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67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08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9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31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16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1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7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87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00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32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30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4C06-0A68-4598-9990-818444A59EB9}" type="datetimeFigureOut">
              <a:rPr lang="cs-CZ" smtClean="0"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C6F6-917F-429B-BEDA-6E1D6DE75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03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81912" y="438912"/>
            <a:ext cx="920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Opakování kinematiky kmitavého pohybu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7159" y="1388064"/>
            <a:ext cx="3364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Periodický děj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Kmitavý pohyb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1228" y="3146472"/>
            <a:ext cx="2404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Perioda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Frekvence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0462" y="4904879"/>
            <a:ext cx="443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Harmonické kmitání</a:t>
            </a:r>
            <a:endParaRPr lang="cs-CZ" sz="32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02151" y="3355847"/>
            <a:ext cx="225602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58465"/>
              </p:ext>
            </p:extLst>
          </p:nvPr>
        </p:nvGraphicFramePr>
        <p:xfrm>
          <a:off x="3502151" y="2655435"/>
          <a:ext cx="1766650" cy="179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914400" imgH="927000" progId="Equation.DSMT4">
                  <p:embed/>
                </p:oleObj>
              </mc:Choice>
              <mc:Fallback>
                <p:oleObj name="Equation" r:id="rId3" imgW="914400" imgH="927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151" y="2655435"/>
                        <a:ext cx="1766650" cy="179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6440083" y="1374160"/>
            <a:ext cx="497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Mechanický oscilátor</a:t>
            </a:r>
            <a:endParaRPr lang="cs-CZ" sz="32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80" y="5491678"/>
            <a:ext cx="3328513" cy="136632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47" y="2252943"/>
            <a:ext cx="3497957" cy="37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83664" y="118872"/>
            <a:ext cx="806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Okamžitá výchylka kmitavého pohybu</a:t>
            </a:r>
            <a:endParaRPr lang="cs-CZ" sz="40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944880"/>
            <a:ext cx="5358922" cy="53736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14982" y="1038406"/>
            <a:ext cx="316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Úhlová frekvence</a:t>
            </a:r>
            <a:endParaRPr lang="cs-CZ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757415" y="1773274"/>
            <a:ext cx="251649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571587"/>
              </p:ext>
            </p:extLst>
          </p:nvPr>
        </p:nvGraphicFramePr>
        <p:xfrm>
          <a:off x="9321506" y="826758"/>
          <a:ext cx="2490279" cy="136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206500" imgH="660400" progId="Equation.DSMT4">
                  <p:embed/>
                </p:oleObj>
              </mc:Choice>
              <mc:Fallback>
                <p:oleObj name="Equation" r:id="rId4" imgW="1206500" imgH="660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506" y="826758"/>
                        <a:ext cx="2490279" cy="136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629011" y="2341862"/>
            <a:ext cx="438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/>
              <a:t>Rovnice okamžité výchylky</a:t>
            </a:r>
            <a:endParaRPr lang="cs-CZ" sz="28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861954" y="2937100"/>
            <a:ext cx="276519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925512"/>
              </p:ext>
            </p:extLst>
          </p:nvPr>
        </p:nvGraphicFramePr>
        <p:xfrm>
          <a:off x="7861955" y="2937101"/>
          <a:ext cx="1555422" cy="204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685800" imgH="901700" progId="Equation.DSMT4">
                  <p:embed/>
                </p:oleObj>
              </mc:Choice>
              <mc:Fallback>
                <p:oleObj name="Equation" r:id="rId6" imgW="685800" imgH="901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955" y="2937101"/>
                        <a:ext cx="1555422" cy="2045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57415" y="5580667"/>
            <a:ext cx="59891136" cy="457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17312"/>
              </p:ext>
            </p:extLst>
          </p:nvPr>
        </p:nvGraphicFramePr>
        <p:xfrm>
          <a:off x="6757414" y="5580667"/>
          <a:ext cx="4055129" cy="1122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8" imgW="825500" imgH="228600" progId="Equation.DSMT4">
                  <p:embed/>
                </p:oleObj>
              </mc:Choice>
              <mc:Fallback>
                <p:oleObj name="Equation" r:id="rId8" imgW="825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414" y="5580667"/>
                        <a:ext cx="4055129" cy="112295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57984" y="164592"/>
            <a:ext cx="801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Okamžitá rychlost kmitavého pohybu</a:t>
            </a:r>
            <a:endParaRPr lang="cs-CZ" sz="40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" y="950976"/>
            <a:ext cx="5539641" cy="56418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990843" y="1051560"/>
            <a:ext cx="491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Rovnice okamžité rychlosti kmitání</a:t>
            </a:r>
            <a:endParaRPr lang="cs-CZ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2963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040055"/>
              </p:ext>
            </p:extLst>
          </p:nvPr>
        </p:nvGraphicFramePr>
        <p:xfrm>
          <a:off x="6320026" y="1581912"/>
          <a:ext cx="1854709" cy="3608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698500" imgH="1358900" progId="Equation.DSMT4">
                  <p:embed/>
                </p:oleObj>
              </mc:Choice>
              <mc:Fallback>
                <p:oleObj name="Equation" r:id="rId4" imgW="698500" imgH="1358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026" y="1581912"/>
                        <a:ext cx="1854709" cy="3608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62418"/>
              </p:ext>
            </p:extLst>
          </p:nvPr>
        </p:nvGraphicFramePr>
        <p:xfrm>
          <a:off x="6536262" y="5190164"/>
          <a:ext cx="3097932" cy="157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914400" imgH="457200" progId="Equation.DSMT4">
                  <p:embed/>
                </p:oleObj>
              </mc:Choice>
              <mc:Fallback>
                <p:oleObj name="Equation" r:id="rId6" imgW="914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262" y="5190164"/>
                        <a:ext cx="3097932" cy="157047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7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65376" y="201168"/>
            <a:ext cx="874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Okamžité zrychlení kmitavého pohybu</a:t>
            </a:r>
            <a:endParaRPr lang="cs-CZ" sz="40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" y="909053"/>
            <a:ext cx="5205984" cy="551495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1304" y="909053"/>
            <a:ext cx="552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Rovnice okamžitého zrychlení kmitání</a:t>
            </a:r>
            <a:endParaRPr lang="cs-CZ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1223" y="1370718"/>
            <a:ext cx="329879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85002"/>
              </p:ext>
            </p:extLst>
          </p:nvPr>
        </p:nvGraphicFramePr>
        <p:xfrm>
          <a:off x="6091224" y="1370718"/>
          <a:ext cx="1855572" cy="316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685800" imgH="1168400" progId="Equation.DSMT4">
                  <p:embed/>
                </p:oleObj>
              </mc:Choice>
              <mc:Fallback>
                <p:oleObj name="Equation" r:id="rId4" imgW="685800" imgH="1168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24" y="1370718"/>
                        <a:ext cx="1855572" cy="3161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47933" y="4920791"/>
            <a:ext cx="322127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773581"/>
              </p:ext>
            </p:extLst>
          </p:nvPr>
        </p:nvGraphicFramePr>
        <p:xfrm>
          <a:off x="6236208" y="4600280"/>
          <a:ext cx="3195190" cy="216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1066337" imgH="723586" progId="Equation.DSMT4">
                  <p:embed/>
                </p:oleObj>
              </mc:Choice>
              <mc:Fallback>
                <p:oleObj name="Equation" r:id="rId6" imgW="1066337" imgH="72358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6208" y="4600280"/>
                        <a:ext cx="3195190" cy="216816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33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94028" y="179108"/>
            <a:ext cx="46104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62297"/>
              </p:ext>
            </p:extLst>
          </p:nvPr>
        </p:nvGraphicFramePr>
        <p:xfrm>
          <a:off x="2894029" y="179108"/>
          <a:ext cx="5522976" cy="288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459866" imgH="761669" progId="Equation.DSMT4">
                  <p:embed/>
                </p:oleObj>
              </mc:Choice>
              <mc:Fallback>
                <p:oleObj name="Equation" r:id="rId3" imgW="1459866" imgH="7616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29" y="179108"/>
                        <a:ext cx="5522976" cy="288155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8791" y="3883843"/>
            <a:ext cx="25234777" cy="5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47188"/>
              </p:ext>
            </p:extLst>
          </p:nvPr>
        </p:nvGraphicFramePr>
        <p:xfrm>
          <a:off x="348791" y="3883844"/>
          <a:ext cx="10322071" cy="297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3746500" imgH="1079500" progId="Equation.DSMT4">
                  <p:embed/>
                </p:oleObj>
              </mc:Choice>
              <mc:Fallback>
                <p:oleObj name="Equation" r:id="rId5" imgW="3746500" imgH="1079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91" y="3883844"/>
                        <a:ext cx="10322071" cy="2974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2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78808" y="137160"/>
            <a:ext cx="3419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Skládání kmitů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165676"/>
            <a:ext cx="377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Princip superpozice</a:t>
            </a:r>
            <a:endParaRPr lang="cs-CZ" sz="32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40021" y="1109444"/>
            <a:ext cx="334652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1907"/>
              </p:ext>
            </p:extLst>
          </p:nvPr>
        </p:nvGraphicFramePr>
        <p:xfrm>
          <a:off x="4940021" y="1109445"/>
          <a:ext cx="4043722" cy="62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1473200" imgH="228600" progId="Equation.DSMT4">
                  <p:embed/>
                </p:oleObj>
              </mc:Choice>
              <mc:Fallback>
                <p:oleObj name="Equation" r:id="rId3" imgW="1473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021" y="1109445"/>
                        <a:ext cx="4043722" cy="62747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0" y="2940379"/>
            <a:ext cx="480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Skládání izochronních kmitů</a:t>
            </a:r>
            <a:endParaRPr lang="cs-CZ" sz="32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18" y="2076900"/>
            <a:ext cx="3318235" cy="157965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37" y="2051561"/>
            <a:ext cx="3546153" cy="169882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04" y="3750382"/>
            <a:ext cx="4077584" cy="1166567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0" y="4974869"/>
            <a:ext cx="3943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Skládání kmitů různé frekvence</a:t>
            </a:r>
            <a:endParaRPr lang="cs-CZ" sz="3200" dirty="0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02" y="4628800"/>
            <a:ext cx="3921465" cy="217523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98" y="4248379"/>
            <a:ext cx="2282923" cy="25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50</Words>
  <Application>Microsoft Office PowerPoint</Application>
  <PresentationFormat>Širokoúhlá obrazovka</PresentationFormat>
  <Paragraphs>18</Paragraphs>
  <Slides>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Kříž</dc:creator>
  <cp:lastModifiedBy>Jiří Kříž</cp:lastModifiedBy>
  <cp:revision>11</cp:revision>
  <dcterms:created xsi:type="dcterms:W3CDTF">2015-03-25T20:59:31Z</dcterms:created>
  <dcterms:modified xsi:type="dcterms:W3CDTF">2015-03-26T07:04:28Z</dcterms:modified>
</cp:coreProperties>
</file>