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7FC38-0821-451A-A164-F1B9E13CD641}" type="datetimeFigureOut">
              <a:rPr lang="cs-CZ" smtClean="0"/>
              <a:pPr/>
              <a:t>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.wikipedia.org/w/index.php?title=Datei:Hradschin_Prag.jpg&amp;filetimestamp=20060716112457" TargetMode="External"/><Relationship Id="rId2" Type="http://schemas.openxmlformats.org/officeDocument/2006/relationships/hyperlink" Target="http://en.wikipedia.org/wiki/cs:Creative_Comm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1628800"/>
            <a:ext cx="8564488" cy="3672408"/>
          </a:xfrm>
        </p:spPr>
        <p:txBody>
          <a:bodyPr>
            <a:normAutofit/>
          </a:bodyPr>
          <a:lstStyle/>
          <a:p>
            <a:r>
              <a:rPr lang="cs-CZ" sz="6600" dirty="0" err="1" smtClean="0"/>
              <a:t>Eine</a:t>
            </a:r>
            <a:r>
              <a:rPr lang="cs-CZ" sz="6600" dirty="0" smtClean="0"/>
              <a:t> </a:t>
            </a:r>
            <a:r>
              <a:rPr lang="cs-CZ" sz="6600" dirty="0" err="1" smtClean="0"/>
              <a:t>Stadt</a:t>
            </a:r>
            <a:r>
              <a:rPr lang="cs-CZ" sz="6600" dirty="0" smtClean="0"/>
              <a:t/>
            </a:r>
            <a:br>
              <a:rPr lang="cs-CZ" sz="6600" dirty="0" smtClean="0"/>
            </a:br>
            <a:r>
              <a:rPr lang="cs-CZ" sz="2400" dirty="0" smtClean="0"/>
              <a:t>(</a:t>
            </a:r>
            <a:r>
              <a:rPr lang="cs-CZ" sz="2400" dirty="0" err="1" smtClean="0"/>
              <a:t>ein</a:t>
            </a:r>
            <a:r>
              <a:rPr lang="cs-CZ" sz="2400" dirty="0" smtClean="0"/>
              <a:t> </a:t>
            </a:r>
            <a:r>
              <a:rPr lang="cs-CZ" sz="2400" dirty="0" err="1" smtClean="0"/>
              <a:t>universalles</a:t>
            </a:r>
            <a:r>
              <a:rPr lang="cs-CZ" sz="2400" dirty="0" smtClean="0"/>
              <a:t> </a:t>
            </a:r>
            <a:r>
              <a:rPr lang="cs-CZ" sz="2400" dirty="0" err="1" smtClean="0"/>
              <a:t>Arbeitsmaterial</a:t>
            </a:r>
            <a:r>
              <a:rPr lang="cs-CZ" sz="2400" dirty="0" smtClean="0"/>
              <a:t> </a:t>
            </a:r>
            <a:r>
              <a:rPr lang="cs-CZ" sz="2400" dirty="0" err="1" smtClean="0"/>
              <a:t>für</a:t>
            </a:r>
            <a:r>
              <a:rPr lang="cs-CZ" sz="2400" dirty="0" smtClean="0"/>
              <a:t> den </a:t>
            </a:r>
            <a:r>
              <a:rPr lang="cs-CZ" sz="2400" dirty="0" err="1" smtClean="0"/>
              <a:t>Deutschunterricht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152128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Digitální učební materiál byl vytvořen v rámci projektu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Inovace a zkvalitnění výuky na Slovanském gymnáziu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CZ.1.07/1.5.00/34.1088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u="sng" dirty="0" err="1" smtClean="0"/>
              <a:t>Bilden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Fragen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zum</a:t>
            </a:r>
            <a:r>
              <a:rPr lang="cs-CZ" b="1" u="sng" dirty="0" smtClean="0"/>
              <a:t> Text </a:t>
            </a:r>
            <a:r>
              <a:rPr lang="cs-CZ" b="1" u="sng" dirty="0" err="1" smtClean="0"/>
              <a:t>und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beantworten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!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752528"/>
          </a:xfrm>
        </p:spPr>
        <p:txBody>
          <a:bodyPr>
            <a:normAutofit/>
          </a:bodyPr>
          <a:lstStyle/>
          <a:p>
            <a:pPr lvl="0"/>
            <a:r>
              <a:rPr lang="cs-CZ" sz="3000" dirty="0" err="1" smtClean="0">
                <a:solidFill>
                  <a:srgbClr val="FF0000"/>
                </a:solidFill>
              </a:rPr>
              <a:t>Welche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Rolle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spielt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Stadt</a:t>
            </a:r>
            <a:r>
              <a:rPr lang="cs-CZ" sz="3000" dirty="0" smtClean="0">
                <a:solidFill>
                  <a:srgbClr val="FF0000"/>
                </a:solidFill>
              </a:rPr>
              <a:t> in </a:t>
            </a:r>
            <a:r>
              <a:rPr lang="cs-CZ" sz="3000" dirty="0" err="1" smtClean="0">
                <a:solidFill>
                  <a:srgbClr val="FF0000"/>
                </a:solidFill>
              </a:rPr>
              <a:t>dem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Staat</a:t>
            </a:r>
            <a:r>
              <a:rPr lang="cs-CZ" sz="3000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sz="3000" dirty="0" err="1" smtClean="0">
                <a:solidFill>
                  <a:srgbClr val="FF0000"/>
                </a:solidFill>
              </a:rPr>
              <a:t>Was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kann</a:t>
            </a:r>
            <a:r>
              <a:rPr lang="cs-CZ" sz="3000" dirty="0" smtClean="0">
                <a:solidFill>
                  <a:srgbClr val="FF0000"/>
                </a:solidFill>
              </a:rPr>
              <a:t> in der </a:t>
            </a:r>
            <a:r>
              <a:rPr lang="cs-CZ" sz="3000" dirty="0" err="1" smtClean="0">
                <a:solidFill>
                  <a:srgbClr val="FF0000"/>
                </a:solidFill>
              </a:rPr>
              <a:t>Stadt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seinen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Sitz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haben</a:t>
            </a:r>
            <a:r>
              <a:rPr lang="cs-CZ" sz="3000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sz="3000" dirty="0" err="1" smtClean="0">
                <a:solidFill>
                  <a:srgbClr val="FF0000"/>
                </a:solidFill>
              </a:rPr>
              <a:t>Wo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können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Einwohner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eikaufen</a:t>
            </a:r>
            <a:r>
              <a:rPr lang="cs-CZ" sz="3000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sz="3000" dirty="0" err="1" smtClean="0">
                <a:solidFill>
                  <a:srgbClr val="FF0000"/>
                </a:solidFill>
              </a:rPr>
              <a:t>Wie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kann</a:t>
            </a:r>
            <a:r>
              <a:rPr lang="cs-CZ" sz="3000" dirty="0" smtClean="0">
                <a:solidFill>
                  <a:srgbClr val="FF0000"/>
                </a:solidFill>
              </a:rPr>
              <a:t> man den </a:t>
            </a:r>
            <a:r>
              <a:rPr lang="cs-CZ" sz="3000" dirty="0" err="1" smtClean="0">
                <a:solidFill>
                  <a:srgbClr val="FF0000"/>
                </a:solidFill>
              </a:rPr>
              <a:t>Abend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verbringen</a:t>
            </a:r>
            <a:r>
              <a:rPr lang="cs-CZ" sz="3000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sz="3000" dirty="0" err="1" smtClean="0">
                <a:solidFill>
                  <a:srgbClr val="FF0000"/>
                </a:solidFill>
              </a:rPr>
              <a:t>Warum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ist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Stadt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wichtig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für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Ausbildung</a:t>
            </a:r>
            <a:r>
              <a:rPr lang="cs-CZ" sz="3000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sz="3000" dirty="0" err="1" smtClean="0"/>
              <a:t>anbieten</a:t>
            </a:r>
            <a:r>
              <a:rPr lang="cs-CZ" sz="3000" dirty="0" smtClean="0"/>
              <a:t>, </a:t>
            </a:r>
            <a:r>
              <a:rPr lang="cs-CZ" sz="3000" dirty="0" err="1" smtClean="0"/>
              <a:t>welche</a:t>
            </a:r>
            <a:r>
              <a:rPr lang="cs-CZ" sz="3000" dirty="0" smtClean="0"/>
              <a:t>, </a:t>
            </a:r>
            <a:r>
              <a:rPr lang="cs-CZ" sz="3000" dirty="0" err="1" smtClean="0"/>
              <a:t>die</a:t>
            </a:r>
            <a:r>
              <a:rPr lang="cs-CZ" sz="3000" dirty="0" smtClean="0"/>
              <a:t> </a:t>
            </a:r>
            <a:r>
              <a:rPr lang="cs-CZ" sz="3000" dirty="0" err="1" smtClean="0"/>
              <a:t>Stadt</a:t>
            </a:r>
            <a:r>
              <a:rPr lang="cs-CZ" sz="3000" dirty="0" smtClean="0"/>
              <a:t>, </a:t>
            </a:r>
            <a:r>
              <a:rPr lang="cs-CZ" sz="3000" dirty="0" err="1" smtClean="0"/>
              <a:t>Arbeitsmöglichkeiten</a:t>
            </a:r>
            <a:endParaRPr lang="cs-CZ" sz="3000" dirty="0" smtClean="0"/>
          </a:p>
          <a:p>
            <a:pPr lvl="0"/>
            <a:r>
              <a:rPr lang="cs-CZ" sz="3000" dirty="0" err="1" smtClean="0"/>
              <a:t>müssen</a:t>
            </a:r>
            <a:r>
              <a:rPr lang="cs-CZ" sz="3000" dirty="0" smtClean="0"/>
              <a:t>, in der </a:t>
            </a:r>
            <a:r>
              <a:rPr lang="cs-CZ" sz="3000" dirty="0" err="1" smtClean="0"/>
              <a:t>Stadt</a:t>
            </a:r>
            <a:r>
              <a:rPr lang="cs-CZ" sz="3000" dirty="0" smtClean="0"/>
              <a:t>, man, </a:t>
            </a:r>
            <a:r>
              <a:rPr lang="cs-CZ" sz="3000" dirty="0" err="1" smtClean="0"/>
              <a:t>was</a:t>
            </a:r>
            <a:r>
              <a:rPr lang="cs-CZ" sz="3000" dirty="0" smtClean="0"/>
              <a:t>, </a:t>
            </a:r>
            <a:r>
              <a:rPr lang="cs-CZ" sz="3000" dirty="0" err="1" smtClean="0"/>
              <a:t>verbessern</a:t>
            </a:r>
            <a:r>
              <a:rPr lang="cs-CZ" sz="3000" dirty="0" smtClean="0"/>
              <a:t>, </a:t>
            </a:r>
            <a:r>
              <a:rPr lang="cs-CZ" sz="3000" dirty="0" err="1" smtClean="0"/>
              <a:t>noch</a:t>
            </a:r>
            <a:endParaRPr lang="cs-CZ" sz="3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u="sng" dirty="0" err="1" smtClean="0"/>
              <a:t>Bilden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Fragen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zum</a:t>
            </a:r>
            <a:r>
              <a:rPr lang="cs-CZ" b="1" u="sng" dirty="0" smtClean="0"/>
              <a:t> Text </a:t>
            </a:r>
            <a:r>
              <a:rPr lang="cs-CZ" b="1" u="sng" dirty="0" err="1" smtClean="0"/>
              <a:t>und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beantworten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!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752528"/>
          </a:xfrm>
        </p:spPr>
        <p:txBody>
          <a:bodyPr>
            <a:normAutofit/>
          </a:bodyPr>
          <a:lstStyle/>
          <a:p>
            <a:pPr lvl="0"/>
            <a:r>
              <a:rPr lang="cs-CZ" sz="3000" dirty="0" err="1" smtClean="0">
                <a:solidFill>
                  <a:srgbClr val="FF0000"/>
                </a:solidFill>
              </a:rPr>
              <a:t>Welche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Rolle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spielt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Stadt</a:t>
            </a:r>
            <a:r>
              <a:rPr lang="cs-CZ" sz="3000" dirty="0" smtClean="0">
                <a:solidFill>
                  <a:srgbClr val="FF0000"/>
                </a:solidFill>
              </a:rPr>
              <a:t> in </a:t>
            </a:r>
            <a:r>
              <a:rPr lang="cs-CZ" sz="3000" dirty="0" err="1" smtClean="0">
                <a:solidFill>
                  <a:srgbClr val="FF0000"/>
                </a:solidFill>
              </a:rPr>
              <a:t>dem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Staat</a:t>
            </a:r>
            <a:r>
              <a:rPr lang="cs-CZ" sz="3000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sz="3000" dirty="0" err="1" smtClean="0">
                <a:solidFill>
                  <a:srgbClr val="FF0000"/>
                </a:solidFill>
              </a:rPr>
              <a:t>Was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kann</a:t>
            </a:r>
            <a:r>
              <a:rPr lang="cs-CZ" sz="3000" dirty="0" smtClean="0">
                <a:solidFill>
                  <a:srgbClr val="FF0000"/>
                </a:solidFill>
              </a:rPr>
              <a:t> in der </a:t>
            </a:r>
            <a:r>
              <a:rPr lang="cs-CZ" sz="3000" dirty="0" err="1" smtClean="0">
                <a:solidFill>
                  <a:srgbClr val="FF0000"/>
                </a:solidFill>
              </a:rPr>
              <a:t>Stadt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seinen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Sitz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haben</a:t>
            </a:r>
            <a:r>
              <a:rPr lang="cs-CZ" sz="3000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sz="3000" dirty="0" err="1" smtClean="0">
                <a:solidFill>
                  <a:srgbClr val="FF0000"/>
                </a:solidFill>
              </a:rPr>
              <a:t>Wo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können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Einwohner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eikaufen</a:t>
            </a:r>
            <a:r>
              <a:rPr lang="cs-CZ" sz="3000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sz="3000" dirty="0" err="1" smtClean="0">
                <a:solidFill>
                  <a:srgbClr val="FF0000"/>
                </a:solidFill>
              </a:rPr>
              <a:t>Wie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kann</a:t>
            </a:r>
            <a:r>
              <a:rPr lang="cs-CZ" sz="3000" dirty="0" smtClean="0">
                <a:solidFill>
                  <a:srgbClr val="FF0000"/>
                </a:solidFill>
              </a:rPr>
              <a:t> man den </a:t>
            </a:r>
            <a:r>
              <a:rPr lang="cs-CZ" sz="3000" dirty="0" err="1" smtClean="0">
                <a:solidFill>
                  <a:srgbClr val="FF0000"/>
                </a:solidFill>
              </a:rPr>
              <a:t>Abend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verbringen</a:t>
            </a:r>
            <a:r>
              <a:rPr lang="cs-CZ" sz="3000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sz="3000" dirty="0" err="1" smtClean="0">
                <a:solidFill>
                  <a:srgbClr val="FF0000"/>
                </a:solidFill>
              </a:rPr>
              <a:t>Warum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ist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Stadt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wichtig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für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Ausbildung</a:t>
            </a:r>
            <a:r>
              <a:rPr lang="cs-CZ" sz="3000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sz="3000" dirty="0" err="1" smtClean="0">
                <a:solidFill>
                  <a:srgbClr val="FF0000"/>
                </a:solidFill>
              </a:rPr>
              <a:t>Welche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Arbeitsmöglichkeiten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bietet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Stadt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an</a:t>
            </a:r>
            <a:r>
              <a:rPr lang="cs-CZ" sz="3000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sz="3000" dirty="0" err="1" smtClean="0"/>
              <a:t>müssen</a:t>
            </a:r>
            <a:r>
              <a:rPr lang="cs-CZ" sz="3000" dirty="0" smtClean="0"/>
              <a:t>, in der </a:t>
            </a:r>
            <a:r>
              <a:rPr lang="cs-CZ" sz="3000" dirty="0" err="1" smtClean="0"/>
              <a:t>Stadt</a:t>
            </a:r>
            <a:r>
              <a:rPr lang="cs-CZ" sz="3000" dirty="0" smtClean="0"/>
              <a:t>, man, </a:t>
            </a:r>
            <a:r>
              <a:rPr lang="cs-CZ" sz="3000" dirty="0" err="1" smtClean="0"/>
              <a:t>was</a:t>
            </a:r>
            <a:r>
              <a:rPr lang="cs-CZ" sz="3000" dirty="0" smtClean="0"/>
              <a:t>, </a:t>
            </a:r>
            <a:r>
              <a:rPr lang="cs-CZ" sz="3000" dirty="0" err="1" smtClean="0"/>
              <a:t>verbessern</a:t>
            </a:r>
            <a:r>
              <a:rPr lang="cs-CZ" sz="3000" dirty="0" smtClean="0"/>
              <a:t>, </a:t>
            </a:r>
            <a:r>
              <a:rPr lang="cs-CZ" sz="3000" dirty="0" err="1" smtClean="0"/>
              <a:t>noch</a:t>
            </a:r>
            <a:endParaRPr lang="cs-CZ" sz="3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u="sng" dirty="0" err="1" smtClean="0"/>
              <a:t>Bilden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Fragen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zum</a:t>
            </a:r>
            <a:r>
              <a:rPr lang="cs-CZ" b="1" u="sng" dirty="0" smtClean="0"/>
              <a:t> Text </a:t>
            </a:r>
            <a:r>
              <a:rPr lang="cs-CZ" b="1" u="sng" dirty="0" err="1" smtClean="0"/>
              <a:t>und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beantworten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!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752528"/>
          </a:xfrm>
        </p:spPr>
        <p:txBody>
          <a:bodyPr>
            <a:normAutofit/>
          </a:bodyPr>
          <a:lstStyle/>
          <a:p>
            <a:pPr lvl="0"/>
            <a:r>
              <a:rPr lang="cs-CZ" sz="3000" dirty="0" err="1" smtClean="0">
                <a:solidFill>
                  <a:srgbClr val="FF0000"/>
                </a:solidFill>
              </a:rPr>
              <a:t>Welche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Rolle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spielt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Stadt</a:t>
            </a:r>
            <a:r>
              <a:rPr lang="cs-CZ" sz="3000" dirty="0" smtClean="0">
                <a:solidFill>
                  <a:srgbClr val="FF0000"/>
                </a:solidFill>
              </a:rPr>
              <a:t> in </a:t>
            </a:r>
            <a:r>
              <a:rPr lang="cs-CZ" sz="3000" dirty="0" err="1" smtClean="0">
                <a:solidFill>
                  <a:srgbClr val="FF0000"/>
                </a:solidFill>
              </a:rPr>
              <a:t>dem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Staat</a:t>
            </a:r>
            <a:r>
              <a:rPr lang="cs-CZ" sz="3000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sz="3000" dirty="0" err="1" smtClean="0">
                <a:solidFill>
                  <a:srgbClr val="FF0000"/>
                </a:solidFill>
              </a:rPr>
              <a:t>Was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kann</a:t>
            </a:r>
            <a:r>
              <a:rPr lang="cs-CZ" sz="3000" dirty="0" smtClean="0">
                <a:solidFill>
                  <a:srgbClr val="FF0000"/>
                </a:solidFill>
              </a:rPr>
              <a:t> in der </a:t>
            </a:r>
            <a:r>
              <a:rPr lang="cs-CZ" sz="3000" dirty="0" err="1" smtClean="0">
                <a:solidFill>
                  <a:srgbClr val="FF0000"/>
                </a:solidFill>
              </a:rPr>
              <a:t>Stadt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seinen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Sitz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haben</a:t>
            </a:r>
            <a:r>
              <a:rPr lang="cs-CZ" sz="3000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sz="3000" dirty="0" err="1" smtClean="0">
                <a:solidFill>
                  <a:srgbClr val="FF0000"/>
                </a:solidFill>
              </a:rPr>
              <a:t>Wo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können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Einwohner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eikaufen</a:t>
            </a:r>
            <a:r>
              <a:rPr lang="cs-CZ" sz="3000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sz="3000" dirty="0" err="1" smtClean="0">
                <a:solidFill>
                  <a:srgbClr val="FF0000"/>
                </a:solidFill>
              </a:rPr>
              <a:t>Wie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kann</a:t>
            </a:r>
            <a:r>
              <a:rPr lang="cs-CZ" sz="3000" dirty="0" smtClean="0">
                <a:solidFill>
                  <a:srgbClr val="FF0000"/>
                </a:solidFill>
              </a:rPr>
              <a:t> man den </a:t>
            </a:r>
            <a:r>
              <a:rPr lang="cs-CZ" sz="3000" dirty="0" err="1" smtClean="0">
                <a:solidFill>
                  <a:srgbClr val="FF0000"/>
                </a:solidFill>
              </a:rPr>
              <a:t>Abend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verbringen</a:t>
            </a:r>
            <a:r>
              <a:rPr lang="cs-CZ" sz="3000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sz="3000" dirty="0" err="1" smtClean="0">
                <a:solidFill>
                  <a:srgbClr val="FF0000"/>
                </a:solidFill>
              </a:rPr>
              <a:t>Warum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ist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Stadt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wichtig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für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Ausbildung</a:t>
            </a:r>
            <a:r>
              <a:rPr lang="cs-CZ" sz="3000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sz="3000" dirty="0" err="1" smtClean="0">
                <a:solidFill>
                  <a:srgbClr val="FF0000"/>
                </a:solidFill>
              </a:rPr>
              <a:t>Welche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Arbeitsmöglichkeiten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bietet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Stadt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an</a:t>
            </a:r>
            <a:r>
              <a:rPr lang="cs-CZ" sz="3000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sz="3000" dirty="0" err="1" smtClean="0">
                <a:solidFill>
                  <a:srgbClr val="FF0000"/>
                </a:solidFill>
              </a:rPr>
              <a:t>Was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muss</a:t>
            </a:r>
            <a:r>
              <a:rPr lang="cs-CZ" sz="3000" dirty="0" smtClean="0">
                <a:solidFill>
                  <a:srgbClr val="FF0000"/>
                </a:solidFill>
              </a:rPr>
              <a:t> man in der </a:t>
            </a:r>
            <a:r>
              <a:rPr lang="cs-CZ" sz="3000" dirty="0" err="1" smtClean="0">
                <a:solidFill>
                  <a:srgbClr val="FF0000"/>
                </a:solidFill>
              </a:rPr>
              <a:t>Stadt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noch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verbessern</a:t>
            </a:r>
            <a:r>
              <a:rPr lang="cs-CZ" sz="3000" dirty="0" smtClean="0">
                <a:solidFill>
                  <a:srgbClr val="FF0000"/>
                </a:solidFill>
              </a:rPr>
              <a:t>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Obr. Str. 4 </a:t>
            </a:r>
          </a:p>
          <a:p>
            <a:r>
              <a:rPr lang="cs-CZ" sz="2000" dirty="0" smtClean="0"/>
              <a:t>[cit. 2012-12-9]. Dostupný pod licencí </a:t>
            </a:r>
            <a:r>
              <a:rPr lang="cs-CZ" sz="2000" u="sng" dirty="0" err="1" smtClean="0">
                <a:hlinkClick r:id="rId2" tooltip="w:cs:Creative Commons"/>
              </a:rPr>
              <a:t>Creative</a:t>
            </a:r>
            <a:r>
              <a:rPr lang="cs-CZ" sz="2000" u="sng" dirty="0" smtClean="0">
                <a:hlinkClick r:id="rId2" tooltip="w:cs:Creative Commons"/>
              </a:rPr>
              <a:t> </a:t>
            </a:r>
            <a:r>
              <a:rPr lang="cs-CZ" sz="2000" u="sng" dirty="0" err="1" smtClean="0">
                <a:hlinkClick r:id="rId2" tooltip="w:cs:Creative Commons"/>
              </a:rPr>
              <a:t>Commons</a:t>
            </a:r>
            <a:r>
              <a:rPr lang="cs-CZ" sz="2000" dirty="0" smtClean="0"/>
              <a:t>  na WWW:</a:t>
            </a:r>
          </a:p>
          <a:p>
            <a:r>
              <a:rPr lang="cs-CZ" sz="2000" dirty="0" smtClean="0"/>
              <a:t>&lt;</a:t>
            </a:r>
            <a:r>
              <a:rPr lang="cs-CZ" sz="2000" u="sng" dirty="0" smtClean="0">
                <a:hlinkClick r:id="rId3"/>
              </a:rPr>
              <a:t>http://de.</a:t>
            </a:r>
            <a:r>
              <a:rPr lang="cs-CZ" sz="2000" u="sng" dirty="0" err="1" smtClean="0">
                <a:hlinkClick r:id="rId3"/>
              </a:rPr>
              <a:t>wikipedia.org</a:t>
            </a:r>
            <a:r>
              <a:rPr lang="cs-CZ" sz="2000" u="sng" dirty="0" smtClean="0">
                <a:hlinkClick r:id="rId3"/>
              </a:rPr>
              <a:t>/w/index.</a:t>
            </a:r>
            <a:r>
              <a:rPr lang="cs-CZ" sz="2000" u="sng" dirty="0" err="1" smtClean="0">
                <a:hlinkClick r:id="rId3"/>
              </a:rPr>
              <a:t>php</a:t>
            </a:r>
            <a:r>
              <a:rPr lang="cs-CZ" sz="2000" u="sng" dirty="0" smtClean="0">
                <a:hlinkClick r:id="rId3"/>
              </a:rPr>
              <a:t>?</a:t>
            </a:r>
            <a:r>
              <a:rPr lang="cs-CZ" sz="2000" u="sng" dirty="0" err="1" smtClean="0">
                <a:hlinkClick r:id="rId3"/>
              </a:rPr>
              <a:t>title</a:t>
            </a:r>
            <a:r>
              <a:rPr lang="cs-CZ" sz="2000" u="sng" dirty="0" smtClean="0">
                <a:hlinkClick r:id="rId3"/>
              </a:rPr>
              <a:t>=</a:t>
            </a:r>
            <a:r>
              <a:rPr lang="cs-CZ" sz="2000" u="sng" dirty="0" err="1" smtClean="0">
                <a:hlinkClick r:id="rId3"/>
              </a:rPr>
              <a:t>Datei</a:t>
            </a:r>
            <a:r>
              <a:rPr lang="cs-CZ" sz="2000" u="sng" dirty="0" smtClean="0">
                <a:hlinkClick r:id="rId3"/>
              </a:rPr>
              <a:t>:</a:t>
            </a:r>
            <a:r>
              <a:rPr lang="cs-CZ" sz="2000" u="sng" dirty="0" err="1" smtClean="0">
                <a:hlinkClick r:id="rId3"/>
              </a:rPr>
              <a:t>Hradschin</a:t>
            </a:r>
            <a:r>
              <a:rPr lang="cs-CZ" sz="2000" u="sng" dirty="0" smtClean="0">
                <a:hlinkClick r:id="rId3"/>
              </a:rPr>
              <a:t>_</a:t>
            </a:r>
            <a:r>
              <a:rPr lang="cs-CZ" sz="2000" u="sng" dirty="0" err="1" smtClean="0">
                <a:hlinkClick r:id="rId3"/>
              </a:rPr>
              <a:t>Prag.jpg</a:t>
            </a:r>
            <a:r>
              <a:rPr lang="cs-CZ" sz="2000" u="sng" dirty="0" smtClean="0">
                <a:hlinkClick r:id="rId3"/>
              </a:rPr>
              <a:t>&amp;</a:t>
            </a:r>
            <a:r>
              <a:rPr lang="cs-CZ" sz="2000" u="sng" dirty="0" err="1" smtClean="0">
                <a:hlinkClick r:id="rId3"/>
              </a:rPr>
              <a:t>filetimestamp</a:t>
            </a:r>
            <a:r>
              <a:rPr lang="cs-CZ" sz="2000" u="sng" dirty="0" smtClean="0">
                <a:hlinkClick r:id="rId3"/>
              </a:rPr>
              <a:t>=20060716112457</a:t>
            </a:r>
            <a:r>
              <a:rPr lang="cs-CZ" sz="2000" dirty="0" smtClean="0"/>
              <a:t>  &gt; </a:t>
            </a:r>
          </a:p>
          <a:p>
            <a:r>
              <a:rPr lang="cs-CZ" sz="2000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40000" lnSpcReduction="20000"/>
          </a:bodyPr>
          <a:lstStyle/>
          <a:p>
            <a:r>
              <a:rPr lang="cs-CZ" sz="6300" dirty="0" smtClean="0"/>
              <a:t>X </a:t>
            </a:r>
            <a:r>
              <a:rPr lang="cs-CZ" sz="6300" dirty="0" err="1" smtClean="0"/>
              <a:t>ist</a:t>
            </a:r>
            <a:r>
              <a:rPr lang="cs-CZ" sz="6300" dirty="0" smtClean="0"/>
              <a:t> </a:t>
            </a:r>
            <a:r>
              <a:rPr lang="cs-CZ" sz="6300" dirty="0" err="1" smtClean="0"/>
              <a:t>das</a:t>
            </a:r>
            <a:r>
              <a:rPr lang="cs-CZ" sz="6300" dirty="0" smtClean="0"/>
              <a:t> </a:t>
            </a:r>
            <a:r>
              <a:rPr lang="cs-CZ" sz="6300" dirty="0" err="1" smtClean="0"/>
              <a:t>Zentrum</a:t>
            </a:r>
            <a:r>
              <a:rPr lang="cs-CZ" sz="6300" dirty="0" smtClean="0"/>
              <a:t> der Region / der Republik (</a:t>
            </a:r>
            <a:r>
              <a:rPr lang="cs-CZ" sz="6300" dirty="0" err="1" smtClean="0"/>
              <a:t>Hauptstadt</a:t>
            </a:r>
            <a:r>
              <a:rPr lang="cs-CZ" sz="6300" dirty="0" smtClean="0"/>
              <a:t>, </a:t>
            </a:r>
            <a:r>
              <a:rPr lang="cs-CZ" sz="6300" dirty="0" err="1" smtClean="0"/>
              <a:t>Kreisstadt</a:t>
            </a:r>
            <a:r>
              <a:rPr lang="cs-CZ" sz="6300" dirty="0" smtClean="0"/>
              <a:t>).</a:t>
            </a:r>
          </a:p>
          <a:p>
            <a:r>
              <a:rPr lang="cs-CZ" sz="6300" dirty="0" smtClean="0"/>
              <a:t>Die </a:t>
            </a:r>
            <a:r>
              <a:rPr lang="cs-CZ" sz="6300" dirty="0" err="1" smtClean="0"/>
              <a:t>Stadt</a:t>
            </a:r>
            <a:r>
              <a:rPr lang="cs-CZ" sz="6300" dirty="0" smtClean="0"/>
              <a:t> </a:t>
            </a:r>
            <a:r>
              <a:rPr lang="cs-CZ" sz="6300" dirty="0" err="1" smtClean="0"/>
              <a:t>hat</a:t>
            </a:r>
            <a:r>
              <a:rPr lang="cs-CZ" sz="6300" dirty="0" smtClean="0"/>
              <a:t> </a:t>
            </a:r>
            <a:r>
              <a:rPr lang="cs-CZ" sz="6300" dirty="0" err="1" smtClean="0"/>
              <a:t>etw</a:t>
            </a:r>
            <a:r>
              <a:rPr lang="cs-CZ" sz="6300" dirty="0" smtClean="0"/>
              <a:t>. ……… </a:t>
            </a:r>
            <a:r>
              <a:rPr lang="cs-CZ" sz="6300" dirty="0" err="1" smtClean="0"/>
              <a:t>Mio</a:t>
            </a:r>
            <a:r>
              <a:rPr lang="cs-CZ" sz="6300" dirty="0" smtClean="0"/>
              <a:t> </a:t>
            </a:r>
            <a:r>
              <a:rPr lang="cs-CZ" sz="6300" dirty="0" err="1" smtClean="0"/>
              <a:t>Einwohner</a:t>
            </a:r>
            <a:r>
              <a:rPr lang="cs-CZ" sz="6300" dirty="0" smtClean="0"/>
              <a:t> </a:t>
            </a:r>
            <a:r>
              <a:rPr lang="cs-CZ" sz="6300" dirty="0" err="1" smtClean="0"/>
              <a:t>und</a:t>
            </a:r>
            <a:r>
              <a:rPr lang="cs-CZ" sz="6300" dirty="0" smtClean="0"/>
              <a:t> </a:t>
            </a:r>
            <a:r>
              <a:rPr lang="cs-CZ" sz="6300" dirty="0" err="1" smtClean="0"/>
              <a:t>erstreckt</a:t>
            </a:r>
            <a:r>
              <a:rPr lang="cs-CZ" sz="6300" dirty="0" smtClean="0"/>
              <a:t> </a:t>
            </a:r>
            <a:r>
              <a:rPr lang="cs-CZ" sz="6300" dirty="0" err="1" smtClean="0"/>
              <a:t>sich</a:t>
            </a:r>
            <a:r>
              <a:rPr lang="cs-CZ" sz="6300" dirty="0" smtClean="0"/>
              <a:t> </a:t>
            </a:r>
            <a:r>
              <a:rPr lang="cs-CZ" sz="6300" dirty="0" err="1" smtClean="0"/>
              <a:t>an</a:t>
            </a:r>
            <a:r>
              <a:rPr lang="cs-CZ" sz="6300" dirty="0" smtClean="0"/>
              <a:t> </a:t>
            </a:r>
            <a:r>
              <a:rPr lang="cs-CZ" sz="6300" dirty="0" err="1" smtClean="0"/>
              <a:t>beiden</a:t>
            </a:r>
            <a:r>
              <a:rPr lang="cs-CZ" sz="6300" dirty="0" smtClean="0"/>
              <a:t> </a:t>
            </a:r>
            <a:r>
              <a:rPr lang="cs-CZ" sz="6300" dirty="0" err="1" smtClean="0"/>
              <a:t>Ufern</a:t>
            </a:r>
            <a:r>
              <a:rPr lang="cs-CZ" sz="6300" dirty="0" smtClean="0"/>
              <a:t> des </a:t>
            </a:r>
            <a:r>
              <a:rPr lang="cs-CZ" sz="6300" dirty="0" err="1" smtClean="0"/>
              <a:t>Flusses</a:t>
            </a:r>
            <a:r>
              <a:rPr lang="cs-CZ" sz="6300" dirty="0" smtClean="0"/>
              <a:t> X.</a:t>
            </a:r>
          </a:p>
          <a:p>
            <a:r>
              <a:rPr lang="cs-CZ" sz="6300" dirty="0" smtClean="0"/>
              <a:t>In X </a:t>
            </a:r>
            <a:r>
              <a:rPr lang="cs-CZ" sz="6300" dirty="0" err="1" smtClean="0"/>
              <a:t>haben</a:t>
            </a:r>
            <a:r>
              <a:rPr lang="cs-CZ" sz="6300" dirty="0" smtClean="0"/>
              <a:t> </a:t>
            </a:r>
            <a:r>
              <a:rPr lang="cs-CZ" sz="6300" dirty="0" err="1" smtClean="0"/>
              <a:t>ihren</a:t>
            </a:r>
            <a:r>
              <a:rPr lang="cs-CZ" sz="6300" dirty="0" smtClean="0"/>
              <a:t> </a:t>
            </a:r>
            <a:r>
              <a:rPr lang="cs-CZ" sz="6300" dirty="0" err="1" smtClean="0"/>
              <a:t>Sitz</a:t>
            </a:r>
            <a:r>
              <a:rPr lang="cs-CZ" sz="6300" dirty="0" smtClean="0"/>
              <a:t> </a:t>
            </a:r>
            <a:r>
              <a:rPr lang="cs-CZ" sz="6300" dirty="0" err="1" smtClean="0"/>
              <a:t>staatliche</a:t>
            </a:r>
            <a:r>
              <a:rPr lang="cs-CZ" sz="6300" dirty="0" smtClean="0"/>
              <a:t> /</a:t>
            </a:r>
            <a:r>
              <a:rPr lang="cs-CZ" sz="6300" dirty="0" err="1" smtClean="0"/>
              <a:t>regionelle</a:t>
            </a:r>
            <a:r>
              <a:rPr lang="cs-CZ" sz="6300" dirty="0" smtClean="0"/>
              <a:t> </a:t>
            </a:r>
            <a:r>
              <a:rPr lang="cs-CZ" sz="6300" dirty="0" err="1" smtClean="0"/>
              <a:t>politische</a:t>
            </a:r>
            <a:r>
              <a:rPr lang="cs-CZ" sz="6300" dirty="0" smtClean="0"/>
              <a:t> </a:t>
            </a:r>
            <a:r>
              <a:rPr lang="cs-CZ" sz="6300" dirty="0" err="1" smtClean="0"/>
              <a:t>Organisationen</a:t>
            </a:r>
            <a:r>
              <a:rPr lang="cs-CZ" sz="6300" dirty="0" smtClean="0"/>
              <a:t> </a:t>
            </a:r>
            <a:r>
              <a:rPr lang="cs-CZ" sz="6300" dirty="0" err="1" smtClean="0"/>
              <a:t>und</a:t>
            </a:r>
            <a:r>
              <a:rPr lang="cs-CZ" sz="6300" dirty="0" smtClean="0"/>
              <a:t> </a:t>
            </a:r>
            <a:r>
              <a:rPr lang="cs-CZ" sz="6300" dirty="0" err="1" smtClean="0"/>
              <a:t>Institutionen</a:t>
            </a:r>
            <a:r>
              <a:rPr lang="cs-CZ" sz="6300" dirty="0" smtClean="0"/>
              <a:t>, z. B. </a:t>
            </a:r>
            <a:r>
              <a:rPr lang="cs-CZ" sz="6300" dirty="0" err="1" smtClean="0"/>
              <a:t>politische</a:t>
            </a:r>
            <a:r>
              <a:rPr lang="cs-CZ" sz="6300" dirty="0" smtClean="0"/>
              <a:t> </a:t>
            </a:r>
            <a:r>
              <a:rPr lang="cs-CZ" sz="6300" dirty="0" err="1" smtClean="0"/>
              <a:t>Parteien</a:t>
            </a:r>
            <a:r>
              <a:rPr lang="cs-CZ" sz="6300" dirty="0" smtClean="0"/>
              <a:t> / </a:t>
            </a:r>
            <a:r>
              <a:rPr lang="cs-CZ" sz="6300" dirty="0" err="1" smtClean="0"/>
              <a:t>die</a:t>
            </a:r>
            <a:r>
              <a:rPr lang="cs-CZ" sz="6300" dirty="0" smtClean="0"/>
              <a:t> </a:t>
            </a:r>
            <a:r>
              <a:rPr lang="cs-CZ" sz="6300" dirty="0" err="1" smtClean="0"/>
              <a:t>Regierung</a:t>
            </a:r>
            <a:r>
              <a:rPr lang="cs-CZ" sz="6300" dirty="0" smtClean="0"/>
              <a:t>/ </a:t>
            </a:r>
            <a:r>
              <a:rPr lang="cs-CZ" sz="6300" dirty="0" err="1" smtClean="0"/>
              <a:t>das</a:t>
            </a:r>
            <a:r>
              <a:rPr lang="cs-CZ" sz="6300" dirty="0" smtClean="0"/>
              <a:t> Parlament / der President /</a:t>
            </a:r>
            <a:r>
              <a:rPr lang="cs-CZ" sz="6300" dirty="0" err="1" smtClean="0"/>
              <a:t>Bezirksvertretung</a:t>
            </a:r>
            <a:endParaRPr lang="cs-CZ" sz="6300" dirty="0" smtClean="0"/>
          </a:p>
          <a:p>
            <a:r>
              <a:rPr lang="cs-CZ" sz="6300" dirty="0" smtClean="0"/>
              <a:t>Die </a:t>
            </a:r>
            <a:r>
              <a:rPr lang="cs-CZ" sz="6300" dirty="0" err="1" smtClean="0"/>
              <a:t>Stadt</a:t>
            </a:r>
            <a:r>
              <a:rPr lang="cs-CZ" sz="6300" dirty="0" smtClean="0"/>
              <a:t> </a:t>
            </a:r>
            <a:r>
              <a:rPr lang="cs-CZ" sz="6300" dirty="0" err="1" smtClean="0"/>
              <a:t>ist</a:t>
            </a:r>
            <a:r>
              <a:rPr lang="cs-CZ" sz="6300" dirty="0" smtClean="0"/>
              <a:t> </a:t>
            </a:r>
            <a:r>
              <a:rPr lang="cs-CZ" sz="6300" dirty="0" err="1" smtClean="0"/>
              <a:t>auch</a:t>
            </a:r>
            <a:r>
              <a:rPr lang="cs-CZ" sz="6300" dirty="0" smtClean="0"/>
              <a:t> </a:t>
            </a:r>
            <a:r>
              <a:rPr lang="cs-CZ" sz="6300" dirty="0" err="1" smtClean="0"/>
              <a:t>ein</a:t>
            </a:r>
            <a:r>
              <a:rPr lang="cs-CZ" sz="6300" dirty="0" smtClean="0"/>
              <a:t> </a:t>
            </a:r>
            <a:r>
              <a:rPr lang="cs-CZ" sz="6300" dirty="0" err="1" smtClean="0"/>
              <a:t>kulturelles</a:t>
            </a:r>
            <a:r>
              <a:rPr lang="cs-CZ" sz="6300" dirty="0" smtClean="0"/>
              <a:t> </a:t>
            </a:r>
            <a:r>
              <a:rPr lang="cs-CZ" sz="6300" dirty="0" err="1" smtClean="0"/>
              <a:t>Zentrum</a:t>
            </a:r>
            <a:r>
              <a:rPr lang="cs-CZ" sz="6300" dirty="0" smtClean="0"/>
              <a:t>. Die </a:t>
            </a:r>
            <a:r>
              <a:rPr lang="cs-CZ" sz="6300" dirty="0" err="1" smtClean="0"/>
              <a:t>Touristen</a:t>
            </a:r>
            <a:r>
              <a:rPr lang="cs-CZ" sz="6300" dirty="0" smtClean="0"/>
              <a:t> </a:t>
            </a:r>
            <a:r>
              <a:rPr lang="cs-CZ" sz="6300" dirty="0" err="1" smtClean="0"/>
              <a:t>bewundern</a:t>
            </a:r>
            <a:r>
              <a:rPr lang="cs-CZ" sz="6300" dirty="0" smtClean="0"/>
              <a:t> </a:t>
            </a:r>
            <a:r>
              <a:rPr lang="cs-CZ" sz="6300" dirty="0" err="1" smtClean="0"/>
              <a:t>hier</a:t>
            </a:r>
            <a:r>
              <a:rPr lang="cs-CZ" sz="6300" dirty="0" smtClean="0"/>
              <a:t> vor </a:t>
            </a:r>
            <a:r>
              <a:rPr lang="cs-CZ" sz="6300" dirty="0" err="1" smtClean="0"/>
              <a:t>allem</a:t>
            </a:r>
            <a:r>
              <a:rPr lang="cs-CZ" sz="6300" dirty="0" smtClean="0"/>
              <a:t> </a:t>
            </a:r>
            <a:r>
              <a:rPr lang="cs-CZ" sz="6300" dirty="0" err="1" smtClean="0"/>
              <a:t>die</a:t>
            </a:r>
            <a:r>
              <a:rPr lang="cs-CZ" sz="6300" dirty="0" smtClean="0"/>
              <a:t> Architektur, </a:t>
            </a:r>
            <a:r>
              <a:rPr lang="cs-CZ" sz="6300" dirty="0" err="1" smtClean="0"/>
              <a:t>wie</a:t>
            </a:r>
            <a:r>
              <a:rPr lang="cs-CZ" sz="6300" dirty="0" smtClean="0"/>
              <a:t> z. B. …………….., ………………., ………………..,…………………….   </a:t>
            </a:r>
            <a:r>
              <a:rPr lang="cs-CZ" sz="6300" dirty="0" err="1" smtClean="0"/>
              <a:t>Sie</a:t>
            </a:r>
            <a:r>
              <a:rPr lang="cs-CZ" sz="6300" dirty="0" smtClean="0"/>
              <a:t> </a:t>
            </a:r>
            <a:r>
              <a:rPr lang="cs-CZ" sz="6300" dirty="0" err="1" smtClean="0"/>
              <a:t>besuchen</a:t>
            </a:r>
            <a:r>
              <a:rPr lang="cs-CZ" sz="6300" dirty="0" smtClean="0"/>
              <a:t> </a:t>
            </a:r>
            <a:r>
              <a:rPr lang="cs-CZ" sz="6300" dirty="0" err="1" smtClean="0"/>
              <a:t>die</a:t>
            </a:r>
            <a:r>
              <a:rPr lang="cs-CZ" sz="6300" dirty="0" smtClean="0"/>
              <a:t> </a:t>
            </a:r>
            <a:r>
              <a:rPr lang="cs-CZ" sz="6300" dirty="0" err="1" smtClean="0"/>
              <a:t>Museen</a:t>
            </a:r>
            <a:r>
              <a:rPr lang="cs-CZ" sz="6300" dirty="0" smtClean="0"/>
              <a:t>, </a:t>
            </a:r>
            <a:r>
              <a:rPr lang="cs-CZ" sz="6300" dirty="0" err="1" smtClean="0"/>
              <a:t>Theater</a:t>
            </a:r>
            <a:r>
              <a:rPr lang="cs-CZ" sz="6300" dirty="0" smtClean="0"/>
              <a:t>, </a:t>
            </a:r>
            <a:r>
              <a:rPr lang="cs-CZ" sz="6300" dirty="0" err="1" smtClean="0"/>
              <a:t>Kinos</a:t>
            </a:r>
            <a:r>
              <a:rPr lang="cs-CZ" sz="6300" dirty="0" smtClean="0"/>
              <a:t>, </a:t>
            </a:r>
            <a:r>
              <a:rPr lang="cs-CZ" sz="6300" dirty="0" err="1" smtClean="0"/>
              <a:t>Clubs</a:t>
            </a:r>
            <a:r>
              <a:rPr lang="cs-CZ" sz="6300" dirty="0" smtClean="0"/>
              <a:t>, </a:t>
            </a:r>
            <a:r>
              <a:rPr lang="cs-CZ" sz="6300" dirty="0" err="1" smtClean="0"/>
              <a:t>Galerien</a:t>
            </a:r>
            <a:r>
              <a:rPr lang="cs-CZ" sz="6300" dirty="0" smtClean="0"/>
              <a:t> / </a:t>
            </a:r>
            <a:r>
              <a:rPr lang="cs-CZ" sz="6300" dirty="0" err="1" smtClean="0"/>
              <a:t>Diskotheken</a:t>
            </a:r>
            <a:r>
              <a:rPr lang="cs-CZ" sz="6300" dirty="0" smtClean="0"/>
              <a:t>, </a:t>
            </a:r>
            <a:r>
              <a:rPr lang="cs-CZ" sz="6300" dirty="0" err="1" smtClean="0"/>
              <a:t>wie</a:t>
            </a:r>
            <a:r>
              <a:rPr lang="cs-CZ" sz="6300" dirty="0" smtClean="0"/>
              <a:t> z. B. ………..</a:t>
            </a:r>
          </a:p>
          <a:p>
            <a:r>
              <a:rPr lang="cs-CZ" sz="6300" dirty="0" err="1" smtClean="0"/>
              <a:t>Am</a:t>
            </a:r>
            <a:r>
              <a:rPr lang="cs-CZ" sz="6300" dirty="0" smtClean="0"/>
              <a:t> Rande der </a:t>
            </a:r>
            <a:r>
              <a:rPr lang="cs-CZ" sz="6300" dirty="0" err="1" smtClean="0"/>
              <a:t>Stadt</a:t>
            </a:r>
            <a:r>
              <a:rPr lang="cs-CZ" sz="6300" dirty="0" smtClean="0"/>
              <a:t> </a:t>
            </a:r>
            <a:r>
              <a:rPr lang="cs-CZ" sz="6300" dirty="0" err="1" smtClean="0"/>
              <a:t>befinden</a:t>
            </a:r>
            <a:r>
              <a:rPr lang="cs-CZ" sz="6300" dirty="0" smtClean="0"/>
              <a:t> </a:t>
            </a:r>
            <a:r>
              <a:rPr lang="cs-CZ" sz="6300" dirty="0" err="1" smtClean="0"/>
              <a:t>sich</a:t>
            </a:r>
            <a:r>
              <a:rPr lang="cs-CZ" sz="6300" dirty="0" smtClean="0"/>
              <a:t> </a:t>
            </a:r>
            <a:r>
              <a:rPr lang="cs-CZ" sz="6300" dirty="0" err="1" smtClean="0"/>
              <a:t>viele</a:t>
            </a:r>
            <a:r>
              <a:rPr lang="cs-CZ" sz="6300" dirty="0" smtClean="0"/>
              <a:t> </a:t>
            </a:r>
            <a:r>
              <a:rPr lang="cs-CZ" sz="6300" dirty="0" err="1" smtClean="0"/>
              <a:t>Einkaufszentren</a:t>
            </a:r>
            <a:r>
              <a:rPr lang="cs-CZ" sz="6300" dirty="0" smtClean="0"/>
              <a:t>, </a:t>
            </a:r>
            <a:r>
              <a:rPr lang="cs-CZ" sz="6300" dirty="0" err="1" smtClean="0"/>
              <a:t>wie</a:t>
            </a:r>
            <a:r>
              <a:rPr lang="cs-CZ" sz="6300" dirty="0" smtClean="0"/>
              <a:t> z. B…………..                        , </a:t>
            </a:r>
            <a:r>
              <a:rPr lang="cs-CZ" sz="6300" dirty="0" err="1" smtClean="0"/>
              <a:t>wo</a:t>
            </a:r>
            <a:r>
              <a:rPr lang="cs-CZ" sz="6300" dirty="0" smtClean="0"/>
              <a:t> </a:t>
            </a:r>
            <a:r>
              <a:rPr lang="cs-CZ" sz="6300" dirty="0" err="1" smtClean="0"/>
              <a:t>viele</a:t>
            </a:r>
            <a:r>
              <a:rPr lang="cs-CZ" sz="6300" dirty="0" smtClean="0"/>
              <a:t> </a:t>
            </a:r>
            <a:r>
              <a:rPr lang="cs-CZ" sz="6300" dirty="0" err="1" smtClean="0"/>
              <a:t>Leute</a:t>
            </a:r>
            <a:r>
              <a:rPr lang="cs-CZ" sz="6300" dirty="0" smtClean="0"/>
              <a:t> </a:t>
            </a:r>
            <a:r>
              <a:rPr lang="cs-CZ" sz="6300" dirty="0" err="1" smtClean="0"/>
              <a:t>ihre</a:t>
            </a:r>
            <a:r>
              <a:rPr lang="cs-CZ" sz="6300" dirty="0" smtClean="0"/>
              <a:t> </a:t>
            </a:r>
            <a:r>
              <a:rPr lang="cs-CZ" sz="6300" dirty="0" err="1" smtClean="0"/>
              <a:t>Freizeit</a:t>
            </a:r>
            <a:r>
              <a:rPr lang="cs-CZ" sz="6300" dirty="0" smtClean="0"/>
              <a:t> </a:t>
            </a:r>
            <a:r>
              <a:rPr lang="cs-CZ" sz="6300" dirty="0" err="1" smtClean="0"/>
              <a:t>verbringen</a:t>
            </a:r>
            <a:r>
              <a:rPr lang="cs-CZ" sz="6300" dirty="0" smtClean="0"/>
              <a:t> </a:t>
            </a:r>
            <a:r>
              <a:rPr lang="cs-CZ" sz="6300" dirty="0" err="1" smtClean="0"/>
              <a:t>und</a:t>
            </a:r>
            <a:r>
              <a:rPr lang="cs-CZ" sz="6300" dirty="0" smtClean="0"/>
              <a:t> </a:t>
            </a:r>
            <a:r>
              <a:rPr lang="cs-CZ" sz="6300" dirty="0" err="1" smtClean="0"/>
              <a:t>einkaufen</a:t>
            </a:r>
            <a:r>
              <a:rPr lang="cs-CZ" sz="6300" dirty="0" smtClean="0"/>
              <a:t>. </a:t>
            </a:r>
          </a:p>
          <a:p>
            <a:endParaRPr lang="cs-CZ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sz="3600" i="1" u="sng" dirty="0" err="1" smtClean="0"/>
              <a:t>Ergänzen</a:t>
            </a:r>
            <a:r>
              <a:rPr lang="cs-CZ" sz="3600" i="1" u="sng" dirty="0" smtClean="0"/>
              <a:t> </a:t>
            </a:r>
            <a:r>
              <a:rPr lang="cs-CZ" sz="3600" i="1" u="sng" dirty="0" err="1" smtClean="0"/>
              <a:t>Sie</a:t>
            </a:r>
            <a:r>
              <a:rPr lang="cs-CZ" sz="3600" i="1" u="sng" dirty="0" smtClean="0"/>
              <a:t> </a:t>
            </a:r>
            <a:r>
              <a:rPr lang="cs-CZ" sz="3600" i="1" u="sng" dirty="0" err="1" smtClean="0"/>
              <a:t>die</a:t>
            </a:r>
            <a:r>
              <a:rPr lang="cs-CZ" sz="3600" i="1" u="sng" dirty="0" smtClean="0"/>
              <a:t> </a:t>
            </a:r>
            <a:r>
              <a:rPr lang="cs-CZ" sz="3600" i="1" u="sng" dirty="0" err="1" smtClean="0"/>
              <a:t>fehlenden</a:t>
            </a:r>
            <a:r>
              <a:rPr lang="cs-CZ" sz="3600" i="1" u="sng" dirty="0" smtClean="0"/>
              <a:t> </a:t>
            </a:r>
            <a:r>
              <a:rPr lang="cs-CZ" sz="3600" i="1" u="sng" dirty="0" err="1" smtClean="0"/>
              <a:t>Informationen</a:t>
            </a:r>
            <a:r>
              <a:rPr lang="cs-CZ" sz="3600" i="1" u="sng" dirty="0" smtClean="0"/>
              <a:t> </a:t>
            </a:r>
            <a:r>
              <a:rPr lang="cs-CZ" sz="3600" i="1" u="sng" dirty="0" err="1" smtClean="0"/>
              <a:t>zu</a:t>
            </a:r>
            <a:r>
              <a:rPr lang="cs-CZ" sz="3600" i="1" u="sng" dirty="0" smtClean="0"/>
              <a:t> </a:t>
            </a:r>
            <a:r>
              <a:rPr lang="cs-CZ" sz="3600" i="1" u="sng" dirty="0" err="1" smtClean="0"/>
              <a:t>einer</a:t>
            </a:r>
            <a:r>
              <a:rPr lang="cs-CZ" sz="3600" i="1" u="sng" dirty="0" smtClean="0"/>
              <a:t> </a:t>
            </a:r>
            <a:r>
              <a:rPr lang="cs-CZ" sz="3600" i="1" u="sng" dirty="0" err="1" smtClean="0"/>
              <a:t>konkreten</a:t>
            </a:r>
            <a:r>
              <a:rPr lang="cs-CZ" sz="3600" i="1" u="sng" dirty="0" smtClean="0"/>
              <a:t> </a:t>
            </a:r>
            <a:r>
              <a:rPr lang="cs-CZ" sz="3600" i="1" u="sng" dirty="0" err="1" smtClean="0"/>
              <a:t>Stadt</a:t>
            </a:r>
            <a:r>
              <a:rPr lang="cs-CZ" sz="3600" i="1" u="sng" dirty="0" smtClean="0"/>
              <a:t>!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69360"/>
          </a:xfrm>
        </p:spPr>
        <p:txBody>
          <a:bodyPr>
            <a:noAutofit/>
          </a:bodyPr>
          <a:lstStyle/>
          <a:p>
            <a:r>
              <a:rPr lang="cs-CZ" sz="2500" dirty="0" smtClean="0"/>
              <a:t>Die </a:t>
            </a:r>
            <a:r>
              <a:rPr lang="cs-CZ" sz="2500" dirty="0" err="1" smtClean="0"/>
              <a:t>Stadt</a:t>
            </a:r>
            <a:r>
              <a:rPr lang="cs-CZ" sz="2500" dirty="0" smtClean="0"/>
              <a:t> </a:t>
            </a:r>
            <a:r>
              <a:rPr lang="cs-CZ" sz="2500" dirty="0" err="1" smtClean="0"/>
              <a:t>bietet</a:t>
            </a:r>
            <a:r>
              <a:rPr lang="cs-CZ" sz="2500" dirty="0" smtClean="0"/>
              <a:t> </a:t>
            </a:r>
            <a:r>
              <a:rPr lang="cs-CZ" sz="2500" dirty="0" err="1" smtClean="0"/>
              <a:t>auch</a:t>
            </a:r>
            <a:r>
              <a:rPr lang="cs-CZ" sz="2500" dirty="0" smtClean="0"/>
              <a:t> </a:t>
            </a:r>
            <a:r>
              <a:rPr lang="cs-CZ" sz="2500" dirty="0" err="1" smtClean="0"/>
              <a:t>viele</a:t>
            </a:r>
            <a:r>
              <a:rPr lang="cs-CZ" sz="2500" dirty="0" smtClean="0"/>
              <a:t> </a:t>
            </a:r>
            <a:r>
              <a:rPr lang="cs-CZ" sz="2500" dirty="0" err="1" smtClean="0"/>
              <a:t>Ausbildungsmöglichkeiten</a:t>
            </a:r>
            <a:r>
              <a:rPr lang="cs-CZ" sz="2500" dirty="0" smtClean="0"/>
              <a:t>. Es </a:t>
            </a:r>
            <a:r>
              <a:rPr lang="cs-CZ" sz="2500" dirty="0" err="1" smtClean="0"/>
              <a:t>gibt</a:t>
            </a:r>
            <a:r>
              <a:rPr lang="cs-CZ" sz="2500" dirty="0" smtClean="0"/>
              <a:t> </a:t>
            </a:r>
            <a:r>
              <a:rPr lang="cs-CZ" sz="2500" dirty="0" err="1" smtClean="0"/>
              <a:t>hier</a:t>
            </a:r>
            <a:r>
              <a:rPr lang="cs-CZ" sz="2500" dirty="0" smtClean="0"/>
              <a:t> </a:t>
            </a:r>
            <a:r>
              <a:rPr lang="cs-CZ" sz="2500" dirty="0" err="1" smtClean="0"/>
              <a:t>gute</a:t>
            </a:r>
            <a:r>
              <a:rPr lang="cs-CZ" sz="2500" dirty="0" smtClean="0"/>
              <a:t> </a:t>
            </a:r>
            <a:r>
              <a:rPr lang="cs-CZ" sz="2500" dirty="0" err="1" smtClean="0"/>
              <a:t>Schulen</a:t>
            </a:r>
            <a:r>
              <a:rPr lang="cs-CZ" sz="2500" dirty="0" smtClean="0"/>
              <a:t>, </a:t>
            </a:r>
            <a:r>
              <a:rPr lang="cs-CZ" sz="2500" dirty="0" err="1" smtClean="0"/>
              <a:t>wie</a:t>
            </a:r>
            <a:r>
              <a:rPr lang="cs-CZ" sz="2500" dirty="0" smtClean="0"/>
              <a:t> z. B. </a:t>
            </a:r>
            <a:r>
              <a:rPr lang="cs-CZ" sz="2500" dirty="0" err="1" smtClean="0"/>
              <a:t>Universität</a:t>
            </a:r>
            <a:r>
              <a:rPr lang="cs-CZ" sz="2500" dirty="0" smtClean="0"/>
              <a:t>/ </a:t>
            </a:r>
            <a:r>
              <a:rPr lang="cs-CZ" sz="2500" dirty="0" err="1" smtClean="0"/>
              <a:t>Gymnasien</a:t>
            </a:r>
            <a:r>
              <a:rPr lang="cs-CZ" sz="2500" dirty="0" smtClean="0"/>
              <a:t>, ……….. </a:t>
            </a:r>
          </a:p>
          <a:p>
            <a:r>
              <a:rPr lang="cs-CZ" sz="2500" dirty="0" err="1" smtClean="0"/>
              <a:t>Deshalb</a:t>
            </a:r>
            <a:r>
              <a:rPr lang="cs-CZ" sz="2500" dirty="0" smtClean="0"/>
              <a:t> </a:t>
            </a:r>
            <a:r>
              <a:rPr lang="cs-CZ" sz="2500" dirty="0" err="1" smtClean="0"/>
              <a:t>kann</a:t>
            </a:r>
            <a:r>
              <a:rPr lang="cs-CZ" sz="2500" dirty="0" smtClean="0"/>
              <a:t> man </a:t>
            </a:r>
            <a:r>
              <a:rPr lang="cs-CZ" sz="2500" dirty="0" err="1" smtClean="0"/>
              <a:t>hier</a:t>
            </a:r>
            <a:r>
              <a:rPr lang="cs-CZ" sz="2500" dirty="0" smtClean="0"/>
              <a:t> </a:t>
            </a:r>
            <a:r>
              <a:rPr lang="cs-CZ" sz="2500" dirty="0" err="1" smtClean="0"/>
              <a:t>viele</a:t>
            </a:r>
            <a:r>
              <a:rPr lang="cs-CZ" sz="2500" dirty="0" smtClean="0"/>
              <a:t> </a:t>
            </a:r>
            <a:r>
              <a:rPr lang="cs-CZ" sz="2500" dirty="0" err="1" smtClean="0"/>
              <a:t>Studenten</a:t>
            </a:r>
            <a:r>
              <a:rPr lang="cs-CZ" sz="2500" dirty="0" smtClean="0"/>
              <a:t> </a:t>
            </a:r>
            <a:r>
              <a:rPr lang="cs-CZ" sz="2500" dirty="0" err="1" smtClean="0"/>
              <a:t>treffen</a:t>
            </a:r>
            <a:r>
              <a:rPr lang="cs-CZ" sz="2500" dirty="0" smtClean="0"/>
              <a:t>, </a:t>
            </a:r>
            <a:r>
              <a:rPr lang="cs-CZ" sz="2500" dirty="0" err="1" smtClean="0"/>
              <a:t>die</a:t>
            </a:r>
            <a:r>
              <a:rPr lang="cs-CZ" sz="2500" dirty="0" smtClean="0"/>
              <a:t> </a:t>
            </a:r>
            <a:r>
              <a:rPr lang="cs-CZ" sz="2500" dirty="0" err="1" smtClean="0"/>
              <a:t>ihre</a:t>
            </a:r>
            <a:r>
              <a:rPr lang="cs-CZ" sz="2500" dirty="0" smtClean="0"/>
              <a:t> </a:t>
            </a:r>
            <a:r>
              <a:rPr lang="cs-CZ" sz="2500" dirty="0" err="1" smtClean="0"/>
              <a:t>Freizeit</a:t>
            </a:r>
            <a:r>
              <a:rPr lang="cs-CZ" sz="2500" dirty="0" smtClean="0"/>
              <a:t> in den </a:t>
            </a:r>
            <a:r>
              <a:rPr lang="cs-CZ" sz="2500" dirty="0" err="1" smtClean="0"/>
              <a:t>Kultureinrichtungen</a:t>
            </a:r>
            <a:r>
              <a:rPr lang="cs-CZ" sz="2500" dirty="0" smtClean="0"/>
              <a:t> oder </a:t>
            </a:r>
            <a:r>
              <a:rPr lang="cs-CZ" sz="2500" dirty="0" err="1" smtClean="0"/>
              <a:t>Sportzentrem</a:t>
            </a:r>
            <a:r>
              <a:rPr lang="cs-CZ" sz="2500" dirty="0" smtClean="0"/>
              <a:t> (</a:t>
            </a:r>
            <a:r>
              <a:rPr lang="cs-CZ" sz="2500" dirty="0" err="1" smtClean="0"/>
              <a:t>wie</a:t>
            </a:r>
            <a:r>
              <a:rPr lang="cs-CZ" sz="2500" dirty="0" smtClean="0"/>
              <a:t> z. B. …………………) </a:t>
            </a:r>
            <a:r>
              <a:rPr lang="cs-CZ" sz="2500" dirty="0" err="1" smtClean="0"/>
              <a:t>verbringen</a:t>
            </a:r>
            <a:r>
              <a:rPr lang="cs-CZ" sz="2500" dirty="0" smtClean="0"/>
              <a:t> </a:t>
            </a:r>
            <a:r>
              <a:rPr lang="cs-CZ" sz="2500" dirty="0" err="1" smtClean="0"/>
              <a:t>können</a:t>
            </a:r>
            <a:r>
              <a:rPr lang="cs-CZ" sz="2500" dirty="0" smtClean="0"/>
              <a:t>.</a:t>
            </a:r>
          </a:p>
          <a:p>
            <a:r>
              <a:rPr lang="cs-CZ" sz="2500" dirty="0" err="1" smtClean="0"/>
              <a:t>Am</a:t>
            </a:r>
            <a:r>
              <a:rPr lang="cs-CZ" sz="2500" dirty="0" smtClean="0"/>
              <a:t> </a:t>
            </a:r>
            <a:r>
              <a:rPr lang="cs-CZ" sz="2500" dirty="0" err="1" smtClean="0"/>
              <a:t>Abend</a:t>
            </a:r>
            <a:r>
              <a:rPr lang="cs-CZ" sz="2500" dirty="0" smtClean="0"/>
              <a:t> </a:t>
            </a:r>
            <a:r>
              <a:rPr lang="cs-CZ" sz="2500" dirty="0" err="1" smtClean="0"/>
              <a:t>treffen</a:t>
            </a:r>
            <a:r>
              <a:rPr lang="cs-CZ" sz="2500" dirty="0" smtClean="0"/>
              <a:t> </a:t>
            </a:r>
            <a:r>
              <a:rPr lang="cs-CZ" sz="2500" dirty="0" err="1" smtClean="0"/>
              <a:t>sich</a:t>
            </a:r>
            <a:r>
              <a:rPr lang="cs-CZ" sz="2500" dirty="0" smtClean="0"/>
              <a:t> </a:t>
            </a:r>
            <a:r>
              <a:rPr lang="cs-CZ" sz="2500" dirty="0" err="1" smtClean="0"/>
              <a:t>die</a:t>
            </a:r>
            <a:r>
              <a:rPr lang="cs-CZ" sz="2500" dirty="0" smtClean="0"/>
              <a:t> </a:t>
            </a:r>
            <a:r>
              <a:rPr lang="cs-CZ" sz="2500" dirty="0" err="1" smtClean="0"/>
              <a:t>Leute</a:t>
            </a:r>
            <a:r>
              <a:rPr lang="cs-CZ" sz="2500" dirty="0" smtClean="0"/>
              <a:t> in </a:t>
            </a:r>
            <a:r>
              <a:rPr lang="cs-CZ" sz="2500" dirty="0" err="1" smtClean="0"/>
              <a:t>vielen</a:t>
            </a:r>
            <a:r>
              <a:rPr lang="cs-CZ" sz="2500" dirty="0" smtClean="0"/>
              <a:t> </a:t>
            </a:r>
            <a:r>
              <a:rPr lang="cs-CZ" sz="2500" dirty="0" err="1" smtClean="0"/>
              <a:t>Kneipen</a:t>
            </a:r>
            <a:r>
              <a:rPr lang="cs-CZ" sz="2500" dirty="0" smtClean="0"/>
              <a:t>, </a:t>
            </a:r>
            <a:r>
              <a:rPr lang="cs-CZ" sz="2500" dirty="0" err="1" smtClean="0"/>
              <a:t>Clubs</a:t>
            </a:r>
            <a:r>
              <a:rPr lang="cs-CZ" sz="2500" dirty="0" smtClean="0"/>
              <a:t> oder </a:t>
            </a:r>
            <a:r>
              <a:rPr lang="cs-CZ" sz="2500" dirty="0" err="1" smtClean="0"/>
              <a:t>Restaurants</a:t>
            </a:r>
            <a:r>
              <a:rPr lang="cs-CZ" sz="2500" dirty="0" smtClean="0"/>
              <a:t>, </a:t>
            </a:r>
            <a:r>
              <a:rPr lang="cs-CZ" sz="2500" dirty="0" err="1" smtClean="0"/>
              <a:t>wo</a:t>
            </a:r>
            <a:r>
              <a:rPr lang="cs-CZ" sz="2500" dirty="0" smtClean="0"/>
              <a:t> </a:t>
            </a:r>
            <a:r>
              <a:rPr lang="cs-CZ" sz="2500" dirty="0" err="1" smtClean="0"/>
              <a:t>sie</a:t>
            </a:r>
            <a:r>
              <a:rPr lang="cs-CZ" sz="2500" dirty="0" smtClean="0"/>
              <a:t> </a:t>
            </a:r>
            <a:r>
              <a:rPr lang="cs-CZ" sz="2500" dirty="0" err="1" smtClean="0"/>
              <a:t>essen</a:t>
            </a:r>
            <a:r>
              <a:rPr lang="cs-CZ" sz="2500" dirty="0" smtClean="0"/>
              <a:t>, </a:t>
            </a:r>
            <a:r>
              <a:rPr lang="cs-CZ" sz="2500" dirty="0" err="1" smtClean="0"/>
              <a:t>trinken</a:t>
            </a:r>
            <a:r>
              <a:rPr lang="cs-CZ" sz="2500" dirty="0" smtClean="0"/>
              <a:t> </a:t>
            </a:r>
            <a:r>
              <a:rPr lang="cs-CZ" sz="2500" dirty="0" err="1" smtClean="0"/>
              <a:t>und</a:t>
            </a:r>
            <a:r>
              <a:rPr lang="cs-CZ" sz="2500" dirty="0" smtClean="0"/>
              <a:t> </a:t>
            </a:r>
            <a:r>
              <a:rPr lang="cs-CZ" sz="2500" dirty="0" err="1" smtClean="0"/>
              <a:t>plaudern</a:t>
            </a:r>
            <a:r>
              <a:rPr lang="cs-CZ" sz="2500" dirty="0" smtClean="0"/>
              <a:t> </a:t>
            </a:r>
            <a:r>
              <a:rPr lang="cs-CZ" sz="2500" dirty="0" err="1" smtClean="0"/>
              <a:t>können</a:t>
            </a:r>
            <a:r>
              <a:rPr lang="cs-CZ" sz="2500" dirty="0" smtClean="0"/>
              <a:t>. </a:t>
            </a:r>
          </a:p>
          <a:p>
            <a:r>
              <a:rPr lang="cs-CZ" sz="2500" dirty="0" smtClean="0"/>
              <a:t>Die </a:t>
            </a:r>
            <a:r>
              <a:rPr lang="cs-CZ" sz="2500" dirty="0" err="1" smtClean="0"/>
              <a:t>Stadt</a:t>
            </a:r>
            <a:r>
              <a:rPr lang="cs-CZ" sz="2500" dirty="0" smtClean="0"/>
              <a:t> </a:t>
            </a:r>
            <a:r>
              <a:rPr lang="cs-CZ" sz="2500" dirty="0" err="1" smtClean="0"/>
              <a:t>bietet</a:t>
            </a:r>
            <a:r>
              <a:rPr lang="cs-CZ" sz="2500" dirty="0" smtClean="0"/>
              <a:t> </a:t>
            </a:r>
            <a:r>
              <a:rPr lang="cs-CZ" sz="2500" dirty="0" err="1" smtClean="0"/>
              <a:t>auch</a:t>
            </a:r>
            <a:r>
              <a:rPr lang="cs-CZ" sz="2500" dirty="0" smtClean="0"/>
              <a:t> </a:t>
            </a:r>
            <a:r>
              <a:rPr lang="cs-CZ" sz="2500" dirty="0" err="1" smtClean="0"/>
              <a:t>viele</a:t>
            </a:r>
            <a:r>
              <a:rPr lang="cs-CZ" sz="2500" dirty="0" smtClean="0"/>
              <a:t> </a:t>
            </a:r>
            <a:r>
              <a:rPr lang="cs-CZ" sz="2500" dirty="0" err="1" smtClean="0"/>
              <a:t>Arbeitsmöglichkeiten</a:t>
            </a:r>
            <a:r>
              <a:rPr lang="cs-CZ" sz="2500" dirty="0" smtClean="0"/>
              <a:t>, </a:t>
            </a:r>
            <a:r>
              <a:rPr lang="cs-CZ" sz="2500" dirty="0" err="1" smtClean="0"/>
              <a:t>weil</a:t>
            </a:r>
            <a:r>
              <a:rPr lang="cs-CZ" sz="2500" dirty="0" smtClean="0"/>
              <a:t> </a:t>
            </a:r>
            <a:r>
              <a:rPr lang="cs-CZ" sz="2500" dirty="0" err="1" smtClean="0"/>
              <a:t>hier</a:t>
            </a:r>
            <a:r>
              <a:rPr lang="cs-CZ" sz="2500" dirty="0" smtClean="0"/>
              <a:t> </a:t>
            </a:r>
            <a:r>
              <a:rPr lang="cs-CZ" sz="2500" dirty="0" err="1" smtClean="0"/>
              <a:t>viele</a:t>
            </a:r>
            <a:r>
              <a:rPr lang="cs-CZ" sz="2500" dirty="0" smtClean="0"/>
              <a:t> </a:t>
            </a:r>
            <a:r>
              <a:rPr lang="cs-CZ" sz="2500" dirty="0" err="1" smtClean="0"/>
              <a:t>Firmen</a:t>
            </a:r>
            <a:r>
              <a:rPr lang="cs-CZ" sz="2500" dirty="0" smtClean="0"/>
              <a:t> </a:t>
            </a:r>
            <a:r>
              <a:rPr lang="cs-CZ" sz="2500" dirty="0" err="1" smtClean="0"/>
              <a:t>ihren</a:t>
            </a:r>
            <a:r>
              <a:rPr lang="cs-CZ" sz="2500" dirty="0" smtClean="0"/>
              <a:t> </a:t>
            </a:r>
            <a:r>
              <a:rPr lang="cs-CZ" sz="2500" dirty="0" err="1" smtClean="0"/>
              <a:t>Sitz</a:t>
            </a:r>
            <a:r>
              <a:rPr lang="cs-CZ" sz="2500" dirty="0" smtClean="0"/>
              <a:t> </a:t>
            </a:r>
            <a:r>
              <a:rPr lang="cs-CZ" sz="2500" dirty="0" err="1" smtClean="0"/>
              <a:t>haben</a:t>
            </a:r>
            <a:r>
              <a:rPr lang="cs-CZ" sz="2500" dirty="0" smtClean="0"/>
              <a:t> (z. B……)</a:t>
            </a:r>
          </a:p>
          <a:p>
            <a:r>
              <a:rPr lang="cs-CZ" sz="2500" dirty="0" smtClean="0"/>
              <a:t>X </a:t>
            </a:r>
            <a:r>
              <a:rPr lang="cs-CZ" sz="2500" dirty="0" err="1" smtClean="0"/>
              <a:t>hat</a:t>
            </a:r>
            <a:r>
              <a:rPr lang="cs-CZ" sz="2500" dirty="0" smtClean="0"/>
              <a:t> </a:t>
            </a:r>
            <a:r>
              <a:rPr lang="cs-CZ" sz="2500" dirty="0" err="1" smtClean="0"/>
              <a:t>auch</a:t>
            </a:r>
            <a:r>
              <a:rPr lang="cs-CZ" sz="2500" dirty="0" smtClean="0"/>
              <a:t> </a:t>
            </a:r>
            <a:r>
              <a:rPr lang="cs-CZ" sz="2500" dirty="0" err="1" smtClean="0"/>
              <a:t>eine</a:t>
            </a:r>
            <a:r>
              <a:rPr lang="cs-CZ" sz="2500" dirty="0" smtClean="0"/>
              <a:t> </a:t>
            </a:r>
            <a:r>
              <a:rPr lang="cs-CZ" sz="2500" dirty="0" err="1" smtClean="0"/>
              <a:t>reiche</a:t>
            </a:r>
            <a:r>
              <a:rPr lang="cs-CZ" sz="2500" dirty="0" smtClean="0"/>
              <a:t> </a:t>
            </a:r>
            <a:r>
              <a:rPr lang="cs-CZ" sz="2500" dirty="0" err="1" smtClean="0"/>
              <a:t>Geschichte</a:t>
            </a:r>
            <a:r>
              <a:rPr lang="cs-CZ" sz="2500" dirty="0" smtClean="0"/>
              <a:t>   …………….</a:t>
            </a:r>
          </a:p>
          <a:p>
            <a:r>
              <a:rPr lang="cs-CZ" sz="2500" dirty="0" err="1" smtClean="0"/>
              <a:t>Ich</a:t>
            </a:r>
            <a:r>
              <a:rPr lang="cs-CZ" sz="2500" dirty="0" smtClean="0"/>
              <a:t> </a:t>
            </a:r>
            <a:r>
              <a:rPr lang="cs-CZ" sz="2500" dirty="0" err="1" smtClean="0"/>
              <a:t>liebe</a:t>
            </a:r>
            <a:r>
              <a:rPr lang="cs-CZ" sz="2500" dirty="0" smtClean="0"/>
              <a:t> </a:t>
            </a:r>
            <a:r>
              <a:rPr lang="cs-CZ" sz="2500" dirty="0" err="1" smtClean="0"/>
              <a:t>die</a:t>
            </a:r>
            <a:r>
              <a:rPr lang="cs-CZ" sz="2500" dirty="0" smtClean="0"/>
              <a:t> </a:t>
            </a:r>
            <a:r>
              <a:rPr lang="cs-CZ" sz="2500" dirty="0" err="1" smtClean="0"/>
              <a:t>Stadt</a:t>
            </a:r>
            <a:r>
              <a:rPr lang="cs-CZ" sz="2500" dirty="0" smtClean="0"/>
              <a:t>, </a:t>
            </a:r>
            <a:r>
              <a:rPr lang="cs-CZ" sz="2500" dirty="0" err="1" smtClean="0"/>
              <a:t>weil</a:t>
            </a:r>
            <a:r>
              <a:rPr lang="cs-CZ" sz="2500" dirty="0" smtClean="0"/>
              <a:t> …………….</a:t>
            </a:r>
          </a:p>
          <a:p>
            <a:r>
              <a:rPr lang="cs-CZ" sz="2500" dirty="0" err="1" smtClean="0"/>
              <a:t>Das</a:t>
            </a:r>
            <a:r>
              <a:rPr lang="cs-CZ" sz="2500" dirty="0" smtClean="0"/>
              <a:t> </a:t>
            </a:r>
            <a:r>
              <a:rPr lang="cs-CZ" sz="2500" dirty="0" err="1" smtClean="0"/>
              <a:t>Problem</a:t>
            </a:r>
            <a:r>
              <a:rPr lang="cs-CZ" sz="2500" dirty="0" smtClean="0"/>
              <a:t> der </a:t>
            </a:r>
            <a:r>
              <a:rPr lang="cs-CZ" sz="2500" dirty="0" err="1" smtClean="0"/>
              <a:t>Stadt</a:t>
            </a:r>
            <a:r>
              <a:rPr lang="cs-CZ" sz="2500" dirty="0" smtClean="0"/>
              <a:t> </a:t>
            </a:r>
            <a:r>
              <a:rPr lang="cs-CZ" sz="2500" dirty="0" err="1" smtClean="0"/>
              <a:t>ist</a:t>
            </a:r>
            <a:r>
              <a:rPr lang="cs-CZ" sz="2500" dirty="0" smtClean="0"/>
              <a:t> z. B. ………………..</a:t>
            </a:r>
          </a:p>
          <a:p>
            <a:r>
              <a:rPr lang="cs-CZ" sz="2500" dirty="0" smtClean="0"/>
              <a:t>Den </a:t>
            </a:r>
            <a:r>
              <a:rPr lang="cs-CZ" sz="2500" dirty="0" err="1" smtClean="0"/>
              <a:t>Touristen</a:t>
            </a:r>
            <a:r>
              <a:rPr lang="cs-CZ" sz="2500" dirty="0" smtClean="0"/>
              <a:t> </a:t>
            </a:r>
            <a:r>
              <a:rPr lang="cs-CZ" sz="2500" dirty="0" err="1" smtClean="0"/>
              <a:t>würde</a:t>
            </a:r>
            <a:r>
              <a:rPr lang="cs-CZ" sz="2500" dirty="0" smtClean="0"/>
              <a:t> </a:t>
            </a:r>
            <a:r>
              <a:rPr lang="cs-CZ" sz="2500" dirty="0" err="1" smtClean="0"/>
              <a:t>ich</a:t>
            </a:r>
            <a:r>
              <a:rPr lang="cs-CZ" sz="2500" dirty="0" smtClean="0"/>
              <a:t> vor </a:t>
            </a:r>
            <a:r>
              <a:rPr lang="cs-CZ" sz="2500" dirty="0" err="1" smtClean="0"/>
              <a:t>allem</a:t>
            </a:r>
            <a:r>
              <a:rPr lang="cs-CZ" sz="2500" dirty="0" smtClean="0"/>
              <a:t> ………………… </a:t>
            </a:r>
            <a:r>
              <a:rPr lang="cs-CZ" sz="2500" dirty="0" err="1" smtClean="0"/>
              <a:t>zeigen</a:t>
            </a:r>
            <a:r>
              <a:rPr lang="cs-CZ" sz="2500" dirty="0" smtClean="0"/>
              <a:t>, </a:t>
            </a:r>
            <a:r>
              <a:rPr lang="cs-CZ" sz="2500" dirty="0" err="1" smtClean="0"/>
              <a:t>weil</a:t>
            </a:r>
            <a:r>
              <a:rPr lang="cs-CZ" sz="2500" dirty="0" smtClean="0"/>
              <a:t> ……….</a:t>
            </a:r>
          </a:p>
          <a:p>
            <a:endParaRPr lang="cs-CZ" sz="25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i="1" u="sng" dirty="0" err="1" smtClean="0"/>
              <a:t>Beschreiben</a:t>
            </a:r>
            <a:r>
              <a:rPr lang="cs-CZ" sz="3200" i="1" u="sng" dirty="0" smtClean="0"/>
              <a:t> </a:t>
            </a:r>
            <a:r>
              <a:rPr lang="cs-CZ" sz="3200" i="1" u="sng" dirty="0" err="1" smtClean="0"/>
              <a:t>Sie</a:t>
            </a:r>
            <a:r>
              <a:rPr lang="cs-CZ" sz="3200" i="1" u="sng" dirty="0" smtClean="0"/>
              <a:t> </a:t>
            </a:r>
            <a:r>
              <a:rPr lang="cs-CZ" sz="3200" i="1" u="sng" dirty="0" err="1" smtClean="0"/>
              <a:t>das</a:t>
            </a:r>
            <a:r>
              <a:rPr lang="cs-CZ" sz="3200" i="1" u="sng" dirty="0" smtClean="0"/>
              <a:t> </a:t>
            </a:r>
            <a:r>
              <a:rPr lang="cs-CZ" sz="3200" i="1" u="sng" dirty="0" err="1" smtClean="0"/>
              <a:t>Bild</a:t>
            </a:r>
            <a:r>
              <a:rPr lang="cs-CZ" sz="3200" i="1" u="sng" dirty="0" smtClean="0"/>
              <a:t>! </a:t>
            </a:r>
            <a:r>
              <a:rPr lang="cs-CZ" sz="3200" i="1" u="sng" dirty="0" err="1" smtClean="0"/>
              <a:t>Benutzen</a:t>
            </a:r>
            <a:r>
              <a:rPr lang="cs-CZ" sz="3200" i="1" u="sng" dirty="0" smtClean="0"/>
              <a:t> </a:t>
            </a:r>
            <a:r>
              <a:rPr lang="cs-CZ" sz="3200" i="1" u="sng" dirty="0" err="1" smtClean="0"/>
              <a:t>Sie</a:t>
            </a:r>
            <a:r>
              <a:rPr lang="cs-CZ" sz="3200" i="1" u="sng" dirty="0" smtClean="0"/>
              <a:t> </a:t>
            </a:r>
            <a:r>
              <a:rPr lang="cs-CZ" sz="3200" i="1" u="sng" dirty="0" err="1" smtClean="0"/>
              <a:t>dabei</a:t>
            </a:r>
            <a:r>
              <a:rPr lang="cs-CZ" sz="3200" i="1" u="sng" dirty="0" smtClean="0"/>
              <a:t> </a:t>
            </a:r>
            <a:r>
              <a:rPr lang="cs-CZ" sz="3200" i="1" u="sng" dirty="0" err="1" smtClean="0"/>
              <a:t>die</a:t>
            </a:r>
            <a:r>
              <a:rPr lang="cs-CZ" sz="3200" i="1" u="sng" dirty="0" smtClean="0"/>
              <a:t> </a:t>
            </a:r>
            <a:r>
              <a:rPr lang="cs-CZ" sz="3200" i="1" u="sng" dirty="0" err="1" smtClean="0"/>
              <a:t>Infos</a:t>
            </a:r>
            <a:r>
              <a:rPr lang="cs-CZ" sz="3200" i="1" u="sng" dirty="0" smtClean="0"/>
              <a:t> </a:t>
            </a:r>
            <a:r>
              <a:rPr lang="cs-CZ" sz="3200" i="1" u="sng" dirty="0" err="1" smtClean="0"/>
              <a:t>aus</a:t>
            </a:r>
            <a:r>
              <a:rPr lang="cs-CZ" sz="3200" i="1" u="sng" dirty="0" smtClean="0"/>
              <a:t> </a:t>
            </a:r>
            <a:r>
              <a:rPr lang="cs-CZ" sz="3200" i="1" u="sng" dirty="0" err="1" smtClean="0"/>
              <a:t>dem</a:t>
            </a:r>
            <a:r>
              <a:rPr lang="cs-CZ" sz="3200" i="1" u="sng" dirty="0" smtClean="0"/>
              <a:t> Text!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pic>
        <p:nvPicPr>
          <p:cNvPr id="5" name="Obrázek 4" descr="Datei:Hradschin Pra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268760"/>
            <a:ext cx="648072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608931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u="sng" dirty="0" err="1" smtClean="0"/>
              <a:t>Bilden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Fragen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zum</a:t>
            </a:r>
            <a:r>
              <a:rPr lang="cs-CZ" b="1" u="sng" dirty="0" smtClean="0"/>
              <a:t> Text </a:t>
            </a:r>
            <a:r>
              <a:rPr lang="cs-CZ" b="1" u="sng" dirty="0" err="1" smtClean="0"/>
              <a:t>und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beantworten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!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752528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 err="1" smtClean="0"/>
              <a:t>spielen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Stadt</a:t>
            </a:r>
            <a:r>
              <a:rPr lang="cs-CZ" dirty="0" smtClean="0"/>
              <a:t>, der </a:t>
            </a:r>
            <a:r>
              <a:rPr lang="cs-CZ" dirty="0" err="1" smtClean="0"/>
              <a:t>Staat</a:t>
            </a:r>
            <a:r>
              <a:rPr lang="cs-CZ" dirty="0" smtClean="0"/>
              <a:t>, in, </a:t>
            </a:r>
            <a:r>
              <a:rPr lang="cs-CZ" dirty="0" err="1" smtClean="0"/>
              <a:t>Rolle</a:t>
            </a:r>
            <a:r>
              <a:rPr lang="cs-CZ" dirty="0" smtClean="0"/>
              <a:t>, </a:t>
            </a:r>
            <a:r>
              <a:rPr lang="cs-CZ" dirty="0" err="1" smtClean="0"/>
              <a:t>welche</a:t>
            </a:r>
            <a:endParaRPr lang="cs-CZ" dirty="0" smtClean="0"/>
          </a:p>
          <a:p>
            <a:pPr lvl="0"/>
            <a:r>
              <a:rPr lang="cs-CZ" dirty="0" err="1" smtClean="0"/>
              <a:t>sein</a:t>
            </a:r>
            <a:r>
              <a:rPr lang="cs-CZ" dirty="0" smtClean="0"/>
              <a:t> </a:t>
            </a:r>
            <a:r>
              <a:rPr lang="cs-CZ" dirty="0" err="1" smtClean="0"/>
              <a:t>Sitz</a:t>
            </a:r>
            <a:r>
              <a:rPr lang="cs-CZ" dirty="0" smtClean="0"/>
              <a:t>, </a:t>
            </a:r>
            <a:r>
              <a:rPr lang="cs-CZ" dirty="0" err="1" smtClean="0"/>
              <a:t>haben</a:t>
            </a:r>
            <a:r>
              <a:rPr lang="cs-CZ" dirty="0" smtClean="0"/>
              <a:t>, </a:t>
            </a:r>
            <a:r>
              <a:rPr lang="cs-CZ" dirty="0" err="1" smtClean="0"/>
              <a:t>können</a:t>
            </a:r>
            <a:r>
              <a:rPr lang="cs-CZ" dirty="0" smtClean="0"/>
              <a:t>, </a:t>
            </a:r>
            <a:r>
              <a:rPr lang="cs-CZ" dirty="0" err="1" smtClean="0"/>
              <a:t>was</a:t>
            </a:r>
            <a:r>
              <a:rPr lang="cs-CZ" dirty="0" smtClean="0"/>
              <a:t>, in der </a:t>
            </a:r>
            <a:r>
              <a:rPr lang="cs-CZ" dirty="0" err="1" smtClean="0"/>
              <a:t>Stadt</a:t>
            </a:r>
            <a:endParaRPr lang="cs-CZ" dirty="0" smtClean="0"/>
          </a:p>
          <a:p>
            <a:pPr lvl="0"/>
            <a:r>
              <a:rPr lang="cs-CZ" dirty="0" err="1" smtClean="0"/>
              <a:t>einkaufen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Einwohner</a:t>
            </a:r>
            <a:r>
              <a:rPr lang="cs-CZ" dirty="0" smtClean="0"/>
              <a:t>, </a:t>
            </a:r>
            <a:r>
              <a:rPr lang="cs-CZ" dirty="0" err="1" smtClean="0"/>
              <a:t>können</a:t>
            </a:r>
            <a:r>
              <a:rPr lang="cs-CZ" dirty="0" smtClean="0"/>
              <a:t>, </a:t>
            </a:r>
            <a:r>
              <a:rPr lang="cs-CZ" dirty="0" err="1" smtClean="0"/>
              <a:t>wo</a:t>
            </a:r>
            <a:endParaRPr lang="cs-CZ" dirty="0" smtClean="0"/>
          </a:p>
          <a:p>
            <a:pPr lvl="0"/>
            <a:r>
              <a:rPr lang="cs-CZ" dirty="0" smtClean="0"/>
              <a:t>der </a:t>
            </a:r>
            <a:r>
              <a:rPr lang="cs-CZ" dirty="0" err="1" smtClean="0"/>
              <a:t>Abend</a:t>
            </a:r>
            <a:r>
              <a:rPr lang="cs-CZ" dirty="0" smtClean="0"/>
              <a:t>, man, </a:t>
            </a:r>
            <a:r>
              <a:rPr lang="cs-CZ" dirty="0" err="1" smtClean="0"/>
              <a:t>können</a:t>
            </a:r>
            <a:r>
              <a:rPr lang="cs-CZ" dirty="0" smtClean="0"/>
              <a:t>, </a:t>
            </a:r>
            <a:r>
              <a:rPr lang="cs-CZ" dirty="0" err="1" smtClean="0"/>
              <a:t>wie</a:t>
            </a:r>
            <a:r>
              <a:rPr lang="cs-CZ" dirty="0" smtClean="0"/>
              <a:t>, </a:t>
            </a:r>
            <a:r>
              <a:rPr lang="cs-CZ" dirty="0" err="1" smtClean="0"/>
              <a:t>verbringen</a:t>
            </a:r>
            <a:endParaRPr lang="cs-CZ" dirty="0" smtClean="0"/>
          </a:p>
          <a:p>
            <a:pPr lvl="0"/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Ausbildung</a:t>
            </a:r>
            <a:r>
              <a:rPr lang="cs-CZ" dirty="0" smtClean="0"/>
              <a:t>, </a:t>
            </a:r>
            <a:r>
              <a:rPr lang="cs-CZ" dirty="0" err="1" smtClean="0"/>
              <a:t>für</a:t>
            </a:r>
            <a:r>
              <a:rPr lang="cs-CZ" dirty="0" smtClean="0"/>
              <a:t>, </a:t>
            </a:r>
            <a:r>
              <a:rPr lang="cs-CZ" dirty="0" err="1" smtClean="0"/>
              <a:t>warum</a:t>
            </a:r>
            <a:r>
              <a:rPr lang="cs-CZ" dirty="0" smtClean="0"/>
              <a:t>, </a:t>
            </a:r>
            <a:r>
              <a:rPr lang="cs-CZ" dirty="0" err="1" smtClean="0"/>
              <a:t>sein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Stadt</a:t>
            </a:r>
            <a:r>
              <a:rPr lang="cs-CZ" dirty="0" smtClean="0"/>
              <a:t>, </a:t>
            </a:r>
            <a:r>
              <a:rPr lang="cs-CZ" dirty="0" err="1" smtClean="0"/>
              <a:t>wichtig</a:t>
            </a:r>
            <a:endParaRPr lang="cs-CZ" dirty="0" smtClean="0"/>
          </a:p>
          <a:p>
            <a:pPr lvl="0"/>
            <a:r>
              <a:rPr lang="cs-CZ" dirty="0" err="1" smtClean="0"/>
              <a:t>anbieten</a:t>
            </a:r>
            <a:r>
              <a:rPr lang="cs-CZ" dirty="0" smtClean="0"/>
              <a:t>, </a:t>
            </a:r>
            <a:r>
              <a:rPr lang="cs-CZ" dirty="0" err="1" smtClean="0"/>
              <a:t>welche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Stadt</a:t>
            </a:r>
            <a:r>
              <a:rPr lang="cs-CZ" dirty="0" smtClean="0"/>
              <a:t>, </a:t>
            </a:r>
            <a:r>
              <a:rPr lang="cs-CZ" dirty="0" err="1" smtClean="0"/>
              <a:t>Arbeitsmöglichkeiten</a:t>
            </a:r>
            <a:endParaRPr lang="cs-CZ" dirty="0" smtClean="0"/>
          </a:p>
          <a:p>
            <a:pPr lvl="0"/>
            <a:r>
              <a:rPr lang="cs-CZ" dirty="0" err="1" smtClean="0"/>
              <a:t>müssen</a:t>
            </a:r>
            <a:r>
              <a:rPr lang="cs-CZ" dirty="0" smtClean="0"/>
              <a:t>, in der </a:t>
            </a:r>
            <a:r>
              <a:rPr lang="cs-CZ" dirty="0" err="1" smtClean="0"/>
              <a:t>Stadt</a:t>
            </a:r>
            <a:r>
              <a:rPr lang="cs-CZ" dirty="0" smtClean="0"/>
              <a:t>, man, </a:t>
            </a:r>
            <a:r>
              <a:rPr lang="cs-CZ" dirty="0" err="1" smtClean="0"/>
              <a:t>was</a:t>
            </a:r>
            <a:r>
              <a:rPr lang="cs-CZ" dirty="0" smtClean="0"/>
              <a:t>, </a:t>
            </a:r>
            <a:r>
              <a:rPr lang="cs-CZ" dirty="0" err="1" smtClean="0"/>
              <a:t>verbessern</a:t>
            </a:r>
            <a:r>
              <a:rPr lang="cs-CZ" dirty="0" smtClean="0"/>
              <a:t>, </a:t>
            </a:r>
            <a:r>
              <a:rPr lang="cs-CZ" dirty="0" err="1" smtClean="0"/>
              <a:t>noch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u="sng" dirty="0" err="1" smtClean="0"/>
              <a:t>Bilden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Fragen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zum</a:t>
            </a:r>
            <a:r>
              <a:rPr lang="cs-CZ" b="1" u="sng" dirty="0" smtClean="0"/>
              <a:t> Text </a:t>
            </a:r>
            <a:r>
              <a:rPr lang="cs-CZ" b="1" u="sng" dirty="0" err="1" smtClean="0"/>
              <a:t>und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beantworten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!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752528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 err="1" smtClean="0">
                <a:solidFill>
                  <a:srgbClr val="FF0000"/>
                </a:solidFill>
              </a:rPr>
              <a:t>Welche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Rolle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spielt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Stadt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dirty="0" err="1" smtClean="0">
                <a:solidFill>
                  <a:srgbClr val="FF0000"/>
                </a:solidFill>
              </a:rPr>
              <a:t>dem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Staat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dirty="0" err="1" smtClean="0"/>
              <a:t>sein</a:t>
            </a:r>
            <a:r>
              <a:rPr lang="cs-CZ" dirty="0" smtClean="0"/>
              <a:t> </a:t>
            </a:r>
            <a:r>
              <a:rPr lang="cs-CZ" dirty="0" err="1" smtClean="0"/>
              <a:t>Sitz</a:t>
            </a:r>
            <a:r>
              <a:rPr lang="cs-CZ" dirty="0" smtClean="0"/>
              <a:t>, </a:t>
            </a:r>
            <a:r>
              <a:rPr lang="cs-CZ" dirty="0" err="1" smtClean="0"/>
              <a:t>haben</a:t>
            </a:r>
            <a:r>
              <a:rPr lang="cs-CZ" dirty="0" smtClean="0"/>
              <a:t>, </a:t>
            </a:r>
            <a:r>
              <a:rPr lang="cs-CZ" dirty="0" err="1" smtClean="0"/>
              <a:t>können</a:t>
            </a:r>
            <a:r>
              <a:rPr lang="cs-CZ" dirty="0" smtClean="0"/>
              <a:t>, </a:t>
            </a:r>
            <a:r>
              <a:rPr lang="cs-CZ" dirty="0" err="1" smtClean="0"/>
              <a:t>was</a:t>
            </a:r>
            <a:r>
              <a:rPr lang="cs-CZ" dirty="0" smtClean="0"/>
              <a:t>, in der </a:t>
            </a:r>
            <a:r>
              <a:rPr lang="cs-CZ" dirty="0" err="1" smtClean="0"/>
              <a:t>Stadt</a:t>
            </a:r>
            <a:endParaRPr lang="cs-CZ" dirty="0" smtClean="0"/>
          </a:p>
          <a:p>
            <a:pPr lvl="0"/>
            <a:r>
              <a:rPr lang="cs-CZ" dirty="0" err="1" smtClean="0"/>
              <a:t>einkaufen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Einwohner</a:t>
            </a:r>
            <a:r>
              <a:rPr lang="cs-CZ" dirty="0" smtClean="0"/>
              <a:t>, </a:t>
            </a:r>
            <a:r>
              <a:rPr lang="cs-CZ" dirty="0" err="1" smtClean="0"/>
              <a:t>können</a:t>
            </a:r>
            <a:r>
              <a:rPr lang="cs-CZ" dirty="0" smtClean="0"/>
              <a:t>, </a:t>
            </a:r>
            <a:r>
              <a:rPr lang="cs-CZ" dirty="0" err="1" smtClean="0"/>
              <a:t>wo</a:t>
            </a:r>
            <a:endParaRPr lang="cs-CZ" dirty="0" smtClean="0"/>
          </a:p>
          <a:p>
            <a:pPr lvl="0"/>
            <a:r>
              <a:rPr lang="cs-CZ" dirty="0" smtClean="0"/>
              <a:t>der </a:t>
            </a:r>
            <a:r>
              <a:rPr lang="cs-CZ" dirty="0" err="1" smtClean="0"/>
              <a:t>Abend</a:t>
            </a:r>
            <a:r>
              <a:rPr lang="cs-CZ" dirty="0" smtClean="0"/>
              <a:t>, man, </a:t>
            </a:r>
            <a:r>
              <a:rPr lang="cs-CZ" dirty="0" err="1" smtClean="0"/>
              <a:t>können</a:t>
            </a:r>
            <a:r>
              <a:rPr lang="cs-CZ" dirty="0" smtClean="0"/>
              <a:t>, </a:t>
            </a:r>
            <a:r>
              <a:rPr lang="cs-CZ" dirty="0" err="1" smtClean="0"/>
              <a:t>wie</a:t>
            </a:r>
            <a:r>
              <a:rPr lang="cs-CZ" dirty="0" smtClean="0"/>
              <a:t>, </a:t>
            </a:r>
            <a:r>
              <a:rPr lang="cs-CZ" dirty="0" err="1" smtClean="0"/>
              <a:t>verbringen</a:t>
            </a:r>
            <a:endParaRPr lang="cs-CZ" dirty="0" smtClean="0"/>
          </a:p>
          <a:p>
            <a:pPr lvl="0"/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Ausbildung</a:t>
            </a:r>
            <a:r>
              <a:rPr lang="cs-CZ" dirty="0" smtClean="0"/>
              <a:t>, </a:t>
            </a:r>
            <a:r>
              <a:rPr lang="cs-CZ" dirty="0" err="1" smtClean="0"/>
              <a:t>für</a:t>
            </a:r>
            <a:r>
              <a:rPr lang="cs-CZ" dirty="0" smtClean="0"/>
              <a:t>, </a:t>
            </a:r>
            <a:r>
              <a:rPr lang="cs-CZ" dirty="0" err="1" smtClean="0"/>
              <a:t>warum</a:t>
            </a:r>
            <a:r>
              <a:rPr lang="cs-CZ" dirty="0" smtClean="0"/>
              <a:t>, </a:t>
            </a:r>
            <a:r>
              <a:rPr lang="cs-CZ" dirty="0" err="1" smtClean="0"/>
              <a:t>sein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Stadt</a:t>
            </a:r>
            <a:r>
              <a:rPr lang="cs-CZ" dirty="0" smtClean="0"/>
              <a:t>, </a:t>
            </a:r>
            <a:r>
              <a:rPr lang="cs-CZ" dirty="0" err="1" smtClean="0"/>
              <a:t>wichtig</a:t>
            </a:r>
            <a:endParaRPr lang="cs-CZ" dirty="0" smtClean="0"/>
          </a:p>
          <a:p>
            <a:pPr lvl="0"/>
            <a:r>
              <a:rPr lang="cs-CZ" dirty="0" err="1" smtClean="0"/>
              <a:t>anbieten</a:t>
            </a:r>
            <a:r>
              <a:rPr lang="cs-CZ" dirty="0" smtClean="0"/>
              <a:t>, </a:t>
            </a:r>
            <a:r>
              <a:rPr lang="cs-CZ" dirty="0" err="1" smtClean="0"/>
              <a:t>welche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Stadt</a:t>
            </a:r>
            <a:r>
              <a:rPr lang="cs-CZ" dirty="0" smtClean="0"/>
              <a:t>, </a:t>
            </a:r>
            <a:r>
              <a:rPr lang="cs-CZ" dirty="0" err="1" smtClean="0"/>
              <a:t>Arbeitsmöglichkeiten</a:t>
            </a:r>
            <a:endParaRPr lang="cs-CZ" dirty="0" smtClean="0"/>
          </a:p>
          <a:p>
            <a:pPr lvl="0"/>
            <a:r>
              <a:rPr lang="cs-CZ" dirty="0" err="1" smtClean="0"/>
              <a:t>müssen</a:t>
            </a:r>
            <a:r>
              <a:rPr lang="cs-CZ" dirty="0" smtClean="0"/>
              <a:t>, in der </a:t>
            </a:r>
            <a:r>
              <a:rPr lang="cs-CZ" dirty="0" err="1" smtClean="0"/>
              <a:t>Stadt</a:t>
            </a:r>
            <a:r>
              <a:rPr lang="cs-CZ" dirty="0" smtClean="0"/>
              <a:t>, man, </a:t>
            </a:r>
            <a:r>
              <a:rPr lang="cs-CZ" dirty="0" err="1" smtClean="0"/>
              <a:t>was</a:t>
            </a:r>
            <a:r>
              <a:rPr lang="cs-CZ" dirty="0" smtClean="0"/>
              <a:t>, </a:t>
            </a:r>
            <a:r>
              <a:rPr lang="cs-CZ" dirty="0" err="1" smtClean="0"/>
              <a:t>verbessern</a:t>
            </a:r>
            <a:r>
              <a:rPr lang="cs-CZ" dirty="0" smtClean="0"/>
              <a:t>, </a:t>
            </a:r>
            <a:r>
              <a:rPr lang="cs-CZ" dirty="0" err="1" smtClean="0"/>
              <a:t>noch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u="sng" dirty="0" err="1" smtClean="0"/>
              <a:t>Bilden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Fragen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zum</a:t>
            </a:r>
            <a:r>
              <a:rPr lang="cs-CZ" b="1" u="sng" dirty="0" smtClean="0"/>
              <a:t> Text </a:t>
            </a:r>
            <a:r>
              <a:rPr lang="cs-CZ" b="1" u="sng" dirty="0" err="1" smtClean="0"/>
              <a:t>und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beantworten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!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752528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 err="1" smtClean="0">
                <a:solidFill>
                  <a:srgbClr val="FF0000"/>
                </a:solidFill>
              </a:rPr>
              <a:t>Welche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Rolle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spielt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Stadt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dirty="0" err="1" smtClean="0">
                <a:solidFill>
                  <a:srgbClr val="FF0000"/>
                </a:solidFill>
              </a:rPr>
              <a:t>dem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Staat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dirty="0" err="1" smtClean="0">
                <a:solidFill>
                  <a:srgbClr val="FF0000"/>
                </a:solidFill>
              </a:rPr>
              <a:t>Was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kann</a:t>
            </a:r>
            <a:r>
              <a:rPr lang="cs-CZ" dirty="0" smtClean="0">
                <a:solidFill>
                  <a:srgbClr val="FF0000"/>
                </a:solidFill>
              </a:rPr>
              <a:t> in der </a:t>
            </a:r>
            <a:r>
              <a:rPr lang="cs-CZ" dirty="0" err="1" smtClean="0">
                <a:solidFill>
                  <a:srgbClr val="FF0000"/>
                </a:solidFill>
              </a:rPr>
              <a:t>Stadt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seinen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Sitz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haben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dirty="0" err="1" smtClean="0"/>
              <a:t>einkaufen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Einwohner</a:t>
            </a:r>
            <a:r>
              <a:rPr lang="cs-CZ" dirty="0" smtClean="0"/>
              <a:t>, </a:t>
            </a:r>
            <a:r>
              <a:rPr lang="cs-CZ" dirty="0" err="1" smtClean="0"/>
              <a:t>können</a:t>
            </a:r>
            <a:r>
              <a:rPr lang="cs-CZ" dirty="0" smtClean="0"/>
              <a:t>, </a:t>
            </a:r>
            <a:r>
              <a:rPr lang="cs-CZ" dirty="0" err="1" smtClean="0"/>
              <a:t>wo</a:t>
            </a:r>
            <a:endParaRPr lang="cs-CZ" dirty="0" smtClean="0"/>
          </a:p>
          <a:p>
            <a:pPr lvl="0"/>
            <a:r>
              <a:rPr lang="cs-CZ" dirty="0" smtClean="0"/>
              <a:t>der </a:t>
            </a:r>
            <a:r>
              <a:rPr lang="cs-CZ" dirty="0" err="1" smtClean="0"/>
              <a:t>Abend</a:t>
            </a:r>
            <a:r>
              <a:rPr lang="cs-CZ" dirty="0" smtClean="0"/>
              <a:t>, man, </a:t>
            </a:r>
            <a:r>
              <a:rPr lang="cs-CZ" dirty="0" err="1" smtClean="0"/>
              <a:t>können</a:t>
            </a:r>
            <a:r>
              <a:rPr lang="cs-CZ" dirty="0" smtClean="0"/>
              <a:t>, </a:t>
            </a:r>
            <a:r>
              <a:rPr lang="cs-CZ" dirty="0" err="1" smtClean="0"/>
              <a:t>wie</a:t>
            </a:r>
            <a:r>
              <a:rPr lang="cs-CZ" dirty="0" smtClean="0"/>
              <a:t>, </a:t>
            </a:r>
            <a:r>
              <a:rPr lang="cs-CZ" dirty="0" err="1" smtClean="0"/>
              <a:t>verbringen</a:t>
            </a:r>
            <a:endParaRPr lang="cs-CZ" dirty="0" smtClean="0"/>
          </a:p>
          <a:p>
            <a:pPr lvl="0"/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Ausbildung</a:t>
            </a:r>
            <a:r>
              <a:rPr lang="cs-CZ" dirty="0" smtClean="0"/>
              <a:t>, </a:t>
            </a:r>
            <a:r>
              <a:rPr lang="cs-CZ" dirty="0" err="1" smtClean="0"/>
              <a:t>für</a:t>
            </a:r>
            <a:r>
              <a:rPr lang="cs-CZ" dirty="0" smtClean="0"/>
              <a:t>, </a:t>
            </a:r>
            <a:r>
              <a:rPr lang="cs-CZ" dirty="0" err="1" smtClean="0"/>
              <a:t>warum</a:t>
            </a:r>
            <a:r>
              <a:rPr lang="cs-CZ" dirty="0" smtClean="0"/>
              <a:t>, </a:t>
            </a:r>
            <a:r>
              <a:rPr lang="cs-CZ" dirty="0" err="1" smtClean="0"/>
              <a:t>sein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Stadt</a:t>
            </a:r>
            <a:r>
              <a:rPr lang="cs-CZ" dirty="0" smtClean="0"/>
              <a:t>, </a:t>
            </a:r>
            <a:r>
              <a:rPr lang="cs-CZ" dirty="0" err="1" smtClean="0"/>
              <a:t>wichtig</a:t>
            </a:r>
            <a:endParaRPr lang="cs-CZ" dirty="0" smtClean="0"/>
          </a:p>
          <a:p>
            <a:pPr lvl="0"/>
            <a:r>
              <a:rPr lang="cs-CZ" dirty="0" err="1" smtClean="0"/>
              <a:t>anbieten</a:t>
            </a:r>
            <a:r>
              <a:rPr lang="cs-CZ" dirty="0" smtClean="0"/>
              <a:t>, </a:t>
            </a:r>
            <a:r>
              <a:rPr lang="cs-CZ" dirty="0" err="1" smtClean="0"/>
              <a:t>welche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Stadt</a:t>
            </a:r>
            <a:r>
              <a:rPr lang="cs-CZ" dirty="0" smtClean="0"/>
              <a:t>, </a:t>
            </a:r>
            <a:r>
              <a:rPr lang="cs-CZ" dirty="0" err="1" smtClean="0"/>
              <a:t>Arbeitsmöglichkeiten</a:t>
            </a:r>
            <a:endParaRPr lang="cs-CZ" dirty="0" smtClean="0"/>
          </a:p>
          <a:p>
            <a:pPr lvl="0"/>
            <a:r>
              <a:rPr lang="cs-CZ" dirty="0" err="1" smtClean="0"/>
              <a:t>müssen</a:t>
            </a:r>
            <a:r>
              <a:rPr lang="cs-CZ" dirty="0" smtClean="0"/>
              <a:t>, in der </a:t>
            </a:r>
            <a:r>
              <a:rPr lang="cs-CZ" dirty="0" err="1" smtClean="0"/>
              <a:t>Stadt</a:t>
            </a:r>
            <a:r>
              <a:rPr lang="cs-CZ" dirty="0" smtClean="0"/>
              <a:t>, man, </a:t>
            </a:r>
            <a:r>
              <a:rPr lang="cs-CZ" dirty="0" err="1" smtClean="0"/>
              <a:t>was</a:t>
            </a:r>
            <a:r>
              <a:rPr lang="cs-CZ" dirty="0" smtClean="0"/>
              <a:t>, </a:t>
            </a:r>
            <a:r>
              <a:rPr lang="cs-CZ" dirty="0" err="1" smtClean="0"/>
              <a:t>verbessern</a:t>
            </a:r>
            <a:r>
              <a:rPr lang="cs-CZ" dirty="0" smtClean="0"/>
              <a:t>, </a:t>
            </a:r>
            <a:r>
              <a:rPr lang="cs-CZ" dirty="0" err="1" smtClean="0"/>
              <a:t>noch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u="sng" dirty="0" err="1" smtClean="0"/>
              <a:t>Bilden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Fragen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zum</a:t>
            </a:r>
            <a:r>
              <a:rPr lang="cs-CZ" b="1" u="sng" dirty="0" smtClean="0"/>
              <a:t> Text </a:t>
            </a:r>
            <a:r>
              <a:rPr lang="cs-CZ" b="1" u="sng" dirty="0" err="1" smtClean="0"/>
              <a:t>und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beantworten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!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752528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 err="1" smtClean="0">
                <a:solidFill>
                  <a:srgbClr val="FF0000"/>
                </a:solidFill>
              </a:rPr>
              <a:t>Welche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Rolle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spielt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Stadt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dirty="0" err="1" smtClean="0">
                <a:solidFill>
                  <a:srgbClr val="FF0000"/>
                </a:solidFill>
              </a:rPr>
              <a:t>dem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Staat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dirty="0" err="1" smtClean="0">
                <a:solidFill>
                  <a:srgbClr val="FF0000"/>
                </a:solidFill>
              </a:rPr>
              <a:t>Was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kann</a:t>
            </a:r>
            <a:r>
              <a:rPr lang="cs-CZ" dirty="0" smtClean="0">
                <a:solidFill>
                  <a:srgbClr val="FF0000"/>
                </a:solidFill>
              </a:rPr>
              <a:t> in der </a:t>
            </a:r>
            <a:r>
              <a:rPr lang="cs-CZ" dirty="0" err="1" smtClean="0">
                <a:solidFill>
                  <a:srgbClr val="FF0000"/>
                </a:solidFill>
              </a:rPr>
              <a:t>Stadt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seinen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Sitz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haben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dirty="0" err="1" smtClean="0">
                <a:solidFill>
                  <a:srgbClr val="FF0000"/>
                </a:solidFill>
              </a:rPr>
              <a:t>Wo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können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Einwohner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eikaufen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dirty="0" smtClean="0"/>
              <a:t>der </a:t>
            </a:r>
            <a:r>
              <a:rPr lang="cs-CZ" dirty="0" err="1" smtClean="0"/>
              <a:t>Abend</a:t>
            </a:r>
            <a:r>
              <a:rPr lang="cs-CZ" dirty="0" smtClean="0"/>
              <a:t>, man, </a:t>
            </a:r>
            <a:r>
              <a:rPr lang="cs-CZ" dirty="0" err="1" smtClean="0"/>
              <a:t>können</a:t>
            </a:r>
            <a:r>
              <a:rPr lang="cs-CZ" dirty="0" smtClean="0"/>
              <a:t>, </a:t>
            </a:r>
            <a:r>
              <a:rPr lang="cs-CZ" dirty="0" err="1" smtClean="0"/>
              <a:t>wie</a:t>
            </a:r>
            <a:r>
              <a:rPr lang="cs-CZ" dirty="0" smtClean="0"/>
              <a:t>, </a:t>
            </a:r>
            <a:r>
              <a:rPr lang="cs-CZ" dirty="0" err="1" smtClean="0"/>
              <a:t>verbringen</a:t>
            </a:r>
            <a:endParaRPr lang="cs-CZ" dirty="0" smtClean="0"/>
          </a:p>
          <a:p>
            <a:pPr lvl="0"/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Ausbildung</a:t>
            </a:r>
            <a:r>
              <a:rPr lang="cs-CZ" dirty="0" smtClean="0"/>
              <a:t>, </a:t>
            </a:r>
            <a:r>
              <a:rPr lang="cs-CZ" dirty="0" err="1" smtClean="0"/>
              <a:t>für</a:t>
            </a:r>
            <a:r>
              <a:rPr lang="cs-CZ" dirty="0" smtClean="0"/>
              <a:t>, </a:t>
            </a:r>
            <a:r>
              <a:rPr lang="cs-CZ" dirty="0" err="1" smtClean="0"/>
              <a:t>warum</a:t>
            </a:r>
            <a:r>
              <a:rPr lang="cs-CZ" dirty="0" smtClean="0"/>
              <a:t>, </a:t>
            </a:r>
            <a:r>
              <a:rPr lang="cs-CZ" dirty="0" err="1" smtClean="0"/>
              <a:t>sein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Stadt</a:t>
            </a:r>
            <a:r>
              <a:rPr lang="cs-CZ" dirty="0" smtClean="0"/>
              <a:t>, </a:t>
            </a:r>
            <a:r>
              <a:rPr lang="cs-CZ" dirty="0" err="1" smtClean="0"/>
              <a:t>wichtig</a:t>
            </a:r>
            <a:endParaRPr lang="cs-CZ" dirty="0" smtClean="0"/>
          </a:p>
          <a:p>
            <a:pPr lvl="0"/>
            <a:r>
              <a:rPr lang="cs-CZ" dirty="0" err="1" smtClean="0"/>
              <a:t>anbieten</a:t>
            </a:r>
            <a:r>
              <a:rPr lang="cs-CZ" dirty="0" smtClean="0"/>
              <a:t>, </a:t>
            </a:r>
            <a:r>
              <a:rPr lang="cs-CZ" dirty="0" err="1" smtClean="0"/>
              <a:t>welche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Stadt</a:t>
            </a:r>
            <a:r>
              <a:rPr lang="cs-CZ" dirty="0" smtClean="0"/>
              <a:t>, </a:t>
            </a:r>
            <a:r>
              <a:rPr lang="cs-CZ" dirty="0" err="1" smtClean="0"/>
              <a:t>Arbeitsmöglichkeiten</a:t>
            </a:r>
            <a:endParaRPr lang="cs-CZ" dirty="0" smtClean="0"/>
          </a:p>
          <a:p>
            <a:pPr lvl="0"/>
            <a:r>
              <a:rPr lang="cs-CZ" dirty="0" err="1" smtClean="0"/>
              <a:t>müssen</a:t>
            </a:r>
            <a:r>
              <a:rPr lang="cs-CZ" dirty="0" smtClean="0"/>
              <a:t>, in der </a:t>
            </a:r>
            <a:r>
              <a:rPr lang="cs-CZ" dirty="0" err="1" smtClean="0"/>
              <a:t>Stadt</a:t>
            </a:r>
            <a:r>
              <a:rPr lang="cs-CZ" dirty="0" smtClean="0"/>
              <a:t>, man, </a:t>
            </a:r>
            <a:r>
              <a:rPr lang="cs-CZ" dirty="0" err="1" smtClean="0"/>
              <a:t>was</a:t>
            </a:r>
            <a:r>
              <a:rPr lang="cs-CZ" dirty="0" smtClean="0"/>
              <a:t>, </a:t>
            </a:r>
            <a:r>
              <a:rPr lang="cs-CZ" dirty="0" err="1" smtClean="0"/>
              <a:t>verbessern</a:t>
            </a:r>
            <a:r>
              <a:rPr lang="cs-CZ" dirty="0" smtClean="0"/>
              <a:t>, </a:t>
            </a:r>
            <a:r>
              <a:rPr lang="cs-CZ" dirty="0" err="1" smtClean="0"/>
              <a:t>noch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u="sng" dirty="0" err="1" smtClean="0"/>
              <a:t>Bilden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Fragen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zum</a:t>
            </a:r>
            <a:r>
              <a:rPr lang="cs-CZ" b="1" u="sng" dirty="0" smtClean="0"/>
              <a:t> Text </a:t>
            </a:r>
            <a:r>
              <a:rPr lang="cs-CZ" b="1" u="sng" dirty="0" err="1" smtClean="0"/>
              <a:t>und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beantworten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sie</a:t>
            </a:r>
            <a:r>
              <a:rPr lang="cs-CZ" b="1" u="sng" dirty="0" smtClean="0"/>
              <a:t>!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752528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 err="1" smtClean="0">
                <a:solidFill>
                  <a:srgbClr val="FF0000"/>
                </a:solidFill>
              </a:rPr>
              <a:t>Welche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Rolle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spielt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Stadt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dirty="0" err="1" smtClean="0">
                <a:solidFill>
                  <a:srgbClr val="FF0000"/>
                </a:solidFill>
              </a:rPr>
              <a:t>dem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Staat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dirty="0" err="1" smtClean="0">
                <a:solidFill>
                  <a:srgbClr val="FF0000"/>
                </a:solidFill>
              </a:rPr>
              <a:t>Was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kann</a:t>
            </a:r>
            <a:r>
              <a:rPr lang="cs-CZ" dirty="0" smtClean="0">
                <a:solidFill>
                  <a:srgbClr val="FF0000"/>
                </a:solidFill>
              </a:rPr>
              <a:t> in der </a:t>
            </a:r>
            <a:r>
              <a:rPr lang="cs-CZ" dirty="0" err="1" smtClean="0">
                <a:solidFill>
                  <a:srgbClr val="FF0000"/>
                </a:solidFill>
              </a:rPr>
              <a:t>Stadt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seinen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Sitz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haben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dirty="0" err="1" smtClean="0">
                <a:solidFill>
                  <a:srgbClr val="FF0000"/>
                </a:solidFill>
              </a:rPr>
              <a:t>Wo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können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Einwohner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eikaufen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dirty="0" err="1" smtClean="0">
                <a:solidFill>
                  <a:srgbClr val="FF0000"/>
                </a:solidFill>
              </a:rPr>
              <a:t>Wie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kann</a:t>
            </a:r>
            <a:r>
              <a:rPr lang="cs-CZ" dirty="0" smtClean="0">
                <a:solidFill>
                  <a:srgbClr val="FF0000"/>
                </a:solidFill>
              </a:rPr>
              <a:t> man den </a:t>
            </a:r>
            <a:r>
              <a:rPr lang="cs-CZ" dirty="0" err="1" smtClean="0">
                <a:solidFill>
                  <a:srgbClr val="FF0000"/>
                </a:solidFill>
              </a:rPr>
              <a:t>Abend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verbringen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Ausbildung</a:t>
            </a:r>
            <a:r>
              <a:rPr lang="cs-CZ" dirty="0" smtClean="0"/>
              <a:t>, </a:t>
            </a:r>
            <a:r>
              <a:rPr lang="cs-CZ" dirty="0" err="1" smtClean="0"/>
              <a:t>für</a:t>
            </a:r>
            <a:r>
              <a:rPr lang="cs-CZ" dirty="0" smtClean="0"/>
              <a:t>, </a:t>
            </a:r>
            <a:r>
              <a:rPr lang="cs-CZ" dirty="0" err="1" smtClean="0"/>
              <a:t>warum</a:t>
            </a:r>
            <a:r>
              <a:rPr lang="cs-CZ" dirty="0" smtClean="0"/>
              <a:t>, </a:t>
            </a:r>
            <a:r>
              <a:rPr lang="cs-CZ" dirty="0" err="1" smtClean="0"/>
              <a:t>sein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Stadt</a:t>
            </a:r>
            <a:r>
              <a:rPr lang="cs-CZ" dirty="0" smtClean="0"/>
              <a:t>, </a:t>
            </a:r>
            <a:r>
              <a:rPr lang="cs-CZ" dirty="0" err="1" smtClean="0"/>
              <a:t>wichtig</a:t>
            </a:r>
            <a:endParaRPr lang="cs-CZ" dirty="0" smtClean="0"/>
          </a:p>
          <a:p>
            <a:pPr lvl="0"/>
            <a:r>
              <a:rPr lang="cs-CZ" dirty="0" err="1" smtClean="0"/>
              <a:t>anbieten</a:t>
            </a:r>
            <a:r>
              <a:rPr lang="cs-CZ" dirty="0" smtClean="0"/>
              <a:t>, </a:t>
            </a:r>
            <a:r>
              <a:rPr lang="cs-CZ" dirty="0" err="1" smtClean="0"/>
              <a:t>welche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Stadt</a:t>
            </a:r>
            <a:r>
              <a:rPr lang="cs-CZ" dirty="0" smtClean="0"/>
              <a:t>, </a:t>
            </a:r>
            <a:r>
              <a:rPr lang="cs-CZ" dirty="0" err="1" smtClean="0"/>
              <a:t>Arbeitsmöglichkeiten</a:t>
            </a:r>
            <a:endParaRPr lang="cs-CZ" dirty="0" smtClean="0"/>
          </a:p>
          <a:p>
            <a:pPr lvl="0"/>
            <a:r>
              <a:rPr lang="cs-CZ" dirty="0" err="1" smtClean="0"/>
              <a:t>müssen</a:t>
            </a:r>
            <a:r>
              <a:rPr lang="cs-CZ" dirty="0" smtClean="0"/>
              <a:t>, in der </a:t>
            </a:r>
            <a:r>
              <a:rPr lang="cs-CZ" dirty="0" err="1" smtClean="0"/>
              <a:t>Stadt</a:t>
            </a:r>
            <a:r>
              <a:rPr lang="cs-CZ" dirty="0" smtClean="0"/>
              <a:t>, man, </a:t>
            </a:r>
            <a:r>
              <a:rPr lang="cs-CZ" dirty="0" err="1" smtClean="0"/>
              <a:t>was</a:t>
            </a:r>
            <a:r>
              <a:rPr lang="cs-CZ" dirty="0" smtClean="0"/>
              <a:t>, </a:t>
            </a:r>
            <a:r>
              <a:rPr lang="cs-CZ" dirty="0" err="1" smtClean="0"/>
              <a:t>verbessern</a:t>
            </a:r>
            <a:r>
              <a:rPr lang="cs-CZ" dirty="0" smtClean="0"/>
              <a:t>, </a:t>
            </a:r>
            <a:r>
              <a:rPr lang="cs-CZ" dirty="0" err="1" smtClean="0"/>
              <a:t>noch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845</Words>
  <Application>Microsoft Office PowerPoint</Application>
  <PresentationFormat>Předvádění na obrazovce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Eine Stadt (ein universalles Arbeitsmaterial für den Deutschunterricht)</vt:lpstr>
      <vt:lpstr>Ergänzen Sie die fehlenden Informationen zu einer konkreten Stadt! </vt:lpstr>
      <vt:lpstr>Snímek 3</vt:lpstr>
      <vt:lpstr>Beschreiben Sie das Bild! Benutzen Sie dabei die Infos aus dem Text! </vt:lpstr>
      <vt:lpstr> Bilden Sie Fragen zum Text und beantworten Sie sie! </vt:lpstr>
      <vt:lpstr> Bilden Sie Fragen zum Text und beantworten Sie sie! </vt:lpstr>
      <vt:lpstr> Bilden Sie Fragen zum Text und beantworten Sie sie! </vt:lpstr>
      <vt:lpstr> Bilden Sie Fragen zum Text und beantworten Sie sie! </vt:lpstr>
      <vt:lpstr> Bilden Sie Fragen zum Text und beantworten Sie sie! </vt:lpstr>
      <vt:lpstr> Bilden Sie Fragen zum Text und beantworten Sie sie! </vt:lpstr>
      <vt:lpstr> Bilden Sie Fragen zum Text und beantworten Sie sie! </vt:lpstr>
      <vt:lpstr> Bilden Sie Fragen zum Text und beantworten Sie sie! </vt:lpstr>
      <vt:lpstr>Citace: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lachnitova</dc:creator>
  <cp:lastModifiedBy>Martin Pospíšil</cp:lastModifiedBy>
  <cp:revision>10</cp:revision>
  <dcterms:created xsi:type="dcterms:W3CDTF">2012-11-20T13:21:31Z</dcterms:created>
  <dcterms:modified xsi:type="dcterms:W3CDTF">2013-01-04T09:52:04Z</dcterms:modified>
</cp:coreProperties>
</file>