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7000">
              <a:srgbClr val="B62A96"/>
            </a:gs>
            <a:gs pos="76000">
              <a:schemeClr val="accent2">
                <a:lumMod val="5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47000">
              <a:schemeClr val="tx1"/>
            </a:gs>
            <a:gs pos="100000">
              <a:schemeClr val="tx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1910" y="370994"/>
            <a:ext cx="5124450" cy="1247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Podnadpis 2"/>
          <p:cNvSpPr>
            <a:spLocks noGrp="1"/>
          </p:cNvSpPr>
          <p:nvPr/>
        </p:nvSpPr>
        <p:spPr>
          <a:xfrm>
            <a:off x="2470965" y="5412315"/>
            <a:ext cx="7704856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Digitální učební materiál byl vytvořen v rámci projektu 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Inovace a zkvalitnění výuky na Slovanském gymnáziu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b="1" dirty="0" smtClean="0">
                <a:solidFill>
                  <a:schemeClr val="bg1"/>
                </a:solidFill>
              </a:rPr>
              <a:t>CZ.1.07/1.5.00/34.1088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1666266" y="1825834"/>
            <a:ext cx="8654604" cy="321345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6000" dirty="0" err="1" smtClean="0">
                <a:solidFill>
                  <a:schemeClr val="bg1"/>
                </a:solidFill>
              </a:rPr>
              <a:t>Kleidung</a:t>
            </a:r>
            <a:r>
              <a:rPr lang="cs-CZ" sz="6000" dirty="0" smtClean="0">
                <a:solidFill>
                  <a:schemeClr val="bg1"/>
                </a:solidFill>
              </a:rPr>
              <a:t>  </a:t>
            </a:r>
            <a:r>
              <a:rPr lang="cs-CZ" sz="6000" dirty="0" err="1" smtClean="0">
                <a:solidFill>
                  <a:schemeClr val="bg1"/>
                </a:solidFill>
              </a:rPr>
              <a:t>und</a:t>
            </a:r>
            <a:r>
              <a:rPr lang="cs-CZ" sz="6000" dirty="0" smtClean="0">
                <a:solidFill>
                  <a:schemeClr val="bg1"/>
                </a:solidFill>
              </a:rPr>
              <a:t>  Mode</a:t>
            </a:r>
            <a:br>
              <a:rPr lang="cs-CZ" sz="6000" dirty="0" smtClean="0">
                <a:solidFill>
                  <a:schemeClr val="bg1"/>
                </a:solidFill>
              </a:rPr>
            </a:br>
            <a:r>
              <a:rPr lang="cs-CZ" sz="6000" dirty="0" smtClean="0">
                <a:solidFill>
                  <a:schemeClr val="bg1"/>
                </a:solidFill>
              </a:rPr>
              <a:t>(GESELLSCHAFT)</a:t>
            </a:r>
            <a:endParaRPr lang="cs-CZ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130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490947" y="1249252"/>
            <a:ext cx="6130347" cy="440457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2276" y="656823"/>
            <a:ext cx="6143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Dieses</a:t>
            </a:r>
            <a:r>
              <a:rPr lang="cs-CZ" sz="2000" dirty="0" smtClean="0"/>
              <a:t> </a:t>
            </a:r>
            <a:r>
              <a:rPr lang="cs-CZ" sz="2000" dirty="0" err="1" smtClean="0"/>
              <a:t>festliche</a:t>
            </a:r>
            <a:r>
              <a:rPr lang="cs-CZ" sz="2000" dirty="0" smtClean="0"/>
              <a:t> Komplet </a:t>
            </a:r>
            <a:r>
              <a:rPr lang="cs-CZ" sz="2000" dirty="0" err="1" smtClean="0"/>
              <a:t>besteht</a:t>
            </a:r>
            <a:r>
              <a:rPr lang="cs-CZ" sz="2000" dirty="0" smtClean="0"/>
              <a:t> </a:t>
            </a:r>
            <a:r>
              <a:rPr lang="cs-CZ" sz="2000" dirty="0" err="1" smtClean="0"/>
              <a:t>aus</a:t>
            </a:r>
            <a:r>
              <a:rPr lang="cs-CZ" sz="2000" dirty="0" smtClean="0"/>
              <a:t> dem </a:t>
            </a:r>
            <a:r>
              <a:rPr lang="cs-CZ" sz="2000" dirty="0" err="1" smtClean="0"/>
              <a:t>längeren</a:t>
            </a:r>
            <a:r>
              <a:rPr lang="cs-CZ" sz="2000" dirty="0" smtClean="0"/>
              <a:t> </a:t>
            </a:r>
            <a:r>
              <a:rPr lang="cs-CZ" sz="2000" dirty="0" err="1" smtClean="0"/>
              <a:t>Sakko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aus</a:t>
            </a:r>
            <a:r>
              <a:rPr lang="cs-CZ" sz="2000" dirty="0" smtClean="0"/>
              <a:t> dem </a:t>
            </a:r>
            <a:r>
              <a:rPr lang="cs-CZ" sz="2000" dirty="0" err="1" smtClean="0"/>
              <a:t>Kleid</a:t>
            </a:r>
            <a:r>
              <a:rPr lang="cs-CZ" sz="2000" dirty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2276" y="1815921"/>
            <a:ext cx="5640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dunklblaue</a:t>
            </a:r>
            <a:r>
              <a:rPr lang="cs-CZ" sz="2000" dirty="0" smtClean="0"/>
              <a:t> </a:t>
            </a:r>
            <a:r>
              <a:rPr lang="cs-CZ" sz="2000" dirty="0" err="1" smtClean="0"/>
              <a:t>Kleid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eng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ärmellos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02276" y="2717442"/>
            <a:ext cx="5731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Kleid</a:t>
            </a:r>
            <a:r>
              <a:rPr lang="cs-CZ" sz="2000" dirty="0" smtClean="0"/>
              <a:t> </a:t>
            </a:r>
            <a:r>
              <a:rPr lang="cs-CZ" sz="2000" dirty="0" err="1" smtClean="0"/>
              <a:t>können</a:t>
            </a:r>
            <a:r>
              <a:rPr lang="cs-CZ" sz="2000" dirty="0" smtClean="0"/>
              <a:t> </a:t>
            </a:r>
            <a:r>
              <a:rPr lang="cs-CZ" sz="2000" dirty="0" err="1" smtClean="0"/>
              <a:t>wir</a:t>
            </a:r>
            <a:r>
              <a:rPr lang="cs-CZ" sz="2000" dirty="0" smtClean="0"/>
              <a:t> </a:t>
            </a:r>
            <a:r>
              <a:rPr lang="cs-CZ" sz="2000" dirty="0" err="1" smtClean="0"/>
              <a:t>mit</a:t>
            </a:r>
            <a:r>
              <a:rPr lang="cs-CZ" sz="2000" dirty="0" smtClean="0"/>
              <a:t> der </a:t>
            </a:r>
            <a:r>
              <a:rPr lang="cs-CZ" sz="2000" dirty="0" err="1" smtClean="0"/>
              <a:t>Bijouterie</a:t>
            </a:r>
            <a:r>
              <a:rPr lang="cs-CZ" sz="2000" dirty="0" smtClean="0"/>
              <a:t> </a:t>
            </a:r>
            <a:r>
              <a:rPr lang="cs-CZ" sz="2000" dirty="0" err="1" smtClean="0"/>
              <a:t>schmücken</a:t>
            </a:r>
            <a:r>
              <a:rPr lang="cs-CZ" sz="2000" dirty="0" smtClean="0"/>
              <a:t>. </a:t>
            </a:r>
            <a:r>
              <a:rPr lang="cs-CZ" sz="2000" dirty="0" err="1" smtClean="0"/>
              <a:t>Auf</a:t>
            </a:r>
            <a:r>
              <a:rPr lang="cs-CZ" sz="2000" dirty="0" smtClean="0"/>
              <a:t> dem </a:t>
            </a:r>
            <a:r>
              <a:rPr lang="cs-CZ" sz="2000" dirty="0" err="1" smtClean="0"/>
              <a:t>Bild</a:t>
            </a:r>
            <a:r>
              <a:rPr lang="cs-CZ" sz="2000" dirty="0" smtClean="0"/>
              <a:t> </a:t>
            </a:r>
            <a:r>
              <a:rPr lang="cs-CZ" sz="2000" dirty="0" err="1" smtClean="0"/>
              <a:t>sind</a:t>
            </a:r>
            <a:r>
              <a:rPr lang="cs-CZ" sz="2000" dirty="0" smtClean="0"/>
              <a:t> </a:t>
            </a:r>
            <a:r>
              <a:rPr lang="cs-CZ" sz="2000" dirty="0" err="1" smtClean="0"/>
              <a:t>Perlenohringe</a:t>
            </a:r>
            <a:r>
              <a:rPr lang="cs-CZ" sz="2000" dirty="0" smtClean="0"/>
              <a:t>, </a:t>
            </a:r>
            <a:r>
              <a:rPr lang="cs-CZ" sz="2000" dirty="0" err="1" smtClean="0"/>
              <a:t>Perlenschnur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Perlenarmbanduhr</a:t>
            </a:r>
            <a:r>
              <a:rPr lang="cs-CZ" sz="2000" dirty="0"/>
              <a:t> </a:t>
            </a:r>
            <a:r>
              <a:rPr lang="cs-CZ" sz="2000" dirty="0" err="1" smtClean="0"/>
              <a:t>zu</a:t>
            </a:r>
            <a:r>
              <a:rPr lang="cs-CZ" sz="2000" dirty="0" smtClean="0"/>
              <a:t> </a:t>
            </a:r>
            <a:r>
              <a:rPr lang="cs-CZ" sz="2000" dirty="0" err="1" smtClean="0"/>
              <a:t>sehen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274016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0338" y="734096"/>
            <a:ext cx="6542467" cy="512579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44699" y="1120463"/>
            <a:ext cx="46363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Zu</a:t>
            </a:r>
            <a:r>
              <a:rPr lang="cs-CZ" sz="2000" dirty="0" smtClean="0"/>
              <a:t> der </a:t>
            </a:r>
            <a:r>
              <a:rPr lang="cs-CZ" sz="2000" dirty="0" err="1" smtClean="0"/>
              <a:t>gesellschaftlichen</a:t>
            </a:r>
            <a:r>
              <a:rPr lang="cs-CZ" sz="2000" dirty="0" smtClean="0"/>
              <a:t> </a:t>
            </a:r>
            <a:r>
              <a:rPr lang="cs-CZ" sz="2000" dirty="0" err="1" smtClean="0"/>
              <a:t>Kleidung</a:t>
            </a:r>
            <a:r>
              <a:rPr lang="cs-CZ" sz="2000" dirty="0" smtClean="0"/>
              <a:t> </a:t>
            </a:r>
            <a:r>
              <a:rPr lang="cs-CZ" sz="2000" dirty="0" err="1" smtClean="0"/>
              <a:t>gehört</a:t>
            </a:r>
            <a:r>
              <a:rPr lang="cs-CZ" sz="2000" dirty="0" smtClean="0"/>
              <a:t> </a:t>
            </a:r>
            <a:r>
              <a:rPr lang="cs-CZ" sz="2000" dirty="0" err="1" smtClean="0"/>
              <a:t>auch</a:t>
            </a:r>
            <a:r>
              <a:rPr lang="cs-CZ" sz="2000" dirty="0" smtClean="0"/>
              <a:t> der </a:t>
            </a:r>
            <a:r>
              <a:rPr lang="cs-CZ" sz="2000" dirty="0" err="1" smtClean="0"/>
              <a:t>goldene</a:t>
            </a:r>
            <a:r>
              <a:rPr lang="cs-CZ" sz="2000" dirty="0" smtClean="0"/>
              <a:t> </a:t>
            </a:r>
            <a:r>
              <a:rPr lang="cs-CZ" sz="2000" dirty="0" err="1" smtClean="0"/>
              <a:t>Schmuck</a:t>
            </a:r>
            <a:r>
              <a:rPr lang="cs-CZ" sz="2000" dirty="0" smtClean="0"/>
              <a:t>. </a:t>
            </a:r>
          </a:p>
          <a:p>
            <a:r>
              <a:rPr lang="cs-CZ" sz="2000" dirty="0" err="1" smtClean="0"/>
              <a:t>Auf</a:t>
            </a:r>
            <a:r>
              <a:rPr lang="cs-CZ" sz="2000" dirty="0" smtClean="0"/>
              <a:t> dem </a:t>
            </a:r>
            <a:r>
              <a:rPr lang="cs-CZ" sz="2000" dirty="0" err="1" smtClean="0"/>
              <a:t>Bild</a:t>
            </a:r>
            <a:r>
              <a:rPr lang="cs-CZ" sz="2000" dirty="0" smtClean="0"/>
              <a:t> </a:t>
            </a:r>
            <a:r>
              <a:rPr lang="cs-CZ" sz="2000" dirty="0" err="1" smtClean="0"/>
              <a:t>sind</a:t>
            </a:r>
            <a:r>
              <a:rPr lang="cs-CZ" sz="2000" dirty="0" smtClean="0"/>
              <a:t> </a:t>
            </a:r>
            <a:r>
              <a:rPr lang="cs-CZ" sz="2000" dirty="0" err="1" smtClean="0"/>
              <a:t>ein</a:t>
            </a:r>
            <a:r>
              <a:rPr lang="cs-CZ" sz="2000" dirty="0" smtClean="0"/>
              <a:t> </a:t>
            </a:r>
            <a:r>
              <a:rPr lang="cs-CZ" sz="2000" dirty="0" err="1" smtClean="0"/>
              <a:t>Armband</a:t>
            </a:r>
            <a:r>
              <a:rPr lang="cs-CZ" sz="2000" dirty="0" smtClean="0"/>
              <a:t>, </a:t>
            </a:r>
            <a:r>
              <a:rPr lang="cs-CZ" sz="2000" dirty="0" err="1" smtClean="0"/>
              <a:t>eine</a:t>
            </a:r>
            <a:r>
              <a:rPr lang="cs-CZ" sz="2000" dirty="0" smtClean="0"/>
              <a:t> </a:t>
            </a:r>
            <a:r>
              <a:rPr lang="cs-CZ" sz="2000" dirty="0" err="1" smtClean="0"/>
              <a:t>Armbanduhr</a:t>
            </a:r>
            <a:r>
              <a:rPr lang="cs-CZ" sz="2000" dirty="0" smtClean="0"/>
              <a:t>, </a:t>
            </a:r>
            <a:r>
              <a:rPr lang="cs-CZ" sz="2000" dirty="0" err="1" smtClean="0"/>
              <a:t>Ohringe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zwei</a:t>
            </a:r>
            <a:r>
              <a:rPr lang="cs-CZ" sz="2000" dirty="0" smtClean="0"/>
              <a:t> </a:t>
            </a:r>
            <a:r>
              <a:rPr lang="cs-CZ" sz="2000" dirty="0" err="1" smtClean="0"/>
              <a:t>Ketten</a:t>
            </a:r>
            <a:r>
              <a:rPr lang="cs-CZ" sz="2000" dirty="0" smtClean="0"/>
              <a:t> </a:t>
            </a:r>
            <a:r>
              <a:rPr lang="cs-CZ" sz="2000" dirty="0" err="1" smtClean="0"/>
              <a:t>mit</a:t>
            </a:r>
            <a:r>
              <a:rPr lang="cs-CZ" sz="2000" dirty="0" smtClean="0"/>
              <a:t> den </a:t>
            </a:r>
            <a:r>
              <a:rPr lang="cs-CZ" sz="2000" dirty="0" err="1" smtClean="0"/>
              <a:t>Anhängern</a:t>
            </a:r>
            <a:r>
              <a:rPr lang="cs-CZ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2001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4733" y="888644"/>
            <a:ext cx="6508122" cy="521594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3639" y="746975"/>
            <a:ext cx="4391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Modisches</a:t>
            </a:r>
            <a:r>
              <a:rPr lang="cs-CZ" sz="2000" dirty="0" smtClean="0"/>
              <a:t> </a:t>
            </a:r>
            <a:r>
              <a:rPr lang="cs-CZ" sz="2000" dirty="0" err="1" smtClean="0"/>
              <a:t>Beiwerk</a:t>
            </a:r>
            <a:r>
              <a:rPr lang="cs-CZ" sz="2000" dirty="0" smtClean="0"/>
              <a:t>:</a:t>
            </a:r>
          </a:p>
          <a:p>
            <a:endParaRPr lang="cs-CZ" sz="2000" dirty="0"/>
          </a:p>
          <a:p>
            <a:r>
              <a:rPr lang="cs-CZ" sz="2000" dirty="0" smtClean="0"/>
              <a:t>Die </a:t>
            </a:r>
            <a:r>
              <a:rPr lang="cs-CZ" sz="2000" dirty="0" err="1" smtClean="0"/>
              <a:t>Frauen</a:t>
            </a:r>
            <a:r>
              <a:rPr lang="cs-CZ" sz="2000" dirty="0" smtClean="0"/>
              <a:t> </a:t>
            </a:r>
            <a:r>
              <a:rPr lang="cs-CZ" sz="2000" dirty="0" err="1" smtClean="0"/>
              <a:t>tragen</a:t>
            </a:r>
            <a:r>
              <a:rPr lang="cs-CZ" sz="2000" dirty="0" smtClean="0"/>
              <a:t> </a:t>
            </a:r>
            <a:r>
              <a:rPr lang="cs-CZ" sz="2000" dirty="0" err="1" smtClean="0"/>
              <a:t>zum</a:t>
            </a:r>
            <a:r>
              <a:rPr lang="cs-CZ" sz="2000" dirty="0" smtClean="0"/>
              <a:t> </a:t>
            </a:r>
            <a:r>
              <a:rPr lang="cs-CZ" sz="2000" dirty="0" err="1" smtClean="0"/>
              <a:t>Kleid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Strumpfhose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Pumps</a:t>
            </a:r>
            <a:r>
              <a:rPr lang="cs-CZ" sz="2000" dirty="0" smtClean="0"/>
              <a:t>.</a:t>
            </a:r>
          </a:p>
          <a:p>
            <a:endParaRPr lang="cs-CZ" sz="2000" dirty="0"/>
          </a:p>
          <a:p>
            <a:r>
              <a:rPr lang="cs-CZ" sz="2000" dirty="0" smtClean="0"/>
              <a:t>Die </a:t>
            </a:r>
            <a:r>
              <a:rPr lang="cs-CZ" sz="2000" dirty="0" err="1" smtClean="0"/>
              <a:t>Männer</a:t>
            </a:r>
            <a:r>
              <a:rPr lang="cs-CZ" sz="2000" dirty="0" smtClean="0"/>
              <a:t> </a:t>
            </a:r>
            <a:r>
              <a:rPr lang="cs-CZ" sz="2000" dirty="0" err="1" smtClean="0"/>
              <a:t>müssen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schwarzen</a:t>
            </a:r>
            <a:r>
              <a:rPr lang="cs-CZ" sz="2000" dirty="0" smtClean="0"/>
              <a:t> </a:t>
            </a:r>
            <a:r>
              <a:rPr lang="cs-CZ" sz="2000" dirty="0" err="1" smtClean="0"/>
              <a:t>Fußsocken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schwarzen</a:t>
            </a:r>
            <a:r>
              <a:rPr lang="cs-CZ" sz="2000" dirty="0" smtClean="0"/>
              <a:t> </a:t>
            </a:r>
            <a:r>
              <a:rPr lang="cs-CZ" sz="2000" dirty="0" err="1" smtClean="0"/>
              <a:t>Halbschuhe</a:t>
            </a:r>
            <a:r>
              <a:rPr lang="cs-CZ" sz="2000" dirty="0"/>
              <a:t> </a:t>
            </a:r>
            <a:r>
              <a:rPr lang="cs-CZ" sz="2000" dirty="0" err="1" smtClean="0"/>
              <a:t>haben</a:t>
            </a:r>
            <a:r>
              <a:rPr lang="cs-CZ" sz="2000" dirty="0" smtClean="0"/>
              <a:t>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7636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11369" y="901521"/>
            <a:ext cx="84356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 smtClean="0"/>
              <a:t>Použité materiály:</a:t>
            </a:r>
            <a:endParaRPr lang="cs-CZ" sz="2800" dirty="0" smtClean="0"/>
          </a:p>
          <a:p>
            <a:endParaRPr lang="cs-CZ" sz="2800" u="sng" dirty="0"/>
          </a:p>
          <a:p>
            <a:r>
              <a:rPr lang="cs-CZ" sz="2800" dirty="0" smtClean="0"/>
              <a:t>Fotografie z archívu autora.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xmlns="" val="200503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0012" y="2285999"/>
            <a:ext cx="9645650" cy="2971801"/>
          </a:xfrm>
        </p:spPr>
        <p:txBody>
          <a:bodyPr>
            <a:noAutofit/>
          </a:bodyPr>
          <a:lstStyle/>
          <a:p>
            <a:pPr algn="ctr"/>
            <a:r>
              <a:rPr lang="cs-CZ" sz="8000" dirty="0" smtClean="0"/>
              <a:t>KLEIDUNG UND MODE (GESELLSCHAFT)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xmlns="" val="272578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28700" y="828675"/>
            <a:ext cx="10544175" cy="348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798512" y="700088"/>
            <a:ext cx="10574338" cy="5356800"/>
          </a:xfrm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800" dirty="0" smtClean="0">
                <a:solidFill>
                  <a:schemeClr val="tx1"/>
                </a:solidFill>
              </a:rPr>
              <a:t>Fast </a:t>
            </a:r>
            <a:r>
              <a:rPr lang="cs-CZ" sz="2800" dirty="0" err="1" smtClean="0">
                <a:solidFill>
                  <a:schemeClr val="tx1"/>
                </a:solidFill>
              </a:rPr>
              <a:t>alle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Leute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interessieren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sich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für</a:t>
            </a:r>
            <a:r>
              <a:rPr lang="cs-CZ" sz="2800" dirty="0" smtClean="0">
                <a:solidFill>
                  <a:schemeClr val="tx1"/>
                </a:solidFill>
              </a:rPr>
              <a:t> Mode. </a:t>
            </a:r>
            <a:r>
              <a:rPr lang="cs-CZ" sz="2800" dirty="0" err="1" smtClean="0">
                <a:solidFill>
                  <a:schemeClr val="tx1"/>
                </a:solidFill>
              </a:rPr>
              <a:t>Natürlich</a:t>
            </a:r>
            <a:r>
              <a:rPr lang="cs-CZ" sz="2800" dirty="0" smtClean="0">
                <a:solidFill>
                  <a:schemeClr val="tx1"/>
                </a:solidFill>
              </a:rPr>
              <a:t> vor </a:t>
            </a:r>
            <a:r>
              <a:rPr lang="cs-CZ" sz="2800" dirty="0" err="1" smtClean="0">
                <a:solidFill>
                  <a:schemeClr val="tx1"/>
                </a:solidFill>
              </a:rPr>
              <a:t>allem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die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Frauen</a:t>
            </a:r>
            <a:r>
              <a:rPr lang="cs-CZ" sz="2800" dirty="0" smtClean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r>
              <a:rPr lang="cs-CZ" sz="2800" dirty="0" err="1" smtClean="0">
                <a:solidFill>
                  <a:schemeClr val="tx1"/>
                </a:solidFill>
              </a:rPr>
              <a:t>Für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die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verschiedenen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Gelegenheiten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ziehen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sich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die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Leute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anders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an</a:t>
            </a:r>
            <a:r>
              <a:rPr lang="cs-CZ" sz="2800" dirty="0" smtClean="0">
                <a:solidFill>
                  <a:schemeClr val="tx1"/>
                </a:solidFill>
              </a:rPr>
              <a:t>. </a:t>
            </a:r>
            <a:r>
              <a:rPr lang="cs-CZ" sz="2800" dirty="0" err="1" smtClean="0">
                <a:solidFill>
                  <a:schemeClr val="tx1"/>
                </a:solidFill>
              </a:rPr>
              <a:t>Am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besten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wollen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sie</a:t>
            </a:r>
            <a:r>
              <a:rPr lang="cs-CZ" sz="2800" dirty="0" smtClean="0">
                <a:solidFill>
                  <a:schemeClr val="tx1"/>
                </a:solidFill>
              </a:rPr>
              <a:t> in der </a:t>
            </a:r>
            <a:r>
              <a:rPr lang="cs-CZ" sz="2800" dirty="0" err="1" smtClean="0">
                <a:solidFill>
                  <a:schemeClr val="tx1"/>
                </a:solidFill>
              </a:rPr>
              <a:t>Gesellschaft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aussehen</a:t>
            </a:r>
            <a:r>
              <a:rPr lang="cs-CZ" sz="2800" dirty="0" smtClean="0">
                <a:solidFill>
                  <a:schemeClr val="tx1"/>
                </a:solidFill>
              </a:rPr>
              <a:t>.</a:t>
            </a:r>
            <a:endParaRPr lang="cs-CZ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800" dirty="0" err="1" smtClean="0">
                <a:solidFill>
                  <a:schemeClr val="tx1"/>
                </a:solidFill>
              </a:rPr>
              <a:t>Also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was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tragen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die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Männer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und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die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Frauen</a:t>
            </a:r>
            <a:r>
              <a:rPr lang="cs-CZ" sz="2800" dirty="0" smtClean="0">
                <a:solidFill>
                  <a:schemeClr val="tx1"/>
                </a:solidFill>
              </a:rPr>
              <a:t> in der </a:t>
            </a:r>
            <a:r>
              <a:rPr lang="cs-CZ" sz="2800" dirty="0" err="1" smtClean="0">
                <a:solidFill>
                  <a:schemeClr val="tx1"/>
                </a:solidFill>
              </a:rPr>
              <a:t>Gesellschaft</a:t>
            </a:r>
            <a:r>
              <a:rPr lang="cs-CZ" sz="2800" dirty="0" smtClean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3600" dirty="0" err="1" smtClean="0">
                <a:solidFill>
                  <a:schemeClr val="tx1"/>
                </a:solidFill>
              </a:rPr>
              <a:t>Führen</a:t>
            </a:r>
            <a:r>
              <a:rPr lang="cs-CZ" sz="3600" dirty="0" smtClean="0">
                <a:solidFill>
                  <a:schemeClr val="tx1"/>
                </a:solidFill>
              </a:rPr>
              <a:t> </a:t>
            </a:r>
            <a:r>
              <a:rPr lang="cs-CZ" sz="3600" dirty="0" err="1" smtClean="0">
                <a:solidFill>
                  <a:schemeClr val="tx1"/>
                </a:solidFill>
              </a:rPr>
              <a:t>Sie</a:t>
            </a:r>
            <a:r>
              <a:rPr lang="cs-CZ" sz="3600" dirty="0" smtClean="0">
                <a:solidFill>
                  <a:schemeClr val="tx1"/>
                </a:solidFill>
              </a:rPr>
              <a:t> </a:t>
            </a:r>
            <a:r>
              <a:rPr lang="cs-CZ" sz="3600" dirty="0" err="1" smtClean="0">
                <a:solidFill>
                  <a:schemeClr val="tx1"/>
                </a:solidFill>
              </a:rPr>
              <a:t>Konversation</a:t>
            </a:r>
            <a:r>
              <a:rPr lang="cs-CZ" sz="3600" dirty="0" smtClean="0">
                <a:solidFill>
                  <a:schemeClr val="tx1"/>
                </a:solidFill>
              </a:rPr>
              <a:t>, </a:t>
            </a:r>
            <a:r>
              <a:rPr lang="cs-CZ" sz="3600" dirty="0" err="1" smtClean="0">
                <a:solidFill>
                  <a:schemeClr val="tx1"/>
                </a:solidFill>
              </a:rPr>
              <a:t>beschreiben</a:t>
            </a:r>
            <a:r>
              <a:rPr lang="cs-CZ" sz="3600" dirty="0" smtClean="0">
                <a:solidFill>
                  <a:schemeClr val="tx1"/>
                </a:solidFill>
              </a:rPr>
              <a:t> </a:t>
            </a:r>
            <a:r>
              <a:rPr lang="cs-CZ" sz="3600" dirty="0" err="1" smtClean="0">
                <a:solidFill>
                  <a:schemeClr val="tx1"/>
                </a:solidFill>
              </a:rPr>
              <a:t>Sie</a:t>
            </a:r>
            <a:r>
              <a:rPr lang="cs-CZ" sz="3600" dirty="0" smtClean="0">
                <a:solidFill>
                  <a:schemeClr val="tx1"/>
                </a:solidFill>
              </a:rPr>
              <a:t> </a:t>
            </a:r>
            <a:r>
              <a:rPr lang="cs-CZ" sz="3600" dirty="0" err="1" smtClean="0">
                <a:solidFill>
                  <a:schemeClr val="tx1"/>
                </a:solidFill>
              </a:rPr>
              <a:t>die</a:t>
            </a:r>
            <a:r>
              <a:rPr lang="cs-CZ" sz="3600" dirty="0" smtClean="0">
                <a:solidFill>
                  <a:schemeClr val="tx1"/>
                </a:solidFill>
              </a:rPr>
              <a:t> </a:t>
            </a:r>
            <a:r>
              <a:rPr lang="cs-CZ" sz="3600" dirty="0" err="1" smtClean="0">
                <a:solidFill>
                  <a:schemeClr val="tx1"/>
                </a:solidFill>
              </a:rPr>
              <a:t>Bilder</a:t>
            </a:r>
            <a:r>
              <a:rPr lang="cs-CZ" sz="3600" dirty="0" smtClean="0">
                <a:solidFill>
                  <a:schemeClr val="tx1"/>
                </a:solidFill>
              </a:rPr>
              <a:t> </a:t>
            </a:r>
            <a:r>
              <a:rPr lang="cs-CZ" sz="3600" dirty="0" err="1" smtClean="0">
                <a:solidFill>
                  <a:schemeClr val="tx1"/>
                </a:solidFill>
              </a:rPr>
              <a:t>und</a:t>
            </a:r>
            <a:r>
              <a:rPr lang="cs-CZ" sz="3600" dirty="0" smtClean="0">
                <a:solidFill>
                  <a:schemeClr val="tx1"/>
                </a:solidFill>
              </a:rPr>
              <a:t> </a:t>
            </a:r>
            <a:r>
              <a:rPr lang="cs-CZ" sz="3600" dirty="0" err="1">
                <a:solidFill>
                  <a:schemeClr val="tx1"/>
                </a:solidFill>
              </a:rPr>
              <a:t>d</a:t>
            </a:r>
            <a:r>
              <a:rPr lang="cs-CZ" sz="3600" dirty="0" err="1" smtClean="0">
                <a:solidFill>
                  <a:schemeClr val="tx1"/>
                </a:solidFill>
              </a:rPr>
              <a:t>ie</a:t>
            </a:r>
            <a:r>
              <a:rPr lang="cs-CZ" sz="3600" dirty="0" smtClean="0">
                <a:solidFill>
                  <a:schemeClr val="tx1"/>
                </a:solidFill>
              </a:rPr>
              <a:t> </a:t>
            </a:r>
            <a:r>
              <a:rPr lang="cs-CZ" sz="3600" dirty="0" err="1" smtClean="0">
                <a:solidFill>
                  <a:schemeClr val="tx1"/>
                </a:solidFill>
              </a:rPr>
              <a:t>einzelnen</a:t>
            </a:r>
            <a:r>
              <a:rPr lang="cs-CZ" sz="3600" dirty="0" smtClean="0">
                <a:solidFill>
                  <a:schemeClr val="tx1"/>
                </a:solidFill>
              </a:rPr>
              <a:t> </a:t>
            </a:r>
            <a:r>
              <a:rPr lang="cs-CZ" sz="3600" dirty="0" err="1" smtClean="0">
                <a:solidFill>
                  <a:schemeClr val="tx1"/>
                </a:solidFill>
              </a:rPr>
              <a:t>Kleiderstücke</a:t>
            </a:r>
            <a:r>
              <a:rPr lang="cs-CZ" sz="3600" dirty="0" smtClean="0">
                <a:solidFill>
                  <a:schemeClr val="tx1"/>
                </a:solidFill>
              </a:rPr>
              <a:t>, </a:t>
            </a:r>
            <a:r>
              <a:rPr lang="cs-CZ" sz="3600" dirty="0" err="1" smtClean="0">
                <a:solidFill>
                  <a:schemeClr val="tx1"/>
                </a:solidFill>
              </a:rPr>
              <a:t>arbeiten</a:t>
            </a:r>
            <a:r>
              <a:rPr lang="cs-CZ" sz="3600" dirty="0" smtClean="0">
                <a:solidFill>
                  <a:schemeClr val="tx1"/>
                </a:solidFill>
              </a:rPr>
              <a:t> </a:t>
            </a:r>
            <a:r>
              <a:rPr lang="cs-CZ" sz="3600" dirty="0" err="1" smtClean="0">
                <a:solidFill>
                  <a:schemeClr val="tx1"/>
                </a:solidFill>
              </a:rPr>
              <a:t>Sie</a:t>
            </a:r>
            <a:r>
              <a:rPr lang="cs-CZ" sz="3600" dirty="0" smtClean="0">
                <a:solidFill>
                  <a:schemeClr val="tx1"/>
                </a:solidFill>
              </a:rPr>
              <a:t> </a:t>
            </a:r>
            <a:r>
              <a:rPr lang="cs-CZ" sz="3600" dirty="0" err="1" smtClean="0">
                <a:solidFill>
                  <a:schemeClr val="tx1"/>
                </a:solidFill>
              </a:rPr>
              <a:t>mit</a:t>
            </a:r>
            <a:r>
              <a:rPr lang="cs-CZ" sz="3600" dirty="0" smtClean="0">
                <a:solidFill>
                  <a:schemeClr val="tx1"/>
                </a:solidFill>
              </a:rPr>
              <a:t> dem </a:t>
            </a:r>
            <a:r>
              <a:rPr lang="cs-CZ" sz="3600" dirty="0" err="1" smtClean="0">
                <a:solidFill>
                  <a:schemeClr val="tx1"/>
                </a:solidFill>
              </a:rPr>
              <a:t>Wörterbuch</a:t>
            </a:r>
            <a:r>
              <a:rPr lang="cs-CZ" sz="3600" dirty="0" smtClean="0">
                <a:solidFill>
                  <a:schemeClr val="tx1"/>
                </a:solidFill>
              </a:rPr>
              <a:t>!</a:t>
            </a:r>
            <a:endParaRPr lang="cs-CZ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80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0957" y="347729"/>
            <a:ext cx="4173023" cy="605307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2276" y="540913"/>
            <a:ext cx="6078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Zu</a:t>
            </a:r>
            <a:r>
              <a:rPr lang="cs-CZ" sz="2000" dirty="0" smtClean="0"/>
              <a:t> den </a:t>
            </a:r>
            <a:r>
              <a:rPr lang="cs-CZ" sz="2000" dirty="0" err="1" smtClean="0"/>
              <a:t>festlichen</a:t>
            </a:r>
            <a:r>
              <a:rPr lang="cs-CZ" sz="2000" dirty="0" smtClean="0"/>
              <a:t>, </a:t>
            </a:r>
            <a:r>
              <a:rPr lang="cs-CZ" sz="2000" dirty="0" err="1" smtClean="0"/>
              <a:t>gesellschaftlichen</a:t>
            </a:r>
            <a:r>
              <a:rPr lang="cs-CZ" sz="2000" dirty="0" smtClean="0"/>
              <a:t> </a:t>
            </a:r>
            <a:r>
              <a:rPr lang="cs-CZ" sz="2000" dirty="0" err="1" smtClean="0"/>
              <a:t>Gelegenheiten</a:t>
            </a:r>
            <a:r>
              <a:rPr lang="cs-CZ" sz="2000" dirty="0" smtClean="0"/>
              <a:t> </a:t>
            </a:r>
            <a:r>
              <a:rPr lang="cs-CZ" sz="2000" dirty="0" err="1" smtClean="0"/>
              <a:t>gehören</a:t>
            </a:r>
            <a:r>
              <a:rPr lang="cs-CZ" sz="2000" dirty="0" smtClean="0"/>
              <a:t> </a:t>
            </a:r>
            <a:r>
              <a:rPr lang="cs-CZ" sz="2000" dirty="0" err="1" smtClean="0"/>
              <a:t>zum</a:t>
            </a:r>
            <a:r>
              <a:rPr lang="cs-CZ" sz="2000" dirty="0" smtClean="0"/>
              <a:t> </a:t>
            </a:r>
            <a:r>
              <a:rPr lang="cs-CZ" sz="2000" dirty="0" err="1" smtClean="0"/>
              <a:t>Beispiel</a:t>
            </a:r>
            <a:r>
              <a:rPr lang="cs-CZ" sz="2000" dirty="0" smtClean="0"/>
              <a:t> </a:t>
            </a:r>
            <a:r>
              <a:rPr lang="cs-CZ" sz="2000" dirty="0" err="1" smtClean="0"/>
              <a:t>ein</a:t>
            </a:r>
            <a:r>
              <a:rPr lang="cs-CZ" sz="2000" dirty="0" smtClean="0"/>
              <a:t> </a:t>
            </a:r>
            <a:r>
              <a:rPr lang="cs-CZ" sz="2000" dirty="0" err="1" smtClean="0"/>
              <a:t>Theaterbesuch</a:t>
            </a:r>
            <a:r>
              <a:rPr lang="cs-CZ" sz="2000" dirty="0" smtClean="0"/>
              <a:t> oder </a:t>
            </a:r>
            <a:r>
              <a:rPr lang="cs-CZ" sz="2000" dirty="0" err="1" smtClean="0"/>
              <a:t>ein</a:t>
            </a:r>
            <a:r>
              <a:rPr lang="cs-CZ" sz="2000" dirty="0" smtClean="0"/>
              <a:t> </a:t>
            </a:r>
            <a:r>
              <a:rPr lang="cs-CZ" sz="2000" dirty="0" err="1" smtClean="0"/>
              <a:t>Ball</a:t>
            </a:r>
            <a:r>
              <a:rPr lang="cs-CZ" sz="2000" dirty="0" smtClean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2276" y="1983347"/>
            <a:ext cx="6104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Die </a:t>
            </a:r>
            <a:r>
              <a:rPr lang="cs-CZ" sz="2000" dirty="0" err="1" smtClean="0"/>
              <a:t>Männer</a:t>
            </a:r>
            <a:r>
              <a:rPr lang="cs-CZ" sz="2000" dirty="0" smtClean="0"/>
              <a:t> </a:t>
            </a:r>
            <a:r>
              <a:rPr lang="cs-CZ" sz="2000" dirty="0" err="1" smtClean="0"/>
              <a:t>ziehen</a:t>
            </a:r>
            <a:r>
              <a:rPr lang="cs-CZ" sz="2000" dirty="0" smtClean="0"/>
              <a:t> </a:t>
            </a:r>
            <a:r>
              <a:rPr lang="cs-CZ" sz="2000" dirty="0" err="1" smtClean="0"/>
              <a:t>sich</a:t>
            </a:r>
            <a:r>
              <a:rPr lang="cs-CZ" sz="2000" dirty="0" smtClean="0"/>
              <a:t> </a:t>
            </a:r>
            <a:r>
              <a:rPr lang="cs-CZ" sz="2000" dirty="0" err="1" smtClean="0"/>
              <a:t>für</a:t>
            </a:r>
            <a:r>
              <a:rPr lang="cs-CZ" sz="2000" dirty="0" smtClean="0"/>
              <a:t> </a:t>
            </a:r>
            <a:r>
              <a:rPr lang="cs-CZ" sz="2000" dirty="0" err="1" smtClean="0"/>
              <a:t>diese</a:t>
            </a:r>
            <a:r>
              <a:rPr lang="cs-CZ" sz="2000" dirty="0" smtClean="0"/>
              <a:t> </a:t>
            </a:r>
            <a:r>
              <a:rPr lang="cs-CZ" sz="2000" dirty="0" err="1" smtClean="0"/>
              <a:t>Gelegenheit</a:t>
            </a:r>
            <a:r>
              <a:rPr lang="cs-CZ" sz="2000" dirty="0" smtClean="0"/>
              <a:t>  </a:t>
            </a:r>
            <a:r>
              <a:rPr lang="cs-CZ" sz="2000" dirty="0" err="1" smtClean="0"/>
              <a:t>einen</a:t>
            </a:r>
            <a:r>
              <a:rPr lang="cs-CZ" sz="2000" dirty="0" smtClean="0"/>
              <a:t> </a:t>
            </a:r>
            <a:r>
              <a:rPr lang="cs-CZ" sz="2000" dirty="0" err="1" smtClean="0"/>
              <a:t>Anzug</a:t>
            </a:r>
            <a:r>
              <a:rPr lang="cs-CZ" sz="2000" dirty="0" smtClean="0"/>
              <a:t> </a:t>
            </a:r>
            <a:r>
              <a:rPr lang="cs-CZ" sz="2000" dirty="0" err="1" smtClean="0"/>
              <a:t>an</a:t>
            </a:r>
            <a:r>
              <a:rPr lang="cs-CZ" sz="2000" dirty="0" smtClean="0"/>
              <a:t>. Der </a:t>
            </a:r>
            <a:r>
              <a:rPr lang="cs-CZ" sz="2000" dirty="0" err="1" smtClean="0"/>
              <a:t>Anzug</a:t>
            </a:r>
            <a:r>
              <a:rPr lang="cs-CZ" sz="2000" dirty="0" smtClean="0"/>
              <a:t> </a:t>
            </a:r>
            <a:r>
              <a:rPr lang="cs-CZ" sz="2000" dirty="0" err="1" smtClean="0"/>
              <a:t>besteht</a:t>
            </a:r>
            <a:r>
              <a:rPr lang="cs-CZ" sz="2000" dirty="0" smtClean="0"/>
              <a:t> </a:t>
            </a:r>
            <a:r>
              <a:rPr lang="cs-CZ" sz="2000" dirty="0" err="1" smtClean="0"/>
              <a:t>aus</a:t>
            </a:r>
            <a:r>
              <a:rPr lang="cs-CZ" sz="2000" dirty="0" smtClean="0"/>
              <a:t> der </a:t>
            </a:r>
            <a:r>
              <a:rPr lang="cs-CZ" sz="2000" dirty="0" err="1" smtClean="0"/>
              <a:t>Hose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aus</a:t>
            </a:r>
            <a:r>
              <a:rPr lang="cs-CZ" sz="2000" dirty="0" smtClean="0"/>
              <a:t> dem </a:t>
            </a:r>
            <a:r>
              <a:rPr lang="cs-CZ" sz="2000" dirty="0" err="1" smtClean="0"/>
              <a:t>Sakko</a:t>
            </a:r>
            <a:r>
              <a:rPr lang="cs-CZ" sz="2000" dirty="0" smtClean="0"/>
              <a:t>.</a:t>
            </a:r>
          </a:p>
          <a:p>
            <a:r>
              <a:rPr lang="cs-CZ" sz="2000" dirty="0" err="1" smtClean="0"/>
              <a:t>Dieser</a:t>
            </a:r>
            <a:r>
              <a:rPr lang="cs-CZ" sz="2000" dirty="0" smtClean="0"/>
              <a:t> </a:t>
            </a:r>
            <a:r>
              <a:rPr lang="cs-CZ" sz="2000" dirty="0" err="1" smtClean="0"/>
              <a:t>Anzug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schwarz</a:t>
            </a:r>
            <a:r>
              <a:rPr lang="cs-CZ" sz="2000" dirty="0" smtClean="0"/>
              <a:t>, </a:t>
            </a:r>
            <a:r>
              <a:rPr lang="cs-CZ" sz="2000" dirty="0" err="1" smtClean="0"/>
              <a:t>aber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Anzüge</a:t>
            </a:r>
            <a:r>
              <a:rPr lang="cs-CZ" sz="2000" dirty="0" smtClean="0"/>
              <a:t> </a:t>
            </a:r>
            <a:r>
              <a:rPr lang="cs-CZ" sz="2000" dirty="0" err="1" smtClean="0"/>
              <a:t>können</a:t>
            </a:r>
            <a:r>
              <a:rPr lang="cs-CZ" sz="2000" dirty="0" smtClean="0"/>
              <a:t> </a:t>
            </a:r>
            <a:r>
              <a:rPr lang="cs-CZ" sz="2000" dirty="0" err="1" smtClean="0"/>
              <a:t>auch</a:t>
            </a:r>
            <a:r>
              <a:rPr lang="cs-CZ" sz="2000" dirty="0" smtClean="0"/>
              <a:t> in </a:t>
            </a:r>
            <a:r>
              <a:rPr lang="cs-CZ" sz="2000" dirty="0" err="1" smtClean="0"/>
              <a:t>anderen</a:t>
            </a:r>
            <a:r>
              <a:rPr lang="cs-CZ" sz="2000" dirty="0" smtClean="0"/>
              <a:t> </a:t>
            </a:r>
            <a:r>
              <a:rPr lang="cs-CZ" sz="2000" dirty="0" err="1" smtClean="0"/>
              <a:t>Farben</a:t>
            </a:r>
            <a:r>
              <a:rPr lang="cs-CZ" sz="2000" dirty="0" smtClean="0"/>
              <a:t> </a:t>
            </a:r>
            <a:r>
              <a:rPr lang="cs-CZ" sz="2000" dirty="0" err="1" smtClean="0"/>
              <a:t>sein</a:t>
            </a:r>
            <a:r>
              <a:rPr lang="cs-CZ" sz="2000" dirty="0" smtClean="0"/>
              <a:t>, </a:t>
            </a:r>
            <a:r>
              <a:rPr lang="cs-CZ" sz="2000" dirty="0" err="1" smtClean="0"/>
              <a:t>zum</a:t>
            </a:r>
            <a:r>
              <a:rPr lang="cs-CZ" sz="2000" dirty="0" smtClean="0"/>
              <a:t> </a:t>
            </a:r>
            <a:r>
              <a:rPr lang="cs-CZ" sz="2000" dirty="0" err="1" smtClean="0"/>
              <a:t>Beispiel</a:t>
            </a:r>
            <a:r>
              <a:rPr lang="cs-CZ" sz="2000" dirty="0" smtClean="0"/>
              <a:t> in </a:t>
            </a:r>
            <a:r>
              <a:rPr lang="cs-CZ" sz="2000" dirty="0" err="1" smtClean="0"/>
              <a:t>Grau</a:t>
            </a:r>
            <a:r>
              <a:rPr lang="cs-CZ" sz="2000" dirty="0" smtClean="0"/>
              <a:t>, Braun, </a:t>
            </a:r>
            <a:r>
              <a:rPr lang="cs-CZ" sz="2000" dirty="0" err="1" smtClean="0"/>
              <a:t>Dunkelblau</a:t>
            </a:r>
            <a:r>
              <a:rPr lang="cs-CZ" sz="2000" dirty="0" smtClean="0"/>
              <a:t>, </a:t>
            </a:r>
            <a:r>
              <a:rPr lang="cs-CZ" sz="2000" dirty="0" err="1" smtClean="0"/>
              <a:t>sehr</a:t>
            </a:r>
            <a:r>
              <a:rPr lang="cs-CZ" sz="2000" dirty="0" smtClean="0"/>
              <a:t> </a:t>
            </a:r>
            <a:r>
              <a:rPr lang="cs-CZ" sz="2000" dirty="0" err="1" smtClean="0"/>
              <a:t>oft</a:t>
            </a:r>
            <a:r>
              <a:rPr lang="cs-CZ" sz="2000" dirty="0" smtClean="0"/>
              <a:t> </a:t>
            </a:r>
            <a:r>
              <a:rPr lang="cs-CZ" sz="2000" dirty="0" err="1" smtClean="0"/>
              <a:t>sind</a:t>
            </a:r>
            <a:r>
              <a:rPr lang="cs-CZ" sz="2000" dirty="0" smtClean="0"/>
              <a:t> </a:t>
            </a:r>
            <a:r>
              <a:rPr lang="cs-CZ" sz="2000" dirty="0" err="1" smtClean="0"/>
              <a:t>sie</a:t>
            </a:r>
            <a:r>
              <a:rPr lang="cs-CZ" sz="2000" dirty="0" smtClean="0"/>
              <a:t> </a:t>
            </a:r>
            <a:r>
              <a:rPr lang="cs-CZ" sz="2000" dirty="0" err="1" smtClean="0"/>
              <a:t>auch</a:t>
            </a:r>
            <a:r>
              <a:rPr lang="cs-CZ" sz="2000" dirty="0" smtClean="0"/>
              <a:t> </a:t>
            </a:r>
            <a:r>
              <a:rPr lang="cs-CZ" sz="2000" dirty="0" err="1" smtClean="0"/>
              <a:t>gestreift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412431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8078" y="437881"/>
            <a:ext cx="4365939" cy="588564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28034" y="631065"/>
            <a:ext cx="5885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Zum</a:t>
            </a:r>
            <a:r>
              <a:rPr lang="cs-CZ" sz="2000" dirty="0" smtClean="0"/>
              <a:t> </a:t>
            </a:r>
            <a:r>
              <a:rPr lang="cs-CZ" sz="2000" dirty="0" err="1" smtClean="0"/>
              <a:t>Anzug</a:t>
            </a:r>
            <a:r>
              <a:rPr lang="cs-CZ" sz="2000" dirty="0" smtClean="0"/>
              <a:t> </a:t>
            </a:r>
            <a:r>
              <a:rPr lang="cs-CZ" sz="2000" dirty="0" err="1" smtClean="0"/>
              <a:t>tragen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Männer</a:t>
            </a:r>
            <a:r>
              <a:rPr lang="cs-CZ" sz="2000" dirty="0" smtClean="0"/>
              <a:t> </a:t>
            </a:r>
            <a:r>
              <a:rPr lang="cs-CZ" sz="2000" dirty="0" err="1" smtClean="0"/>
              <a:t>ein</a:t>
            </a:r>
            <a:r>
              <a:rPr lang="cs-CZ" sz="2000" dirty="0" smtClean="0"/>
              <a:t> </a:t>
            </a:r>
            <a:r>
              <a:rPr lang="cs-CZ" sz="2000" dirty="0" err="1" smtClean="0"/>
              <a:t>Hemd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eine</a:t>
            </a:r>
            <a:r>
              <a:rPr lang="cs-CZ" sz="2000" dirty="0" smtClean="0"/>
              <a:t> </a:t>
            </a:r>
            <a:r>
              <a:rPr lang="cs-CZ" sz="2000" dirty="0" err="1" smtClean="0"/>
              <a:t>Krawatte</a:t>
            </a:r>
            <a:r>
              <a:rPr lang="cs-CZ" sz="2000" dirty="0" smtClean="0"/>
              <a:t> oder </a:t>
            </a:r>
            <a:r>
              <a:rPr lang="cs-CZ" sz="2000" dirty="0" err="1" smtClean="0"/>
              <a:t>eine</a:t>
            </a:r>
            <a:r>
              <a:rPr lang="cs-CZ" sz="2000" dirty="0" smtClean="0"/>
              <a:t> </a:t>
            </a:r>
            <a:r>
              <a:rPr lang="cs-CZ" sz="2000" dirty="0" err="1" smtClean="0"/>
              <a:t>Fliege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8034" y="1777285"/>
            <a:ext cx="6297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eine</a:t>
            </a:r>
            <a:r>
              <a:rPr lang="cs-CZ" sz="2000" dirty="0" smtClean="0"/>
              <a:t> </a:t>
            </a:r>
            <a:r>
              <a:rPr lang="cs-CZ" sz="2000" dirty="0" err="1" smtClean="0"/>
              <a:t>Hemd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in Violett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hat</a:t>
            </a:r>
            <a:r>
              <a:rPr lang="cs-CZ" sz="2000" dirty="0" smtClean="0"/>
              <a:t> </a:t>
            </a:r>
            <a:r>
              <a:rPr lang="cs-CZ" sz="2000" dirty="0" err="1" smtClean="0"/>
              <a:t>lange</a:t>
            </a:r>
            <a:r>
              <a:rPr lang="cs-CZ" sz="2000" dirty="0" smtClean="0"/>
              <a:t> </a:t>
            </a:r>
            <a:r>
              <a:rPr lang="cs-CZ" sz="2000" dirty="0" err="1" smtClean="0"/>
              <a:t>Ärmel</a:t>
            </a:r>
            <a:r>
              <a:rPr lang="cs-CZ" sz="2000" dirty="0" smtClean="0"/>
              <a:t>. Es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aus</a:t>
            </a:r>
            <a:r>
              <a:rPr lang="cs-CZ" sz="2000" dirty="0" smtClean="0"/>
              <a:t> </a:t>
            </a:r>
            <a:r>
              <a:rPr lang="cs-CZ" sz="2000" dirty="0" err="1" smtClean="0"/>
              <a:t>einem</a:t>
            </a:r>
            <a:r>
              <a:rPr lang="cs-CZ" sz="2000" dirty="0" smtClean="0"/>
              <a:t> </a:t>
            </a:r>
            <a:r>
              <a:rPr lang="cs-CZ" sz="2000" dirty="0" err="1" smtClean="0"/>
              <a:t>feinen</a:t>
            </a:r>
            <a:r>
              <a:rPr lang="cs-CZ" sz="2000" dirty="0" smtClean="0"/>
              <a:t> </a:t>
            </a:r>
            <a:r>
              <a:rPr lang="cs-CZ" sz="2000" dirty="0" err="1" smtClean="0"/>
              <a:t>Material</a:t>
            </a:r>
            <a:r>
              <a:rPr lang="cs-CZ" sz="2000" dirty="0" smtClean="0"/>
              <a:t> </a:t>
            </a:r>
            <a:r>
              <a:rPr lang="cs-CZ" sz="2000" dirty="0" err="1" smtClean="0"/>
              <a:t>genäht</a:t>
            </a:r>
            <a:r>
              <a:rPr lang="cs-CZ" sz="2000" dirty="0" smtClean="0"/>
              <a:t>.</a:t>
            </a:r>
          </a:p>
          <a:p>
            <a:r>
              <a:rPr lang="cs-CZ" sz="2000" dirty="0" err="1" smtClean="0"/>
              <a:t>Dazu</a:t>
            </a:r>
            <a:r>
              <a:rPr lang="cs-CZ" sz="2000" dirty="0" smtClean="0"/>
              <a:t> </a:t>
            </a:r>
            <a:r>
              <a:rPr lang="cs-CZ" sz="2000" dirty="0" err="1" smtClean="0"/>
              <a:t>passt</a:t>
            </a:r>
            <a:r>
              <a:rPr lang="cs-CZ" sz="2000" dirty="0" smtClean="0"/>
              <a:t> gut </a:t>
            </a:r>
            <a:r>
              <a:rPr lang="cs-CZ" sz="2000" dirty="0" err="1" smtClean="0"/>
              <a:t>diese</a:t>
            </a:r>
            <a:r>
              <a:rPr lang="cs-CZ" sz="2000" dirty="0" smtClean="0"/>
              <a:t> </a:t>
            </a:r>
            <a:r>
              <a:rPr lang="cs-CZ" sz="2000" dirty="0" err="1" smtClean="0"/>
              <a:t>Krawatte</a:t>
            </a:r>
            <a:r>
              <a:rPr lang="cs-CZ" sz="2000" dirty="0" smtClean="0"/>
              <a:t> – </a:t>
            </a:r>
            <a:r>
              <a:rPr lang="cs-CZ" sz="2000" dirty="0" err="1" smtClean="0"/>
              <a:t>sie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dunkelviolett</a:t>
            </a:r>
            <a:r>
              <a:rPr lang="cs-CZ" sz="2000" dirty="0" smtClean="0"/>
              <a:t> </a:t>
            </a:r>
            <a:r>
              <a:rPr lang="cs-CZ" sz="2000" dirty="0" err="1" smtClean="0"/>
              <a:t>mit</a:t>
            </a:r>
            <a:r>
              <a:rPr lang="cs-CZ" sz="2000" dirty="0" smtClean="0"/>
              <a:t> dem </a:t>
            </a:r>
            <a:r>
              <a:rPr lang="cs-CZ" sz="2000" dirty="0" err="1" smtClean="0"/>
              <a:t>schwarzen</a:t>
            </a:r>
            <a:r>
              <a:rPr lang="cs-CZ" sz="2000" dirty="0" smtClean="0"/>
              <a:t> </a:t>
            </a:r>
            <a:r>
              <a:rPr lang="cs-CZ" sz="2000" dirty="0" err="1" smtClean="0"/>
              <a:t>Muster</a:t>
            </a:r>
            <a:r>
              <a:rPr lang="cs-CZ" sz="2000" dirty="0" smtClean="0"/>
              <a:t>. 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28034" y="3670479"/>
            <a:ext cx="6207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andere</a:t>
            </a:r>
            <a:r>
              <a:rPr lang="cs-CZ" sz="2000" dirty="0" smtClean="0"/>
              <a:t> </a:t>
            </a:r>
            <a:r>
              <a:rPr lang="cs-CZ" sz="2000" dirty="0" err="1" smtClean="0"/>
              <a:t>Hemd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in </a:t>
            </a:r>
            <a:r>
              <a:rPr lang="cs-CZ" sz="2000" dirty="0" err="1" smtClean="0"/>
              <a:t>Gelb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hat</a:t>
            </a:r>
            <a:r>
              <a:rPr lang="cs-CZ" sz="2000" dirty="0" smtClean="0"/>
              <a:t> kurze </a:t>
            </a:r>
            <a:r>
              <a:rPr lang="cs-CZ" sz="2000" dirty="0" err="1" smtClean="0"/>
              <a:t>Ärmel</a:t>
            </a:r>
            <a:r>
              <a:rPr lang="cs-CZ" sz="2000" dirty="0" smtClean="0"/>
              <a:t>. </a:t>
            </a:r>
            <a:r>
              <a:rPr lang="cs-CZ" sz="2000" dirty="0" err="1" smtClean="0"/>
              <a:t>Dazu</a:t>
            </a:r>
            <a:r>
              <a:rPr lang="cs-CZ" sz="2000" dirty="0" smtClean="0"/>
              <a:t> </a:t>
            </a:r>
            <a:r>
              <a:rPr lang="cs-CZ" sz="2000" dirty="0" err="1" smtClean="0"/>
              <a:t>hat</a:t>
            </a:r>
            <a:r>
              <a:rPr lang="cs-CZ" sz="2000" dirty="0" smtClean="0"/>
              <a:t> man </a:t>
            </a:r>
            <a:r>
              <a:rPr lang="cs-CZ" sz="2000" dirty="0" err="1" smtClean="0"/>
              <a:t>eine</a:t>
            </a:r>
            <a:r>
              <a:rPr lang="cs-CZ" sz="2000" dirty="0" smtClean="0"/>
              <a:t> </a:t>
            </a:r>
            <a:r>
              <a:rPr lang="cs-CZ" sz="2000" dirty="0" err="1" smtClean="0"/>
              <a:t>passende</a:t>
            </a:r>
            <a:r>
              <a:rPr lang="cs-CZ" sz="2000" dirty="0" smtClean="0"/>
              <a:t> </a:t>
            </a:r>
            <a:r>
              <a:rPr lang="cs-CZ" sz="2000" dirty="0" err="1" smtClean="0"/>
              <a:t>Krawatte</a:t>
            </a:r>
            <a:r>
              <a:rPr lang="cs-CZ" sz="2000" dirty="0" smtClean="0"/>
              <a:t> in </a:t>
            </a:r>
            <a:r>
              <a:rPr lang="cs-CZ" sz="2000" dirty="0" err="1" smtClean="0"/>
              <a:t>Dunkelgelb</a:t>
            </a:r>
            <a:r>
              <a:rPr lang="cs-CZ" sz="2000" dirty="0" smtClean="0"/>
              <a:t>, </a:t>
            </a:r>
            <a:r>
              <a:rPr lang="cs-CZ" sz="2000" dirty="0" err="1" smtClean="0"/>
              <a:t>aber</a:t>
            </a:r>
            <a:r>
              <a:rPr lang="cs-CZ" sz="2000" dirty="0" smtClean="0"/>
              <a:t> </a:t>
            </a:r>
            <a:r>
              <a:rPr lang="cs-CZ" sz="2000" dirty="0" err="1" smtClean="0"/>
              <a:t>auch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schwarze</a:t>
            </a:r>
            <a:r>
              <a:rPr lang="cs-CZ" sz="2000" dirty="0" smtClean="0"/>
              <a:t> </a:t>
            </a:r>
            <a:r>
              <a:rPr lang="cs-CZ" sz="2000" dirty="0" err="1" smtClean="0"/>
              <a:t>Fliege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mit</a:t>
            </a:r>
            <a:r>
              <a:rPr lang="cs-CZ" sz="2000" dirty="0" smtClean="0"/>
              <a:t> </a:t>
            </a:r>
            <a:r>
              <a:rPr lang="cs-CZ" sz="2000" dirty="0" err="1" smtClean="0"/>
              <a:t>diesem</a:t>
            </a:r>
            <a:r>
              <a:rPr lang="cs-CZ" sz="2000" dirty="0" smtClean="0"/>
              <a:t> </a:t>
            </a:r>
            <a:r>
              <a:rPr lang="cs-CZ" sz="2000" dirty="0" err="1" smtClean="0"/>
              <a:t>Hemd</a:t>
            </a:r>
            <a:r>
              <a:rPr lang="cs-CZ" sz="2000" dirty="0" smtClean="0"/>
              <a:t> </a:t>
            </a:r>
            <a:r>
              <a:rPr lang="cs-CZ" sz="2000" dirty="0" err="1" smtClean="0"/>
              <a:t>elegant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42540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2321" y="347729"/>
            <a:ext cx="4456091" cy="615610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3792" y="669701"/>
            <a:ext cx="6143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Auf</a:t>
            </a:r>
            <a:r>
              <a:rPr lang="cs-CZ" sz="2000" dirty="0" smtClean="0"/>
              <a:t> </a:t>
            </a:r>
            <a:r>
              <a:rPr lang="cs-CZ" sz="2000" dirty="0" err="1" smtClean="0"/>
              <a:t>diesem</a:t>
            </a:r>
            <a:r>
              <a:rPr lang="cs-CZ" sz="2000" dirty="0" smtClean="0"/>
              <a:t> </a:t>
            </a:r>
            <a:r>
              <a:rPr lang="cs-CZ" sz="2000" dirty="0" err="1" smtClean="0"/>
              <a:t>Bild</a:t>
            </a:r>
            <a:r>
              <a:rPr lang="cs-CZ" sz="2000" dirty="0" smtClean="0"/>
              <a:t> </a:t>
            </a:r>
            <a:r>
              <a:rPr lang="cs-CZ" sz="2000" dirty="0" err="1" smtClean="0"/>
              <a:t>sehen</a:t>
            </a:r>
            <a:r>
              <a:rPr lang="cs-CZ" sz="2000" dirty="0" smtClean="0"/>
              <a:t> </a:t>
            </a:r>
            <a:r>
              <a:rPr lang="cs-CZ" sz="2000" dirty="0" err="1" smtClean="0"/>
              <a:t>wir</a:t>
            </a:r>
            <a:r>
              <a:rPr lang="cs-CZ" sz="2000" dirty="0" smtClean="0"/>
              <a:t> </a:t>
            </a:r>
            <a:r>
              <a:rPr lang="cs-CZ" sz="2000" dirty="0" err="1" smtClean="0"/>
              <a:t>schönes</a:t>
            </a:r>
            <a:r>
              <a:rPr lang="cs-CZ" sz="2000" dirty="0" smtClean="0"/>
              <a:t> </a:t>
            </a:r>
            <a:r>
              <a:rPr lang="cs-CZ" sz="2000" dirty="0" err="1" smtClean="0"/>
              <a:t>Ballkleid</a:t>
            </a:r>
            <a:r>
              <a:rPr lang="cs-CZ" sz="2000" dirty="0" smtClean="0"/>
              <a:t> </a:t>
            </a:r>
            <a:r>
              <a:rPr lang="cs-CZ" sz="2000" dirty="0" err="1" smtClean="0"/>
              <a:t>für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Damen</a:t>
            </a:r>
            <a:r>
              <a:rPr lang="cs-CZ" sz="2000" dirty="0" smtClean="0"/>
              <a:t>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3792" y="1674254"/>
            <a:ext cx="5885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Kleid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lang</a:t>
            </a:r>
            <a:r>
              <a:rPr lang="cs-CZ" sz="2000" dirty="0" smtClean="0"/>
              <a:t>, </a:t>
            </a:r>
            <a:r>
              <a:rPr lang="cs-CZ" sz="2000" dirty="0" err="1" smtClean="0"/>
              <a:t>weit</a:t>
            </a:r>
            <a:r>
              <a:rPr lang="cs-CZ" sz="2000" dirty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hat</a:t>
            </a:r>
            <a:r>
              <a:rPr lang="cs-CZ" sz="2000" dirty="0" smtClean="0"/>
              <a:t> </a:t>
            </a:r>
            <a:r>
              <a:rPr lang="cs-CZ" sz="2000" dirty="0" err="1" smtClean="0"/>
              <a:t>schöne</a:t>
            </a:r>
            <a:r>
              <a:rPr lang="cs-CZ" sz="2000" dirty="0" smtClean="0"/>
              <a:t> </a:t>
            </a:r>
            <a:r>
              <a:rPr lang="cs-CZ" sz="2000" dirty="0" err="1" smtClean="0"/>
              <a:t>stahlblaue</a:t>
            </a:r>
            <a:r>
              <a:rPr lang="cs-CZ" sz="2000" dirty="0" smtClean="0"/>
              <a:t> </a:t>
            </a:r>
            <a:r>
              <a:rPr lang="cs-CZ" sz="2000" dirty="0" err="1" smtClean="0"/>
              <a:t>Farbe</a:t>
            </a:r>
            <a:r>
              <a:rPr lang="cs-CZ" sz="2000" dirty="0" smtClean="0"/>
              <a:t>. Der obere </a:t>
            </a:r>
            <a:r>
              <a:rPr lang="cs-CZ" sz="2000" dirty="0" err="1" smtClean="0"/>
              <a:t>Teil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aus</a:t>
            </a:r>
            <a:r>
              <a:rPr lang="cs-CZ" sz="2000" dirty="0" smtClean="0"/>
              <a:t> dem </a:t>
            </a:r>
            <a:r>
              <a:rPr lang="cs-CZ" sz="2000" dirty="0" err="1" smtClean="0"/>
              <a:t>gemusterten</a:t>
            </a:r>
            <a:r>
              <a:rPr lang="cs-CZ" sz="2000" dirty="0" smtClean="0"/>
              <a:t> </a:t>
            </a:r>
            <a:r>
              <a:rPr lang="cs-CZ" sz="2000" dirty="0" err="1" smtClean="0"/>
              <a:t>Stoff</a:t>
            </a:r>
            <a:r>
              <a:rPr lang="cs-CZ" sz="2000" dirty="0" smtClean="0"/>
              <a:t> </a:t>
            </a:r>
            <a:r>
              <a:rPr lang="cs-CZ" sz="2000" dirty="0" err="1" smtClean="0"/>
              <a:t>genäht</a:t>
            </a:r>
            <a:r>
              <a:rPr lang="cs-CZ" sz="2000" dirty="0" smtClean="0"/>
              <a:t>,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ärmellos</a:t>
            </a:r>
            <a:r>
              <a:rPr lang="cs-CZ" sz="2000" dirty="0" smtClean="0"/>
              <a:t>, </a:t>
            </a:r>
            <a:r>
              <a:rPr lang="cs-CZ" sz="2000" dirty="0" err="1" smtClean="0"/>
              <a:t>mit</a:t>
            </a:r>
            <a:r>
              <a:rPr lang="cs-CZ" sz="2000" dirty="0" smtClean="0"/>
              <a:t> </a:t>
            </a:r>
            <a:r>
              <a:rPr lang="cs-CZ" sz="2000" dirty="0" err="1" smtClean="0"/>
              <a:t>großem</a:t>
            </a:r>
            <a:r>
              <a:rPr lang="cs-CZ" sz="2000" dirty="0" smtClean="0"/>
              <a:t> </a:t>
            </a:r>
            <a:r>
              <a:rPr lang="cs-CZ" sz="2000" dirty="0" err="1" smtClean="0"/>
              <a:t>Ausschnitt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43944" y="3503054"/>
            <a:ext cx="6053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Zum</a:t>
            </a:r>
            <a:r>
              <a:rPr lang="cs-CZ" sz="2000" dirty="0" smtClean="0"/>
              <a:t> </a:t>
            </a:r>
            <a:r>
              <a:rPr lang="cs-CZ" sz="2000" dirty="0" err="1" smtClean="0"/>
              <a:t>Kleid</a:t>
            </a:r>
            <a:r>
              <a:rPr lang="cs-CZ" sz="2000" dirty="0" smtClean="0"/>
              <a:t> </a:t>
            </a:r>
            <a:r>
              <a:rPr lang="cs-CZ" sz="2000" dirty="0" err="1" smtClean="0"/>
              <a:t>gehört</a:t>
            </a:r>
            <a:r>
              <a:rPr lang="cs-CZ" sz="2000" dirty="0" smtClean="0"/>
              <a:t> </a:t>
            </a:r>
            <a:r>
              <a:rPr lang="cs-CZ" sz="2000" dirty="0" err="1" smtClean="0"/>
              <a:t>noch</a:t>
            </a:r>
            <a:r>
              <a:rPr lang="cs-CZ" sz="2000"/>
              <a:t> </a:t>
            </a:r>
            <a:r>
              <a:rPr lang="cs-CZ" sz="2000" smtClean="0"/>
              <a:t>der </a:t>
            </a:r>
            <a:r>
              <a:rPr lang="cs-CZ" sz="2000" dirty="0" err="1" smtClean="0"/>
              <a:t>gesellschaftliche</a:t>
            </a:r>
            <a:r>
              <a:rPr lang="cs-CZ" sz="2000" dirty="0" smtClean="0"/>
              <a:t> Bolero </a:t>
            </a:r>
            <a:r>
              <a:rPr lang="cs-CZ" sz="2000" dirty="0" err="1" smtClean="0"/>
              <a:t>mit</a:t>
            </a:r>
            <a:r>
              <a:rPr lang="cs-CZ" sz="2000" dirty="0" smtClean="0"/>
              <a:t> den </a:t>
            </a:r>
            <a:r>
              <a:rPr lang="cs-CZ" sz="2000" dirty="0" err="1" smtClean="0"/>
              <a:t>langen</a:t>
            </a:r>
            <a:r>
              <a:rPr lang="cs-CZ" sz="2000" dirty="0" smtClean="0"/>
              <a:t> </a:t>
            </a:r>
            <a:r>
              <a:rPr lang="cs-CZ" sz="2000" dirty="0" err="1" smtClean="0"/>
              <a:t>Ärmeln</a:t>
            </a:r>
            <a:r>
              <a:rPr lang="cs-CZ" sz="2000" dirty="0" smtClean="0"/>
              <a:t> 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16241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1110" y="244698"/>
            <a:ext cx="4237417" cy="623337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86367" y="1146220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andere</a:t>
            </a:r>
            <a:r>
              <a:rPr lang="cs-CZ" sz="2000" dirty="0" smtClean="0"/>
              <a:t> </a:t>
            </a:r>
            <a:r>
              <a:rPr lang="cs-CZ" sz="2000" dirty="0" err="1" smtClean="0"/>
              <a:t>Kleid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auch</a:t>
            </a:r>
            <a:r>
              <a:rPr lang="cs-CZ" sz="2000" dirty="0" smtClean="0"/>
              <a:t> </a:t>
            </a:r>
            <a:r>
              <a:rPr lang="cs-CZ" sz="2000" dirty="0" err="1" smtClean="0"/>
              <a:t>lang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ärmellos</a:t>
            </a:r>
            <a:r>
              <a:rPr lang="cs-CZ" sz="2000" dirty="0" smtClean="0"/>
              <a:t>, </a:t>
            </a:r>
            <a:r>
              <a:rPr lang="cs-CZ" sz="2000" dirty="0" err="1" smtClean="0"/>
              <a:t>aber</a:t>
            </a:r>
            <a:r>
              <a:rPr lang="cs-CZ" sz="2000" dirty="0" smtClean="0"/>
              <a:t> </a:t>
            </a:r>
            <a:r>
              <a:rPr lang="cs-CZ" sz="2000" dirty="0" err="1" smtClean="0"/>
              <a:t>eng</a:t>
            </a:r>
            <a:r>
              <a:rPr lang="cs-CZ" sz="2000" dirty="0" smtClean="0"/>
              <a:t>. Es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sehr</a:t>
            </a:r>
            <a:r>
              <a:rPr lang="cs-CZ" sz="2000" dirty="0" smtClean="0"/>
              <a:t> </a:t>
            </a:r>
            <a:r>
              <a:rPr lang="cs-CZ" sz="2000" dirty="0" err="1" smtClean="0"/>
              <a:t>elegant</a:t>
            </a:r>
            <a:r>
              <a:rPr lang="cs-CZ" sz="2000" dirty="0" smtClean="0"/>
              <a:t>,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Grundfarbe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Rot, </a:t>
            </a:r>
            <a:r>
              <a:rPr lang="cs-CZ" sz="2000" dirty="0" err="1" smtClean="0"/>
              <a:t>das</a:t>
            </a:r>
            <a:r>
              <a:rPr lang="cs-CZ" sz="2000" dirty="0" smtClean="0"/>
              <a:t> </a:t>
            </a:r>
            <a:r>
              <a:rPr lang="cs-CZ" sz="2000" dirty="0" err="1" smtClean="0"/>
              <a:t>Kleid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interessant</a:t>
            </a:r>
            <a:r>
              <a:rPr lang="cs-CZ" sz="2000" dirty="0" smtClean="0"/>
              <a:t> </a:t>
            </a:r>
            <a:r>
              <a:rPr lang="cs-CZ" sz="2000" dirty="0" err="1" smtClean="0"/>
              <a:t>dank</a:t>
            </a:r>
            <a:r>
              <a:rPr lang="cs-CZ" sz="2000" dirty="0" smtClean="0"/>
              <a:t> dem </a:t>
            </a:r>
            <a:r>
              <a:rPr lang="cs-CZ" sz="2000" dirty="0" err="1" smtClean="0"/>
              <a:t>schwarzen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weißen</a:t>
            </a:r>
            <a:r>
              <a:rPr lang="cs-CZ" sz="2000" dirty="0" smtClean="0"/>
              <a:t> </a:t>
            </a:r>
            <a:r>
              <a:rPr lang="cs-CZ" sz="2000" dirty="0" err="1" smtClean="0"/>
              <a:t>Muster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24265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9595" y="334851"/>
            <a:ext cx="4366206" cy="622049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43944" y="1107583"/>
            <a:ext cx="6272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Wenn</a:t>
            </a:r>
            <a:r>
              <a:rPr lang="cs-CZ" sz="2000" dirty="0" smtClean="0"/>
              <a:t> man </a:t>
            </a:r>
            <a:r>
              <a:rPr lang="cs-CZ" sz="2000" dirty="0" err="1" smtClean="0"/>
              <a:t>ins</a:t>
            </a:r>
            <a:r>
              <a:rPr lang="cs-CZ" sz="2000" dirty="0" smtClean="0"/>
              <a:t> </a:t>
            </a:r>
            <a:r>
              <a:rPr lang="cs-CZ" sz="2000" dirty="0" err="1" smtClean="0"/>
              <a:t>Theater</a:t>
            </a:r>
            <a:r>
              <a:rPr lang="cs-CZ" sz="2000" dirty="0" smtClean="0"/>
              <a:t> </a:t>
            </a:r>
            <a:r>
              <a:rPr lang="cs-CZ" sz="2000" dirty="0" err="1" smtClean="0"/>
              <a:t>geht</a:t>
            </a:r>
            <a:r>
              <a:rPr lang="cs-CZ" sz="2000" dirty="0" smtClean="0"/>
              <a:t>, </a:t>
            </a:r>
            <a:r>
              <a:rPr lang="cs-CZ" sz="2000" dirty="0" err="1" smtClean="0"/>
              <a:t>muss</a:t>
            </a:r>
            <a:r>
              <a:rPr lang="cs-CZ" sz="2000" dirty="0" smtClean="0"/>
              <a:t> man </a:t>
            </a:r>
            <a:r>
              <a:rPr lang="cs-CZ" sz="2000" dirty="0" err="1" smtClean="0"/>
              <a:t>sich</a:t>
            </a:r>
            <a:r>
              <a:rPr lang="cs-CZ" sz="2000" dirty="0" smtClean="0"/>
              <a:t> </a:t>
            </a:r>
            <a:r>
              <a:rPr lang="cs-CZ" sz="2000" dirty="0" err="1" smtClean="0"/>
              <a:t>nicht</a:t>
            </a:r>
            <a:r>
              <a:rPr lang="cs-CZ" sz="2000" dirty="0" smtClean="0"/>
              <a:t> </a:t>
            </a:r>
            <a:r>
              <a:rPr lang="cs-CZ" sz="2000" dirty="0" err="1" smtClean="0"/>
              <a:t>immer</a:t>
            </a:r>
            <a:r>
              <a:rPr lang="cs-CZ" sz="2000" dirty="0" smtClean="0"/>
              <a:t> </a:t>
            </a:r>
            <a:r>
              <a:rPr lang="cs-CZ" sz="2000" dirty="0" err="1" smtClean="0"/>
              <a:t>nur</a:t>
            </a:r>
            <a:r>
              <a:rPr lang="cs-CZ" sz="2000" dirty="0" smtClean="0"/>
              <a:t> </a:t>
            </a:r>
            <a:r>
              <a:rPr lang="cs-CZ" sz="2000" dirty="0" err="1" smtClean="0"/>
              <a:t>Abendkleid</a:t>
            </a:r>
            <a:r>
              <a:rPr lang="cs-CZ" sz="2000" dirty="0" smtClean="0"/>
              <a:t> </a:t>
            </a:r>
            <a:r>
              <a:rPr lang="cs-CZ" sz="2000" dirty="0" err="1" smtClean="0"/>
              <a:t>anziehen</a:t>
            </a:r>
            <a:r>
              <a:rPr lang="cs-CZ" sz="2000" dirty="0" smtClean="0"/>
              <a:t>. Die </a:t>
            </a:r>
            <a:r>
              <a:rPr lang="cs-CZ" sz="2000" dirty="0" err="1" smtClean="0"/>
              <a:t>Frauen</a:t>
            </a:r>
            <a:r>
              <a:rPr lang="cs-CZ" sz="2000" dirty="0" smtClean="0"/>
              <a:t> </a:t>
            </a:r>
            <a:r>
              <a:rPr lang="cs-CZ" sz="2000" dirty="0" err="1" smtClean="0"/>
              <a:t>können</a:t>
            </a:r>
            <a:r>
              <a:rPr lang="cs-CZ" sz="2000" dirty="0" smtClean="0"/>
              <a:t> </a:t>
            </a:r>
            <a:r>
              <a:rPr lang="cs-CZ" sz="2000" dirty="0" err="1" smtClean="0"/>
              <a:t>auch</a:t>
            </a:r>
            <a:r>
              <a:rPr lang="cs-CZ" sz="2000" dirty="0" smtClean="0"/>
              <a:t> </a:t>
            </a:r>
            <a:r>
              <a:rPr lang="cs-CZ" sz="2000" dirty="0" err="1" smtClean="0"/>
              <a:t>schwarze</a:t>
            </a:r>
            <a:r>
              <a:rPr lang="cs-CZ" sz="2000" dirty="0" smtClean="0"/>
              <a:t> </a:t>
            </a:r>
            <a:r>
              <a:rPr lang="cs-CZ" sz="2000" dirty="0" err="1" smtClean="0"/>
              <a:t>Hose</a:t>
            </a:r>
            <a:r>
              <a:rPr lang="cs-CZ" sz="2000" dirty="0" smtClean="0"/>
              <a:t> </a:t>
            </a:r>
            <a:r>
              <a:rPr lang="cs-CZ" sz="2000" dirty="0" err="1" smtClean="0"/>
              <a:t>nehmen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dazu</a:t>
            </a:r>
            <a:r>
              <a:rPr lang="cs-CZ" sz="2000" dirty="0" smtClean="0"/>
              <a:t> </a:t>
            </a:r>
            <a:r>
              <a:rPr lang="cs-CZ" sz="2000" dirty="0" err="1" smtClean="0"/>
              <a:t>eine</a:t>
            </a:r>
            <a:r>
              <a:rPr lang="cs-CZ" sz="2000" dirty="0" smtClean="0"/>
              <a:t> </a:t>
            </a:r>
            <a:r>
              <a:rPr lang="cs-CZ" sz="2000" dirty="0" err="1" smtClean="0"/>
              <a:t>festliche</a:t>
            </a:r>
            <a:r>
              <a:rPr lang="cs-CZ" sz="2000" dirty="0" smtClean="0"/>
              <a:t> </a:t>
            </a:r>
            <a:r>
              <a:rPr lang="cs-CZ" sz="2000" dirty="0" err="1" smtClean="0"/>
              <a:t>Bluse</a:t>
            </a:r>
            <a:r>
              <a:rPr lang="cs-CZ" sz="2000" dirty="0" smtClean="0"/>
              <a:t>. </a:t>
            </a:r>
            <a:r>
              <a:rPr lang="cs-CZ" sz="2000" dirty="0" err="1" smtClean="0"/>
              <a:t>Diese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sehr</a:t>
            </a:r>
            <a:r>
              <a:rPr lang="cs-CZ" sz="2000" dirty="0" smtClean="0"/>
              <a:t> </a:t>
            </a:r>
            <a:r>
              <a:rPr lang="cs-CZ" sz="2000" dirty="0" err="1" smtClean="0"/>
              <a:t>schön</a:t>
            </a:r>
            <a:r>
              <a:rPr lang="cs-CZ" sz="2000" dirty="0" smtClean="0"/>
              <a:t> </a:t>
            </a:r>
            <a:r>
              <a:rPr lang="cs-CZ" sz="2000" dirty="0" err="1" smtClean="0"/>
              <a:t>gemustert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gefärbt</a:t>
            </a:r>
            <a:r>
              <a:rPr lang="cs-CZ" sz="2000" dirty="0" smtClean="0"/>
              <a:t>, </a:t>
            </a:r>
            <a:r>
              <a:rPr lang="cs-CZ" sz="2000" dirty="0" err="1" smtClean="0"/>
              <a:t>auf</a:t>
            </a:r>
            <a:r>
              <a:rPr lang="cs-CZ" sz="2000" dirty="0" smtClean="0"/>
              <a:t> den </a:t>
            </a:r>
            <a:r>
              <a:rPr lang="cs-CZ" sz="2000" dirty="0" err="1" smtClean="0"/>
              <a:t>Ärmeln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in der </a:t>
            </a:r>
            <a:r>
              <a:rPr lang="cs-CZ" sz="2000" dirty="0" err="1" smtClean="0"/>
              <a:t>Ausschnitt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sie</a:t>
            </a:r>
            <a:r>
              <a:rPr lang="cs-CZ" sz="2000" dirty="0" smtClean="0"/>
              <a:t> </a:t>
            </a:r>
            <a:r>
              <a:rPr lang="cs-CZ" sz="2000" dirty="0" err="1" smtClean="0"/>
              <a:t>mit</a:t>
            </a:r>
            <a:r>
              <a:rPr lang="cs-CZ" sz="2000" dirty="0" smtClean="0"/>
              <a:t> den </a:t>
            </a:r>
            <a:r>
              <a:rPr lang="cs-CZ" sz="2000" dirty="0" err="1" smtClean="0"/>
              <a:t>Volants</a:t>
            </a:r>
            <a:r>
              <a:rPr lang="cs-CZ" sz="2000" dirty="0" smtClean="0"/>
              <a:t> </a:t>
            </a:r>
            <a:r>
              <a:rPr lang="cs-CZ" sz="2000" dirty="0" err="1" smtClean="0"/>
              <a:t>verziert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369467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7927" y="373487"/>
            <a:ext cx="4430600" cy="614322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3639" y="991673"/>
            <a:ext cx="60917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Auch</a:t>
            </a:r>
            <a:r>
              <a:rPr lang="cs-CZ" sz="2000" dirty="0" smtClean="0"/>
              <a:t> </a:t>
            </a:r>
            <a:r>
              <a:rPr lang="cs-CZ" sz="2000" dirty="0" err="1" smtClean="0"/>
              <a:t>diese</a:t>
            </a:r>
            <a:r>
              <a:rPr lang="cs-CZ" sz="2000" dirty="0" smtClean="0"/>
              <a:t> </a:t>
            </a:r>
            <a:r>
              <a:rPr lang="cs-CZ" sz="2000" dirty="0" err="1" smtClean="0"/>
              <a:t>Kleidung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festlich</a:t>
            </a:r>
            <a:r>
              <a:rPr lang="cs-CZ" sz="2000" dirty="0" smtClean="0"/>
              <a:t>.</a:t>
            </a:r>
          </a:p>
          <a:p>
            <a:r>
              <a:rPr lang="cs-CZ" sz="2000" dirty="0" err="1" smtClean="0"/>
              <a:t>Zu</a:t>
            </a:r>
            <a:r>
              <a:rPr lang="cs-CZ" sz="2000" dirty="0" smtClean="0"/>
              <a:t> dem </a:t>
            </a:r>
            <a:r>
              <a:rPr lang="cs-CZ" sz="2000" dirty="0" err="1" smtClean="0"/>
              <a:t>schwarzen</a:t>
            </a:r>
            <a:r>
              <a:rPr lang="cs-CZ" sz="2000" dirty="0" smtClean="0"/>
              <a:t>, </a:t>
            </a:r>
            <a:r>
              <a:rPr lang="cs-CZ" sz="2000" dirty="0" err="1" smtClean="0"/>
              <a:t>kurzen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engen</a:t>
            </a:r>
            <a:r>
              <a:rPr lang="cs-CZ" sz="2000" dirty="0" smtClean="0"/>
              <a:t> Rock </a:t>
            </a:r>
            <a:r>
              <a:rPr lang="cs-CZ" sz="2000" dirty="0" err="1" smtClean="0"/>
              <a:t>passt</a:t>
            </a:r>
            <a:r>
              <a:rPr lang="cs-CZ" sz="2000" dirty="0" smtClean="0"/>
              <a:t> </a:t>
            </a:r>
            <a:r>
              <a:rPr lang="cs-CZ" sz="2000" dirty="0" err="1" smtClean="0"/>
              <a:t>diese</a:t>
            </a:r>
            <a:r>
              <a:rPr lang="cs-CZ" sz="2000" dirty="0" smtClean="0"/>
              <a:t> </a:t>
            </a:r>
            <a:r>
              <a:rPr lang="cs-CZ" sz="2000" dirty="0" err="1" smtClean="0"/>
              <a:t>Bluse</a:t>
            </a:r>
            <a:r>
              <a:rPr lang="cs-CZ" sz="2000" dirty="0" smtClean="0"/>
              <a:t> </a:t>
            </a:r>
            <a:r>
              <a:rPr lang="cs-CZ" sz="2000" dirty="0" err="1" smtClean="0"/>
              <a:t>sehr</a:t>
            </a:r>
            <a:r>
              <a:rPr lang="cs-CZ" sz="2000" dirty="0" smtClean="0"/>
              <a:t> gut.</a:t>
            </a:r>
          </a:p>
          <a:p>
            <a:r>
              <a:rPr lang="cs-CZ" sz="2000" dirty="0" smtClean="0"/>
              <a:t>Die </a:t>
            </a:r>
            <a:r>
              <a:rPr lang="cs-CZ" sz="2000" dirty="0" err="1" smtClean="0"/>
              <a:t>Bluse</a:t>
            </a:r>
            <a:r>
              <a:rPr lang="cs-CZ" sz="2000" dirty="0" smtClean="0"/>
              <a:t> </a:t>
            </a:r>
            <a:r>
              <a:rPr lang="cs-CZ" sz="2000" dirty="0" err="1" smtClean="0"/>
              <a:t>ist</a:t>
            </a:r>
            <a:r>
              <a:rPr lang="cs-CZ" sz="2000" dirty="0" smtClean="0"/>
              <a:t> </a:t>
            </a:r>
            <a:r>
              <a:rPr lang="cs-CZ" sz="2000" dirty="0" err="1" smtClean="0"/>
              <a:t>weiß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smtClean="0"/>
              <a:t>mit</a:t>
            </a:r>
            <a:r>
              <a:rPr lang="cs-CZ" sz="2000" dirty="0" smtClean="0"/>
              <a:t> </a:t>
            </a:r>
            <a:r>
              <a:rPr lang="cs-CZ" sz="2000" dirty="0" smtClean="0"/>
              <a:t>den </a:t>
            </a:r>
            <a:r>
              <a:rPr lang="cs-CZ" sz="2000" dirty="0" err="1" smtClean="0"/>
              <a:t>Blümchen</a:t>
            </a:r>
            <a:r>
              <a:rPr lang="cs-CZ" sz="2000" dirty="0" smtClean="0"/>
              <a:t> </a:t>
            </a:r>
            <a:r>
              <a:rPr lang="cs-CZ" sz="2000" dirty="0" err="1" smtClean="0"/>
              <a:t>gestickt</a:t>
            </a:r>
            <a:r>
              <a:rPr lang="cs-CZ" sz="2000" dirty="0" smtClean="0"/>
              <a:t>. </a:t>
            </a:r>
            <a:r>
              <a:rPr lang="cs-CZ" sz="2000" dirty="0" err="1" smtClean="0"/>
              <a:t>Sie</a:t>
            </a:r>
            <a:r>
              <a:rPr lang="cs-CZ" sz="2000" dirty="0" smtClean="0"/>
              <a:t> </a:t>
            </a:r>
            <a:r>
              <a:rPr lang="cs-CZ" sz="2000" dirty="0" err="1" smtClean="0"/>
              <a:t>hat</a:t>
            </a:r>
            <a:r>
              <a:rPr lang="cs-CZ" sz="2000" dirty="0" smtClean="0"/>
              <a:t> </a:t>
            </a:r>
            <a:r>
              <a:rPr lang="cs-CZ" sz="2000" dirty="0" err="1" smtClean="0"/>
              <a:t>acht</a:t>
            </a:r>
            <a:r>
              <a:rPr lang="cs-CZ" sz="2000" dirty="0" smtClean="0"/>
              <a:t> </a:t>
            </a:r>
            <a:r>
              <a:rPr lang="cs-CZ" sz="2000" dirty="0" err="1" smtClean="0"/>
              <a:t>Perlmuttknöpfe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auf</a:t>
            </a:r>
            <a:r>
              <a:rPr lang="cs-CZ" sz="2000" dirty="0" smtClean="0"/>
              <a:t> dem </a:t>
            </a:r>
            <a:r>
              <a:rPr lang="cs-CZ" sz="2000" dirty="0" err="1" smtClean="0"/>
              <a:t>unteren</a:t>
            </a:r>
            <a:r>
              <a:rPr lang="cs-CZ" sz="2000" dirty="0" smtClean="0"/>
              <a:t> </a:t>
            </a:r>
            <a:r>
              <a:rPr lang="cs-CZ" sz="2000" dirty="0" err="1" smtClean="0"/>
              <a:t>Teil</a:t>
            </a:r>
            <a:r>
              <a:rPr lang="cs-CZ" sz="2000" dirty="0" smtClean="0"/>
              <a:t> </a:t>
            </a:r>
            <a:r>
              <a:rPr lang="cs-CZ" sz="2000" dirty="0" err="1" smtClean="0"/>
              <a:t>und</a:t>
            </a:r>
            <a:r>
              <a:rPr lang="cs-CZ" sz="2000" dirty="0" smtClean="0"/>
              <a:t> </a:t>
            </a:r>
            <a:r>
              <a:rPr lang="cs-CZ" sz="2000" dirty="0" err="1" smtClean="0"/>
              <a:t>auf</a:t>
            </a:r>
            <a:r>
              <a:rPr lang="cs-CZ" sz="2000" dirty="0" smtClean="0"/>
              <a:t> den </a:t>
            </a:r>
            <a:r>
              <a:rPr lang="cs-CZ" sz="2000" dirty="0" err="1" smtClean="0"/>
              <a:t>Ärmeln</a:t>
            </a:r>
            <a:r>
              <a:rPr lang="cs-CZ" sz="2000" dirty="0" smtClean="0"/>
              <a:t> </a:t>
            </a:r>
            <a:r>
              <a:rPr lang="cs-CZ" sz="2000" dirty="0" err="1" smtClean="0"/>
              <a:t>die</a:t>
            </a:r>
            <a:r>
              <a:rPr lang="cs-CZ" sz="2000" dirty="0" smtClean="0"/>
              <a:t> </a:t>
            </a:r>
            <a:r>
              <a:rPr lang="cs-CZ" sz="2000" dirty="0" err="1" smtClean="0"/>
              <a:t>Volants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157505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511</Words>
  <Application>Microsoft Office PowerPoint</Application>
  <PresentationFormat>Vlastní</PresentationFormat>
  <Paragraphs>38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Řez</vt:lpstr>
      <vt:lpstr>Snímek 1</vt:lpstr>
      <vt:lpstr>KLEIDUNG UND MODE (GESELLSCHAFT)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KLEIDUNG UND MODE (GESELLSCHAFT)</dc:title>
  <dc:creator>uživatel</dc:creator>
  <cp:lastModifiedBy>pospisilova</cp:lastModifiedBy>
  <cp:revision>26</cp:revision>
  <dcterms:created xsi:type="dcterms:W3CDTF">2014-06-08T16:03:12Z</dcterms:created>
  <dcterms:modified xsi:type="dcterms:W3CDTF">2014-06-11T06:21:30Z</dcterms:modified>
</cp:coreProperties>
</file>