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686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120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820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62267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879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3895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877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98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985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3380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467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41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5070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548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782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2120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7880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2">
                <a:tint val="97000"/>
                <a:hueMod val="92000"/>
                <a:satMod val="169000"/>
                <a:lumMod val="164000"/>
              </a:schemeClr>
            </a:gs>
            <a:gs pos="56000">
              <a:srgbClr val="00206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47FC38-0821-451A-A164-F1B9E13CD641}" type="datetimeFigureOut">
              <a:rPr lang="cs-CZ" smtClean="0"/>
              <a:pPr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2037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000" dirty="0"/>
              <a:t>KLEIDUNG UND MODE (WINTER)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07568" y="5301208"/>
            <a:ext cx="7704856" cy="11521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Digitální učební materiál byl vytvořen v rámci projektu 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Inovace a zkvalitnění výuky na Slovanském gymnáziu</a:t>
            </a:r>
            <a:endParaRPr lang="cs-CZ" dirty="0">
              <a:solidFill>
                <a:schemeClr val="bg1"/>
              </a:solidFill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380110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810643" y="1781176"/>
            <a:ext cx="8654604" cy="32134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6000" dirty="0" err="1">
                <a:solidFill>
                  <a:schemeClr val="bg1"/>
                </a:solidFill>
              </a:rPr>
              <a:t>Kleidung</a:t>
            </a:r>
            <a:r>
              <a:rPr lang="cs-CZ" sz="6000" dirty="0">
                <a:solidFill>
                  <a:schemeClr val="bg1"/>
                </a:solidFill>
              </a:rPr>
              <a:t>  </a:t>
            </a:r>
            <a:r>
              <a:rPr lang="cs-CZ" sz="6000" dirty="0" err="1">
                <a:solidFill>
                  <a:schemeClr val="bg1"/>
                </a:solidFill>
              </a:rPr>
              <a:t>und</a:t>
            </a:r>
            <a:r>
              <a:rPr lang="cs-CZ" sz="6000" dirty="0">
                <a:solidFill>
                  <a:schemeClr val="bg1"/>
                </a:solidFill>
              </a:rPr>
              <a:t>  Mode</a:t>
            </a:r>
            <a:br>
              <a:rPr lang="cs-CZ" sz="6000" dirty="0">
                <a:solidFill>
                  <a:schemeClr val="bg1"/>
                </a:solidFill>
              </a:rPr>
            </a:br>
            <a:r>
              <a:rPr lang="cs-CZ" sz="6000" dirty="0">
                <a:solidFill>
                  <a:schemeClr val="bg1"/>
                </a:solidFill>
              </a:rPr>
              <a:t>(Winter)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128" y="404664"/>
            <a:ext cx="4443958" cy="60486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3392" y="62068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In den </a:t>
            </a:r>
            <a:r>
              <a:rPr lang="cs-CZ" sz="2000" dirty="0" err="1" smtClean="0"/>
              <a:t>kalten</a:t>
            </a:r>
            <a:r>
              <a:rPr lang="cs-CZ" sz="2000" dirty="0" smtClean="0"/>
              <a:t> </a:t>
            </a:r>
            <a:r>
              <a:rPr lang="cs-CZ" sz="2000" dirty="0" err="1" smtClean="0"/>
              <a:t>Tagen</a:t>
            </a:r>
            <a:r>
              <a:rPr lang="cs-CZ" sz="2000" dirty="0" smtClean="0"/>
              <a:t> </a:t>
            </a:r>
            <a:r>
              <a:rPr lang="cs-CZ" sz="2000" dirty="0" err="1" smtClean="0"/>
              <a:t>muss</a:t>
            </a:r>
            <a:r>
              <a:rPr lang="cs-CZ" sz="2000" dirty="0" smtClean="0"/>
              <a:t> man </a:t>
            </a:r>
            <a:r>
              <a:rPr lang="cs-CZ" sz="2000" dirty="0" err="1" smtClean="0"/>
              <a:t>dazu</a:t>
            </a:r>
            <a:r>
              <a:rPr lang="cs-CZ" sz="2000" dirty="0" smtClean="0"/>
              <a:t> </a:t>
            </a:r>
            <a:r>
              <a:rPr lang="cs-CZ" sz="2000" dirty="0" err="1" smtClean="0"/>
              <a:t>noch</a:t>
            </a:r>
            <a:r>
              <a:rPr lang="cs-CZ" sz="2000" dirty="0" smtClean="0"/>
              <a:t> </a:t>
            </a:r>
            <a:r>
              <a:rPr lang="cs-CZ" sz="2000" dirty="0" err="1" smtClean="0"/>
              <a:t>etwas</a:t>
            </a:r>
            <a:r>
              <a:rPr lang="cs-CZ" sz="2000" dirty="0" smtClean="0"/>
              <a:t> </a:t>
            </a:r>
            <a:r>
              <a:rPr lang="cs-CZ" sz="2000" dirty="0" err="1" smtClean="0"/>
              <a:t>Warmes</a:t>
            </a:r>
            <a:r>
              <a:rPr lang="cs-CZ" sz="2000" dirty="0" smtClean="0"/>
              <a:t> </a:t>
            </a:r>
            <a:r>
              <a:rPr lang="cs-CZ" sz="2000" dirty="0" err="1" smtClean="0"/>
              <a:t>nehmen</a:t>
            </a:r>
            <a:r>
              <a:rPr lang="cs-CZ" sz="2000" dirty="0" smtClean="0"/>
              <a:t>, </a:t>
            </a:r>
            <a:r>
              <a:rPr lang="cs-CZ" sz="2000" dirty="0" err="1" smtClean="0"/>
              <a:t>zum</a:t>
            </a:r>
            <a:r>
              <a:rPr lang="cs-CZ" sz="2000" dirty="0" smtClean="0"/>
              <a:t> </a:t>
            </a:r>
            <a:r>
              <a:rPr lang="cs-CZ" sz="2000" dirty="0" err="1" smtClean="0"/>
              <a:t>Beispiel</a:t>
            </a:r>
            <a:r>
              <a:rPr lang="cs-CZ" sz="2000" dirty="0" smtClean="0"/>
              <a:t> </a:t>
            </a:r>
            <a:r>
              <a:rPr lang="cs-CZ" sz="2000" dirty="0" err="1" smtClean="0"/>
              <a:t>einen</a:t>
            </a:r>
            <a:r>
              <a:rPr lang="cs-CZ" sz="2000" dirty="0" smtClean="0"/>
              <a:t> </a:t>
            </a:r>
            <a:r>
              <a:rPr lang="cs-CZ" sz="2000" dirty="0" err="1" smtClean="0"/>
              <a:t>Pullover</a:t>
            </a:r>
            <a:r>
              <a:rPr lang="cs-CZ" sz="2000" dirty="0" smtClean="0"/>
              <a:t> oder </a:t>
            </a:r>
            <a:r>
              <a:rPr lang="cs-CZ" sz="2000" dirty="0" err="1" smtClean="0"/>
              <a:t>ein</a:t>
            </a:r>
            <a:r>
              <a:rPr lang="cs-CZ" sz="2000" dirty="0" smtClean="0"/>
              <a:t> </a:t>
            </a:r>
            <a:r>
              <a:rPr lang="cs-CZ" sz="2000" dirty="0" err="1" smtClean="0"/>
              <a:t>Sweatshirt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3392" y="206084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Auf</a:t>
            </a:r>
            <a:r>
              <a:rPr lang="cs-CZ" sz="2000" dirty="0" smtClean="0"/>
              <a:t> dem </a:t>
            </a:r>
            <a:r>
              <a:rPr lang="cs-CZ" sz="2000" dirty="0" err="1" smtClean="0"/>
              <a:t>Bild</a:t>
            </a:r>
            <a:r>
              <a:rPr lang="cs-CZ" sz="2000" dirty="0" smtClean="0"/>
              <a:t> </a:t>
            </a:r>
            <a:r>
              <a:rPr lang="cs-CZ" sz="2000" dirty="0" err="1" smtClean="0"/>
              <a:t>sind</a:t>
            </a:r>
            <a:r>
              <a:rPr lang="cs-CZ" sz="2000" dirty="0" smtClean="0"/>
              <a:t> </a:t>
            </a:r>
            <a:r>
              <a:rPr lang="cs-CZ" sz="2000" dirty="0" err="1" smtClean="0"/>
              <a:t>zwei</a:t>
            </a:r>
            <a:r>
              <a:rPr lang="cs-CZ" sz="2000" dirty="0" smtClean="0"/>
              <a:t> </a:t>
            </a:r>
            <a:r>
              <a:rPr lang="cs-CZ" sz="2000" dirty="0" err="1" smtClean="0"/>
              <a:t>gestrickte</a:t>
            </a:r>
            <a:r>
              <a:rPr lang="cs-CZ" sz="2000" dirty="0" smtClean="0"/>
              <a:t> </a:t>
            </a:r>
            <a:r>
              <a:rPr lang="cs-CZ" sz="2000" dirty="0" err="1" smtClean="0"/>
              <a:t>Pullis</a:t>
            </a:r>
            <a:r>
              <a:rPr lang="cs-CZ" sz="2000" dirty="0" smtClean="0"/>
              <a:t>, der </a:t>
            </a:r>
            <a:r>
              <a:rPr lang="cs-CZ" sz="2000" dirty="0" err="1" smtClean="0"/>
              <a:t>eine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beige-weinfarbig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einen</a:t>
            </a:r>
            <a:r>
              <a:rPr lang="cs-CZ" sz="2000" dirty="0" smtClean="0"/>
              <a:t> </a:t>
            </a:r>
            <a:r>
              <a:rPr lang="cs-CZ" sz="2000" dirty="0" err="1" smtClean="0"/>
              <a:t>Rollkragen</a:t>
            </a:r>
            <a:r>
              <a:rPr lang="cs-CZ" sz="2000" dirty="0" smtClean="0"/>
              <a:t>. Der </a:t>
            </a:r>
            <a:r>
              <a:rPr lang="cs-CZ" sz="2000" dirty="0" err="1" smtClean="0"/>
              <a:t>andere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aus</a:t>
            </a:r>
            <a:r>
              <a:rPr lang="cs-CZ" sz="2000" dirty="0" smtClean="0"/>
              <a:t> der </a:t>
            </a:r>
            <a:r>
              <a:rPr lang="cs-CZ" sz="2000" dirty="0" err="1" smtClean="0"/>
              <a:t>dunkelblauen</a:t>
            </a:r>
            <a:r>
              <a:rPr lang="cs-CZ" sz="2000" dirty="0" smtClean="0"/>
              <a:t> </a:t>
            </a:r>
            <a:r>
              <a:rPr lang="cs-CZ" sz="2000" dirty="0" err="1"/>
              <a:t>W</a:t>
            </a:r>
            <a:r>
              <a:rPr lang="cs-CZ" sz="2000" dirty="0" err="1" smtClean="0"/>
              <a:t>olle</a:t>
            </a:r>
            <a:r>
              <a:rPr lang="cs-CZ" sz="2000" dirty="0" smtClean="0"/>
              <a:t> </a:t>
            </a:r>
            <a:r>
              <a:rPr lang="cs-CZ" sz="2000" dirty="0" err="1" smtClean="0"/>
              <a:t>gestrickt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einen</a:t>
            </a:r>
            <a:r>
              <a:rPr lang="cs-CZ" sz="2000" dirty="0" smtClean="0"/>
              <a:t> </a:t>
            </a:r>
            <a:r>
              <a:rPr lang="cs-CZ" sz="2000" dirty="0" err="1" smtClean="0"/>
              <a:t>Rundkragen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386104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Das</a:t>
            </a:r>
            <a:r>
              <a:rPr lang="cs-CZ" sz="2000" dirty="0" smtClean="0"/>
              <a:t> </a:t>
            </a:r>
            <a:r>
              <a:rPr lang="cs-CZ" sz="2000" dirty="0" err="1" smtClean="0"/>
              <a:t>rote</a:t>
            </a:r>
            <a:r>
              <a:rPr lang="cs-CZ" sz="2000" dirty="0" smtClean="0"/>
              <a:t> </a:t>
            </a:r>
            <a:r>
              <a:rPr lang="cs-CZ" sz="2000" dirty="0" err="1" smtClean="0"/>
              <a:t>sportliche</a:t>
            </a:r>
            <a:r>
              <a:rPr lang="cs-CZ" sz="2000" dirty="0" smtClean="0"/>
              <a:t> </a:t>
            </a:r>
            <a:r>
              <a:rPr lang="cs-CZ" sz="2000" dirty="0" err="1" smtClean="0"/>
              <a:t>Sweatshirt</a:t>
            </a:r>
            <a:r>
              <a:rPr lang="cs-CZ" sz="2000" dirty="0" smtClean="0"/>
              <a:t> </a:t>
            </a:r>
            <a:r>
              <a:rPr lang="cs-CZ" sz="2000" dirty="0" err="1" smtClean="0"/>
              <a:t>aus</a:t>
            </a:r>
            <a:r>
              <a:rPr lang="cs-CZ" sz="2000" dirty="0" smtClean="0"/>
              <a:t> </a:t>
            </a:r>
            <a:r>
              <a:rPr lang="cs-CZ" sz="2000" dirty="0" err="1" smtClean="0"/>
              <a:t>Flausch</a:t>
            </a:r>
            <a:r>
              <a:rPr lang="cs-CZ" sz="2000" dirty="0" smtClean="0"/>
              <a:t>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einen</a:t>
            </a:r>
            <a:r>
              <a:rPr lang="cs-CZ" sz="2000" dirty="0" smtClean="0"/>
              <a:t> </a:t>
            </a:r>
            <a:r>
              <a:rPr lang="cs-CZ" sz="2000" dirty="0" err="1" smtClean="0"/>
              <a:t>Stehkragen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Reißverschluss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9763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95400" y="98072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Použité materiály:</a:t>
            </a:r>
            <a:endParaRPr lang="cs-CZ" sz="2800" dirty="0" smtClean="0"/>
          </a:p>
          <a:p>
            <a:endParaRPr lang="cs-CZ" sz="2800" u="sng" dirty="0"/>
          </a:p>
          <a:p>
            <a:r>
              <a:rPr lang="cs-CZ" sz="2800" dirty="0" smtClean="0"/>
              <a:t>Fotografie z archívu autora.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6738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2226729"/>
            <a:ext cx="7776864" cy="3767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8000" dirty="0">
                <a:solidFill>
                  <a:schemeClr val="tx1"/>
                </a:solidFill>
              </a:rPr>
              <a:t>KLEIDUNG UND MODE </a:t>
            </a:r>
          </a:p>
          <a:p>
            <a:pPr marL="0" indent="0" algn="ctr">
              <a:buNone/>
            </a:pPr>
            <a:r>
              <a:rPr lang="cs-CZ" sz="8000" dirty="0">
                <a:solidFill>
                  <a:schemeClr val="tx1"/>
                </a:solidFill>
              </a:rPr>
              <a:t>(WINTER)</a:t>
            </a:r>
          </a:p>
          <a:p>
            <a:pPr marL="0" indent="0" algn="ctr">
              <a:buNone/>
            </a:pPr>
            <a:endParaRPr lang="cs-CZ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9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98487" y="714375"/>
            <a:ext cx="10574338" cy="5357813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Fast </a:t>
            </a:r>
            <a:r>
              <a:rPr lang="cs-CZ" sz="2800" dirty="0" err="1" smtClean="0">
                <a:solidFill>
                  <a:schemeClr val="tx1"/>
                </a:solidFill>
              </a:rPr>
              <a:t>alle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Leute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interessieren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sich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für</a:t>
            </a:r>
            <a:r>
              <a:rPr lang="cs-CZ" sz="2800" dirty="0" smtClean="0">
                <a:solidFill>
                  <a:schemeClr val="tx1"/>
                </a:solidFill>
              </a:rPr>
              <a:t> Mode. </a:t>
            </a:r>
            <a:r>
              <a:rPr lang="cs-CZ" sz="2800" dirty="0" err="1" smtClean="0">
                <a:solidFill>
                  <a:schemeClr val="tx1"/>
                </a:solidFill>
              </a:rPr>
              <a:t>Natürlich</a:t>
            </a:r>
            <a:r>
              <a:rPr lang="cs-CZ" sz="2800" dirty="0" smtClean="0">
                <a:solidFill>
                  <a:schemeClr val="tx1"/>
                </a:solidFill>
              </a:rPr>
              <a:t> vor </a:t>
            </a:r>
            <a:r>
              <a:rPr lang="cs-CZ" sz="2800" dirty="0" err="1" smtClean="0">
                <a:solidFill>
                  <a:schemeClr val="tx1"/>
                </a:solidFill>
              </a:rPr>
              <a:t>allem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die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Frauen</a:t>
            </a:r>
            <a:r>
              <a:rPr lang="cs-CZ" sz="2800" dirty="0" smtClean="0">
                <a:solidFill>
                  <a:schemeClr val="tx1"/>
                </a:solidFill>
              </a:rPr>
              <a:t>. </a:t>
            </a:r>
            <a:r>
              <a:rPr lang="cs-CZ" sz="2800" dirty="0" err="1" smtClean="0">
                <a:solidFill>
                  <a:schemeClr val="tx1"/>
                </a:solidFill>
              </a:rPr>
              <a:t>Und</a:t>
            </a:r>
            <a:r>
              <a:rPr lang="cs-CZ" sz="2800" dirty="0" smtClean="0">
                <a:solidFill>
                  <a:schemeClr val="tx1"/>
                </a:solidFill>
              </a:rPr>
              <a:t> der Winter </a:t>
            </a:r>
            <a:r>
              <a:rPr lang="cs-CZ" sz="2800" dirty="0" err="1" smtClean="0">
                <a:solidFill>
                  <a:schemeClr val="tx1"/>
                </a:solidFill>
              </a:rPr>
              <a:t>ist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eine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wunderschöne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Zeit</a:t>
            </a:r>
            <a:r>
              <a:rPr lang="cs-CZ" sz="2800" dirty="0" smtClean="0">
                <a:solidFill>
                  <a:schemeClr val="tx1"/>
                </a:solidFill>
              </a:rPr>
              <a:t>. </a:t>
            </a:r>
            <a:r>
              <a:rPr lang="cs-CZ" sz="2800" dirty="0" err="1" smtClean="0">
                <a:solidFill>
                  <a:schemeClr val="tx1"/>
                </a:solidFill>
              </a:rPr>
              <a:t>Wir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können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verschiedene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Kleiderstücke</a:t>
            </a:r>
            <a:r>
              <a:rPr lang="cs-CZ" sz="2800" dirty="0" smtClean="0">
                <a:solidFill>
                  <a:schemeClr val="tx1"/>
                </a:solidFill>
              </a:rPr>
              <a:t> nach </a:t>
            </a:r>
            <a:r>
              <a:rPr lang="cs-CZ" sz="2800" dirty="0" err="1" smtClean="0">
                <a:solidFill>
                  <a:schemeClr val="tx1"/>
                </a:solidFill>
              </a:rPr>
              <a:t>unserer</a:t>
            </a:r>
            <a:r>
              <a:rPr lang="cs-CZ" sz="2800" dirty="0" smtClean="0">
                <a:solidFill>
                  <a:schemeClr val="tx1"/>
                </a:solidFill>
              </a:rPr>
              <a:t> Fantasie </a:t>
            </a:r>
            <a:r>
              <a:rPr lang="cs-CZ" sz="2800" dirty="0" err="1" smtClean="0">
                <a:solidFill>
                  <a:schemeClr val="tx1"/>
                </a:solidFill>
              </a:rPr>
              <a:t>und</a:t>
            </a:r>
            <a:r>
              <a:rPr lang="cs-CZ" sz="2800" dirty="0" smtClean="0">
                <a:solidFill>
                  <a:schemeClr val="tx1"/>
                </a:solidFill>
              </a:rPr>
              <a:t> nach </a:t>
            </a:r>
            <a:r>
              <a:rPr lang="cs-CZ" sz="2800" dirty="0" err="1" smtClean="0">
                <a:solidFill>
                  <a:schemeClr val="tx1"/>
                </a:solidFill>
              </a:rPr>
              <a:t>unserem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Geschmack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kombinieren</a:t>
            </a:r>
            <a:r>
              <a:rPr lang="cs-CZ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 err="1" smtClean="0">
                <a:solidFill>
                  <a:schemeClr val="tx1"/>
                </a:solidFill>
              </a:rPr>
              <a:t>Also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was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tragen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die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Männer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und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die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Frauen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im</a:t>
            </a:r>
            <a:r>
              <a:rPr lang="cs-CZ" sz="2800" dirty="0" smtClean="0">
                <a:solidFill>
                  <a:schemeClr val="tx1"/>
                </a:solidFill>
              </a:rPr>
              <a:t> Winter?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600" dirty="0" err="1" smtClean="0">
                <a:solidFill>
                  <a:schemeClr val="tx1"/>
                </a:solidFill>
              </a:rPr>
              <a:t>Führen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Sie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Konversation</a:t>
            </a:r>
            <a:r>
              <a:rPr lang="cs-CZ" sz="3600" dirty="0" smtClean="0">
                <a:solidFill>
                  <a:schemeClr val="tx1"/>
                </a:solidFill>
              </a:rPr>
              <a:t>, </a:t>
            </a:r>
            <a:r>
              <a:rPr lang="cs-CZ" sz="3600" dirty="0" err="1" smtClean="0">
                <a:solidFill>
                  <a:schemeClr val="tx1"/>
                </a:solidFill>
              </a:rPr>
              <a:t>beschreiben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Sie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die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Bilder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und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d</a:t>
            </a:r>
            <a:r>
              <a:rPr lang="cs-CZ" sz="3600" dirty="0" err="1" smtClean="0">
                <a:solidFill>
                  <a:schemeClr val="tx1"/>
                </a:solidFill>
              </a:rPr>
              <a:t>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einzelnen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Kleiderstücke</a:t>
            </a:r>
            <a:r>
              <a:rPr lang="cs-CZ" sz="3600" dirty="0" smtClean="0">
                <a:solidFill>
                  <a:schemeClr val="tx1"/>
                </a:solidFill>
              </a:rPr>
              <a:t>, </a:t>
            </a:r>
            <a:r>
              <a:rPr lang="cs-CZ" sz="3600" dirty="0" err="1" smtClean="0">
                <a:solidFill>
                  <a:schemeClr val="tx1"/>
                </a:solidFill>
              </a:rPr>
              <a:t>arbeiten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Sie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mit</a:t>
            </a:r>
            <a:r>
              <a:rPr lang="cs-CZ" sz="3600" dirty="0" smtClean="0">
                <a:solidFill>
                  <a:schemeClr val="tx1"/>
                </a:solidFill>
              </a:rPr>
              <a:t> dem </a:t>
            </a:r>
            <a:r>
              <a:rPr lang="cs-CZ" sz="3600" dirty="0" err="1" smtClean="0">
                <a:solidFill>
                  <a:schemeClr val="tx1"/>
                </a:solidFill>
              </a:rPr>
              <a:t>Wörterbuch</a:t>
            </a:r>
            <a:r>
              <a:rPr lang="cs-CZ" sz="3600" dirty="0" smtClean="0">
                <a:solidFill>
                  <a:schemeClr val="tx1"/>
                </a:solidFill>
              </a:rPr>
              <a:t>!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7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064" y="260648"/>
            <a:ext cx="4659982" cy="61206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1384" y="62068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Im</a:t>
            </a:r>
            <a:r>
              <a:rPr lang="cs-CZ" sz="2000" dirty="0" smtClean="0"/>
              <a:t> Winter </a:t>
            </a:r>
            <a:r>
              <a:rPr lang="cs-CZ" sz="2000" dirty="0" err="1" smtClean="0"/>
              <a:t>müssen</a:t>
            </a:r>
            <a:r>
              <a:rPr lang="cs-CZ" sz="2000" dirty="0" smtClean="0"/>
              <a:t> </a:t>
            </a:r>
            <a:r>
              <a:rPr lang="cs-CZ" sz="2000" dirty="0" err="1" smtClean="0"/>
              <a:t>wir</a:t>
            </a:r>
            <a:r>
              <a:rPr lang="cs-CZ" sz="2000" dirty="0" smtClean="0"/>
              <a:t> </a:t>
            </a:r>
            <a:r>
              <a:rPr lang="cs-CZ" sz="2000" dirty="0" err="1" smtClean="0"/>
              <a:t>uns</a:t>
            </a:r>
            <a:r>
              <a:rPr lang="cs-CZ" sz="2000" dirty="0" smtClean="0"/>
              <a:t> </a:t>
            </a:r>
            <a:r>
              <a:rPr lang="cs-CZ" sz="2000" dirty="0" err="1" smtClean="0"/>
              <a:t>etwas</a:t>
            </a:r>
            <a:r>
              <a:rPr lang="cs-CZ" sz="2000" dirty="0" smtClean="0"/>
              <a:t> </a:t>
            </a:r>
            <a:r>
              <a:rPr lang="cs-CZ" sz="2000" dirty="0" err="1" smtClean="0"/>
              <a:t>Warmes</a:t>
            </a:r>
            <a:r>
              <a:rPr lang="cs-CZ" sz="2000" dirty="0" smtClean="0"/>
              <a:t> </a:t>
            </a:r>
            <a:r>
              <a:rPr lang="cs-CZ" sz="2000" dirty="0" err="1" smtClean="0"/>
              <a:t>anziehen</a:t>
            </a:r>
            <a:r>
              <a:rPr lang="cs-CZ" sz="2000" dirty="0" smtClean="0"/>
              <a:t>. Nach </a:t>
            </a:r>
            <a:r>
              <a:rPr lang="cs-CZ" sz="2000" dirty="0" err="1" smtClean="0"/>
              <a:t>draußen</a:t>
            </a:r>
            <a:r>
              <a:rPr lang="cs-CZ" sz="2000" dirty="0" smtClean="0"/>
              <a:t> </a:t>
            </a:r>
            <a:r>
              <a:rPr lang="cs-CZ" sz="2000" dirty="0" err="1" smtClean="0"/>
              <a:t>nehmen</a:t>
            </a:r>
            <a:r>
              <a:rPr lang="cs-CZ" sz="2000" dirty="0" smtClean="0"/>
              <a:t> </a:t>
            </a:r>
            <a:r>
              <a:rPr lang="cs-CZ" sz="2000" dirty="0" err="1" smtClean="0"/>
              <a:t>wir</a:t>
            </a:r>
            <a:r>
              <a:rPr lang="cs-CZ" sz="2000" dirty="0" smtClean="0"/>
              <a:t> </a:t>
            </a:r>
            <a:r>
              <a:rPr lang="cs-CZ" sz="2000" dirty="0" err="1" smtClean="0"/>
              <a:t>zum</a:t>
            </a:r>
            <a:r>
              <a:rPr lang="cs-CZ" sz="2000" dirty="0" smtClean="0"/>
              <a:t> </a:t>
            </a:r>
            <a:r>
              <a:rPr lang="cs-CZ" sz="2000" dirty="0" err="1" smtClean="0"/>
              <a:t>Beispiel</a:t>
            </a:r>
            <a:r>
              <a:rPr lang="cs-CZ" sz="2000" dirty="0" smtClean="0"/>
              <a:t> </a:t>
            </a:r>
            <a:r>
              <a:rPr lang="cs-CZ" sz="2000" dirty="0" err="1" smtClean="0"/>
              <a:t>eine</a:t>
            </a:r>
            <a:r>
              <a:rPr lang="cs-CZ" sz="2000" dirty="0" smtClean="0"/>
              <a:t> </a:t>
            </a:r>
            <a:r>
              <a:rPr lang="cs-CZ" sz="2000" dirty="0" err="1" smtClean="0"/>
              <a:t>Winterjacke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7497" y="1916832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Die </a:t>
            </a:r>
            <a:r>
              <a:rPr lang="cs-CZ" sz="2000" dirty="0" err="1" smtClean="0"/>
              <a:t>Herrenwinterjacke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sportlich</a:t>
            </a:r>
            <a:r>
              <a:rPr lang="cs-CZ" sz="2000" dirty="0" smtClean="0"/>
              <a:t>. </a:t>
            </a:r>
            <a:r>
              <a:rPr lang="cs-CZ" sz="2000" dirty="0" err="1" smtClean="0"/>
              <a:t>Sie</a:t>
            </a:r>
            <a:r>
              <a:rPr lang="cs-CZ" sz="2000" dirty="0" smtClean="0"/>
              <a:t>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schwarze</a:t>
            </a:r>
            <a:r>
              <a:rPr lang="cs-CZ" sz="2000" dirty="0" smtClean="0"/>
              <a:t> </a:t>
            </a:r>
            <a:r>
              <a:rPr lang="cs-CZ" sz="2000" dirty="0" err="1" smtClean="0"/>
              <a:t>Farbe</a:t>
            </a:r>
            <a:r>
              <a:rPr lang="cs-CZ" sz="2000" dirty="0" smtClean="0"/>
              <a:t>, </a:t>
            </a:r>
            <a:r>
              <a:rPr lang="cs-CZ" sz="2000" dirty="0" err="1" smtClean="0"/>
              <a:t>auf</a:t>
            </a:r>
            <a:r>
              <a:rPr lang="cs-CZ" sz="2000" dirty="0" smtClean="0"/>
              <a:t> den </a:t>
            </a:r>
            <a:r>
              <a:rPr lang="cs-CZ" sz="2000" dirty="0" err="1" smtClean="0"/>
              <a:t>Ärmeln</a:t>
            </a:r>
            <a:r>
              <a:rPr lang="cs-CZ" sz="2000" dirty="0" smtClean="0"/>
              <a:t> </a:t>
            </a:r>
            <a:r>
              <a:rPr lang="cs-CZ" sz="2000" dirty="0" err="1" smtClean="0"/>
              <a:t>sind</a:t>
            </a:r>
            <a:r>
              <a:rPr lang="cs-CZ" sz="2000" dirty="0"/>
              <a:t> </a:t>
            </a:r>
            <a:r>
              <a:rPr lang="cs-CZ" sz="2000" dirty="0" err="1" smtClean="0"/>
              <a:t>weiße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graue</a:t>
            </a:r>
            <a:r>
              <a:rPr lang="cs-CZ" sz="2000" dirty="0" smtClean="0"/>
              <a:t> </a:t>
            </a:r>
            <a:r>
              <a:rPr lang="cs-CZ" sz="2000" dirty="0" err="1" smtClean="0"/>
              <a:t>Streifen</a:t>
            </a:r>
            <a:r>
              <a:rPr lang="cs-CZ" sz="2000" dirty="0" smtClean="0"/>
              <a:t> . Die </a:t>
            </a:r>
            <a:r>
              <a:rPr lang="cs-CZ" sz="2000" dirty="0" err="1" smtClean="0"/>
              <a:t>Kapuze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sehr</a:t>
            </a:r>
            <a:r>
              <a:rPr lang="cs-CZ" sz="2000" dirty="0" smtClean="0"/>
              <a:t> </a:t>
            </a:r>
            <a:r>
              <a:rPr lang="cs-CZ" sz="2000" dirty="0" err="1" smtClean="0"/>
              <a:t>praktisch</a:t>
            </a:r>
            <a:r>
              <a:rPr lang="cs-CZ" sz="2000" dirty="0" smtClean="0"/>
              <a:t>. </a:t>
            </a:r>
            <a:r>
              <a:rPr lang="cs-CZ" sz="2000" dirty="0" err="1" smtClean="0"/>
              <a:t>Diese</a:t>
            </a:r>
            <a:r>
              <a:rPr lang="cs-CZ" sz="2000" dirty="0" smtClean="0"/>
              <a:t> </a:t>
            </a:r>
            <a:r>
              <a:rPr lang="cs-CZ" sz="2000" dirty="0" err="1" smtClean="0"/>
              <a:t>Jacke</a:t>
            </a:r>
            <a:r>
              <a:rPr lang="cs-CZ" sz="2000" dirty="0" smtClean="0"/>
              <a:t> kann man </a:t>
            </a:r>
            <a:r>
              <a:rPr lang="cs-CZ" sz="2000" dirty="0" err="1" smtClean="0"/>
              <a:t>sich</a:t>
            </a:r>
            <a:r>
              <a:rPr lang="cs-CZ" sz="2000" dirty="0" smtClean="0"/>
              <a:t> </a:t>
            </a:r>
            <a:r>
              <a:rPr lang="cs-CZ" sz="2000" dirty="0" err="1" smtClean="0"/>
              <a:t>auch</a:t>
            </a:r>
            <a:r>
              <a:rPr lang="cs-CZ" sz="2000" dirty="0" smtClean="0"/>
              <a:t> </a:t>
            </a:r>
            <a:r>
              <a:rPr lang="cs-CZ" sz="2000" dirty="0" err="1" smtClean="0"/>
              <a:t>zum</a:t>
            </a:r>
            <a:r>
              <a:rPr lang="cs-CZ" sz="2000" dirty="0" smtClean="0"/>
              <a:t> </a:t>
            </a:r>
            <a:r>
              <a:rPr lang="cs-CZ" sz="2000" dirty="0" err="1" smtClean="0"/>
              <a:t>Skifahren</a:t>
            </a:r>
            <a:r>
              <a:rPr lang="cs-CZ" sz="2000" dirty="0" smtClean="0"/>
              <a:t> </a:t>
            </a:r>
            <a:r>
              <a:rPr lang="cs-CZ" sz="2000" dirty="0" err="1" smtClean="0"/>
              <a:t>anziehen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5671" y="414908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Die </a:t>
            </a:r>
            <a:r>
              <a:rPr lang="cs-CZ" sz="2000" dirty="0" err="1" smtClean="0"/>
              <a:t>Damenwinterjacke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in </a:t>
            </a:r>
            <a:r>
              <a:rPr lang="cs-CZ" sz="2000" dirty="0" err="1" smtClean="0"/>
              <a:t>Gelb</a:t>
            </a:r>
            <a:r>
              <a:rPr lang="cs-CZ" sz="2000" dirty="0" smtClean="0"/>
              <a:t>, </a:t>
            </a:r>
            <a:r>
              <a:rPr lang="cs-CZ" sz="2000" dirty="0" err="1" smtClean="0"/>
              <a:t>sie</a:t>
            </a:r>
            <a:r>
              <a:rPr lang="cs-CZ" sz="2000" dirty="0" smtClean="0"/>
              <a:t>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auch</a:t>
            </a:r>
            <a:r>
              <a:rPr lang="cs-CZ" sz="2000" dirty="0" smtClean="0"/>
              <a:t> </a:t>
            </a:r>
            <a:r>
              <a:rPr lang="cs-CZ" sz="2000" dirty="0" err="1" smtClean="0"/>
              <a:t>eine</a:t>
            </a:r>
            <a:r>
              <a:rPr lang="cs-CZ" sz="2000" dirty="0" smtClean="0"/>
              <a:t> </a:t>
            </a:r>
            <a:r>
              <a:rPr lang="cs-CZ" sz="2000" dirty="0" err="1" smtClean="0"/>
              <a:t>Kapuze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drinnen</a:t>
            </a:r>
            <a:r>
              <a:rPr lang="cs-CZ" sz="2000" dirty="0" smtClean="0"/>
              <a:t>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sie</a:t>
            </a:r>
            <a:r>
              <a:rPr lang="cs-CZ" sz="2000" dirty="0" smtClean="0"/>
              <a:t> den </a:t>
            </a:r>
            <a:r>
              <a:rPr lang="cs-CZ" sz="2000" dirty="0" err="1" smtClean="0"/>
              <a:t>braunen</a:t>
            </a:r>
            <a:r>
              <a:rPr lang="cs-CZ" sz="2000" dirty="0" smtClean="0"/>
              <a:t> </a:t>
            </a:r>
            <a:r>
              <a:rPr lang="cs-CZ" sz="2000" dirty="0" err="1" smtClean="0"/>
              <a:t>Kunstpelz</a:t>
            </a:r>
            <a:r>
              <a:rPr lang="cs-CZ" sz="2000" dirty="0" smtClean="0"/>
              <a:t>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0826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87988" y="1088740"/>
            <a:ext cx="6192688" cy="46805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35360" y="476672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Zu</a:t>
            </a:r>
            <a:r>
              <a:rPr lang="cs-CZ" sz="2000" dirty="0" smtClean="0"/>
              <a:t> den </a:t>
            </a:r>
            <a:r>
              <a:rPr lang="cs-CZ" sz="2000" dirty="0" err="1" smtClean="0"/>
              <a:t>Jacken</a:t>
            </a:r>
            <a:r>
              <a:rPr lang="cs-CZ" sz="2000" dirty="0" smtClean="0"/>
              <a:t> </a:t>
            </a:r>
            <a:r>
              <a:rPr lang="cs-CZ" sz="2000" dirty="0" err="1" smtClean="0"/>
              <a:t>tragen</a:t>
            </a:r>
            <a:r>
              <a:rPr lang="cs-CZ" sz="2000" dirty="0" smtClean="0"/>
              <a:t> </a:t>
            </a:r>
            <a:r>
              <a:rPr lang="cs-CZ" sz="2000" dirty="0" err="1" smtClean="0"/>
              <a:t>wir</a:t>
            </a:r>
            <a:r>
              <a:rPr lang="cs-CZ" sz="2000" dirty="0" smtClean="0"/>
              <a:t> </a:t>
            </a:r>
            <a:r>
              <a:rPr lang="cs-CZ" sz="2000" dirty="0" err="1" smtClean="0"/>
              <a:t>modisches</a:t>
            </a:r>
            <a:r>
              <a:rPr lang="cs-CZ" sz="2000" dirty="0" smtClean="0"/>
              <a:t> </a:t>
            </a:r>
            <a:r>
              <a:rPr lang="cs-CZ" sz="2000" dirty="0" err="1" smtClean="0"/>
              <a:t>Beiwerk</a:t>
            </a:r>
            <a:r>
              <a:rPr lang="cs-CZ" sz="2000" dirty="0" smtClean="0"/>
              <a:t>. </a:t>
            </a:r>
            <a:r>
              <a:rPr lang="cs-CZ" sz="2000" dirty="0" err="1" smtClean="0"/>
              <a:t>Aber</a:t>
            </a:r>
            <a:r>
              <a:rPr lang="cs-CZ" sz="2000" dirty="0" smtClean="0"/>
              <a:t> es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nicht</a:t>
            </a:r>
            <a:r>
              <a:rPr lang="cs-CZ" sz="2000" dirty="0" smtClean="0"/>
              <a:t> </a:t>
            </a:r>
            <a:r>
              <a:rPr lang="cs-CZ" sz="2000" dirty="0" err="1" smtClean="0"/>
              <a:t>nur</a:t>
            </a:r>
            <a:r>
              <a:rPr lang="cs-CZ" sz="2000" dirty="0" smtClean="0"/>
              <a:t> </a:t>
            </a:r>
            <a:r>
              <a:rPr lang="cs-CZ" sz="2000" dirty="0" err="1" smtClean="0"/>
              <a:t>modisch</a:t>
            </a:r>
            <a:r>
              <a:rPr lang="cs-CZ" sz="2000" dirty="0" smtClean="0"/>
              <a:t>, </a:t>
            </a:r>
            <a:r>
              <a:rPr lang="cs-CZ" sz="2000" dirty="0" err="1" smtClean="0"/>
              <a:t>aber</a:t>
            </a:r>
            <a:r>
              <a:rPr lang="cs-CZ" sz="2000" dirty="0" smtClean="0"/>
              <a:t> </a:t>
            </a:r>
            <a:r>
              <a:rPr lang="cs-CZ" sz="2000" dirty="0" err="1" smtClean="0"/>
              <a:t>auch</a:t>
            </a:r>
            <a:r>
              <a:rPr lang="cs-CZ" sz="2000" dirty="0" smtClean="0"/>
              <a:t> </a:t>
            </a:r>
            <a:r>
              <a:rPr lang="cs-CZ" sz="2000" dirty="0" err="1" smtClean="0"/>
              <a:t>praktisch</a:t>
            </a:r>
            <a:r>
              <a:rPr lang="cs-CZ" sz="2000" dirty="0" smtClean="0"/>
              <a:t>. Es </a:t>
            </a:r>
            <a:r>
              <a:rPr lang="cs-CZ" sz="2000" dirty="0" err="1" smtClean="0"/>
              <a:t>wärmt</a:t>
            </a:r>
            <a:r>
              <a:rPr lang="cs-CZ" sz="2000" dirty="0" smtClean="0"/>
              <a:t> </a:t>
            </a:r>
            <a:r>
              <a:rPr lang="cs-CZ" sz="2000" dirty="0" err="1" smtClean="0"/>
              <a:t>uns</a:t>
            </a:r>
            <a:r>
              <a:rPr lang="cs-CZ" sz="2000" dirty="0" smtClean="0"/>
              <a:t>.</a:t>
            </a:r>
          </a:p>
          <a:p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5360" y="1584149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Zum</a:t>
            </a:r>
            <a:r>
              <a:rPr lang="cs-CZ" sz="2000" dirty="0" smtClean="0"/>
              <a:t> </a:t>
            </a:r>
            <a:r>
              <a:rPr lang="cs-CZ" sz="2000" dirty="0" err="1" smtClean="0"/>
              <a:t>modischen</a:t>
            </a:r>
            <a:r>
              <a:rPr lang="cs-CZ" sz="2000" dirty="0" smtClean="0"/>
              <a:t> </a:t>
            </a:r>
            <a:r>
              <a:rPr lang="cs-CZ" sz="2000" dirty="0" err="1" smtClean="0"/>
              <a:t>Beiwerk</a:t>
            </a:r>
            <a:r>
              <a:rPr lang="cs-CZ" sz="2000" dirty="0" smtClean="0"/>
              <a:t> </a:t>
            </a:r>
            <a:r>
              <a:rPr lang="cs-CZ" sz="2000" dirty="0" err="1" smtClean="0"/>
              <a:t>gehören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Mützen</a:t>
            </a:r>
            <a:r>
              <a:rPr lang="cs-CZ" sz="2000" dirty="0" smtClean="0"/>
              <a:t>. Die </a:t>
            </a:r>
            <a:r>
              <a:rPr lang="cs-CZ" sz="2000" dirty="0" err="1" smtClean="0"/>
              <a:t>Herrenmütze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blau</a:t>
            </a:r>
            <a:r>
              <a:rPr lang="cs-CZ" sz="2000" dirty="0" smtClean="0"/>
              <a:t> </a:t>
            </a:r>
            <a:r>
              <a:rPr lang="cs-CZ" sz="2000" dirty="0" err="1" smtClean="0"/>
              <a:t>mit</a:t>
            </a:r>
            <a:r>
              <a:rPr lang="cs-CZ" sz="2000" dirty="0" smtClean="0"/>
              <a:t> dem </a:t>
            </a:r>
            <a:r>
              <a:rPr lang="cs-CZ" sz="2000" dirty="0" err="1" smtClean="0"/>
              <a:t>schwarzen</a:t>
            </a:r>
            <a:r>
              <a:rPr lang="cs-CZ" sz="2000" dirty="0" smtClean="0"/>
              <a:t> </a:t>
            </a:r>
            <a:r>
              <a:rPr lang="cs-CZ" sz="2000" dirty="0" err="1" smtClean="0"/>
              <a:t>Muster</a:t>
            </a:r>
            <a:r>
              <a:rPr lang="cs-CZ" sz="2000" dirty="0" smtClean="0"/>
              <a:t>,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Damenmütze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bunt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sie</a:t>
            </a:r>
            <a:r>
              <a:rPr lang="cs-CZ" sz="2000" dirty="0" smtClean="0"/>
              <a:t>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zwei</a:t>
            </a:r>
            <a:r>
              <a:rPr lang="cs-CZ" sz="2000" dirty="0" smtClean="0"/>
              <a:t> </a:t>
            </a:r>
            <a:r>
              <a:rPr lang="cs-CZ" sz="2000" dirty="0" err="1" smtClean="0"/>
              <a:t>weiße</a:t>
            </a:r>
            <a:r>
              <a:rPr lang="cs-CZ" sz="2000" dirty="0" smtClean="0"/>
              <a:t> </a:t>
            </a:r>
            <a:r>
              <a:rPr lang="cs-CZ" sz="2000" dirty="0" err="1" smtClean="0"/>
              <a:t>Quasten</a:t>
            </a:r>
            <a:r>
              <a:rPr lang="cs-CZ" sz="2000" dirty="0" smtClean="0"/>
              <a:t>.</a:t>
            </a:r>
          </a:p>
          <a:p>
            <a:r>
              <a:rPr lang="cs-CZ" sz="2000" dirty="0" err="1" smtClean="0"/>
              <a:t>Wer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Mütze</a:t>
            </a:r>
            <a:r>
              <a:rPr lang="cs-CZ" sz="2000" dirty="0" smtClean="0"/>
              <a:t> </a:t>
            </a:r>
            <a:r>
              <a:rPr lang="cs-CZ" sz="2000" dirty="0" err="1" smtClean="0"/>
              <a:t>nicht</a:t>
            </a:r>
            <a:r>
              <a:rPr lang="cs-CZ" sz="2000" dirty="0" smtClean="0"/>
              <a:t> </a:t>
            </a:r>
            <a:r>
              <a:rPr lang="cs-CZ" sz="2000" dirty="0" err="1" smtClean="0"/>
              <a:t>mag</a:t>
            </a:r>
            <a:r>
              <a:rPr lang="cs-CZ" sz="2000" dirty="0" smtClean="0"/>
              <a:t>, kann </a:t>
            </a:r>
            <a:r>
              <a:rPr lang="cs-CZ" sz="2000" dirty="0" err="1" smtClean="0"/>
              <a:t>ein</a:t>
            </a:r>
            <a:r>
              <a:rPr lang="cs-CZ" sz="2000" dirty="0" smtClean="0"/>
              <a:t> </a:t>
            </a:r>
            <a:r>
              <a:rPr lang="cs-CZ" sz="2000" dirty="0" err="1" smtClean="0"/>
              <a:t>Stirnband</a:t>
            </a:r>
            <a:r>
              <a:rPr lang="cs-CZ" sz="2000" dirty="0"/>
              <a:t> </a:t>
            </a:r>
            <a:r>
              <a:rPr lang="cs-CZ" sz="2000" dirty="0" err="1" smtClean="0"/>
              <a:t>benutzen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5485" y="3614955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Der </a:t>
            </a:r>
            <a:r>
              <a:rPr lang="cs-CZ" sz="2000" dirty="0" err="1" smtClean="0"/>
              <a:t>Schal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sehr</a:t>
            </a:r>
            <a:r>
              <a:rPr lang="cs-CZ" sz="2000" dirty="0" smtClean="0"/>
              <a:t> </a:t>
            </a:r>
            <a:r>
              <a:rPr lang="cs-CZ" sz="2000" dirty="0" err="1" smtClean="0"/>
              <a:t>praktische</a:t>
            </a:r>
            <a:r>
              <a:rPr lang="cs-CZ" sz="2000" dirty="0" smtClean="0"/>
              <a:t> </a:t>
            </a:r>
            <a:r>
              <a:rPr lang="cs-CZ" sz="2000" dirty="0" err="1" smtClean="0"/>
              <a:t>Sache</a:t>
            </a:r>
            <a:r>
              <a:rPr lang="cs-CZ" sz="2000" dirty="0" smtClean="0"/>
              <a:t>. </a:t>
            </a:r>
            <a:r>
              <a:rPr lang="cs-CZ" sz="2000" dirty="0" err="1" smtClean="0"/>
              <a:t>Auf</a:t>
            </a:r>
            <a:r>
              <a:rPr lang="cs-CZ" sz="2000" dirty="0" smtClean="0"/>
              <a:t> dem </a:t>
            </a:r>
            <a:r>
              <a:rPr lang="cs-CZ" sz="2000" dirty="0" err="1" smtClean="0"/>
              <a:t>Bild</a:t>
            </a:r>
            <a:r>
              <a:rPr lang="cs-CZ" sz="2000" dirty="0" smtClean="0"/>
              <a:t> </a:t>
            </a:r>
            <a:r>
              <a:rPr lang="cs-CZ" sz="2000" smtClean="0"/>
              <a:t>sind</a:t>
            </a:r>
            <a:r>
              <a:rPr lang="cs-CZ" sz="2000" smtClean="0"/>
              <a:t> </a:t>
            </a:r>
            <a:r>
              <a:rPr lang="cs-CZ" sz="2000" dirty="0" err="1" smtClean="0"/>
              <a:t>ein</a:t>
            </a:r>
            <a:r>
              <a:rPr lang="cs-CZ" sz="2000" dirty="0" smtClean="0"/>
              <a:t> </a:t>
            </a:r>
            <a:r>
              <a:rPr lang="cs-CZ" sz="2000" dirty="0" err="1" smtClean="0"/>
              <a:t>grauer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bunt</a:t>
            </a:r>
            <a:r>
              <a:rPr lang="cs-CZ" sz="2000" dirty="0" smtClean="0"/>
              <a:t> </a:t>
            </a:r>
            <a:r>
              <a:rPr lang="cs-CZ" sz="2000" dirty="0" err="1" smtClean="0"/>
              <a:t>gestreifter</a:t>
            </a:r>
            <a:r>
              <a:rPr lang="cs-CZ" sz="2000" dirty="0" smtClean="0"/>
              <a:t> </a:t>
            </a:r>
            <a:r>
              <a:rPr lang="cs-CZ" sz="2000" dirty="0" err="1" smtClean="0"/>
              <a:t>Schal</a:t>
            </a:r>
            <a:r>
              <a:rPr lang="cs-CZ" sz="2000" dirty="0" smtClean="0"/>
              <a:t> mi </a:t>
            </a:r>
            <a:r>
              <a:rPr lang="cs-CZ" sz="2000" dirty="0" err="1" smtClean="0"/>
              <a:t>Fransen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ein</a:t>
            </a:r>
            <a:r>
              <a:rPr lang="cs-CZ" sz="2000" dirty="0" smtClean="0"/>
              <a:t> </a:t>
            </a:r>
            <a:r>
              <a:rPr lang="cs-CZ" sz="2000" dirty="0" err="1" smtClean="0"/>
              <a:t>weißer</a:t>
            </a:r>
            <a:r>
              <a:rPr lang="cs-CZ" sz="2000" dirty="0" smtClean="0"/>
              <a:t> </a:t>
            </a:r>
            <a:r>
              <a:rPr lang="cs-CZ" sz="2000" dirty="0" err="1" smtClean="0"/>
              <a:t>Schal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13027" y="4830153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noch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Handschuhe</a:t>
            </a:r>
            <a:r>
              <a:rPr lang="cs-CZ" sz="2000" dirty="0" smtClean="0"/>
              <a:t>: Die </a:t>
            </a:r>
            <a:r>
              <a:rPr lang="cs-CZ" sz="2000" dirty="0" err="1" smtClean="0"/>
              <a:t>gestrickten</a:t>
            </a:r>
            <a:r>
              <a:rPr lang="cs-CZ" sz="2000" dirty="0" smtClean="0"/>
              <a:t> </a:t>
            </a:r>
            <a:r>
              <a:rPr lang="cs-CZ" sz="2000" dirty="0" err="1" smtClean="0"/>
              <a:t>beige</a:t>
            </a:r>
            <a:r>
              <a:rPr lang="cs-CZ" sz="2000" dirty="0" smtClean="0"/>
              <a:t> </a:t>
            </a:r>
            <a:r>
              <a:rPr lang="cs-CZ" sz="2000" dirty="0" err="1" smtClean="0"/>
              <a:t>Handschuhe</a:t>
            </a:r>
            <a:r>
              <a:rPr lang="cs-CZ" sz="2000" dirty="0" smtClean="0"/>
              <a:t> </a:t>
            </a:r>
            <a:r>
              <a:rPr lang="cs-CZ" sz="2000" dirty="0" err="1" smtClean="0"/>
              <a:t>gehören</a:t>
            </a:r>
            <a:r>
              <a:rPr lang="cs-CZ" sz="2000" dirty="0" smtClean="0"/>
              <a:t> der </a:t>
            </a:r>
            <a:r>
              <a:rPr lang="cs-CZ" sz="2000" dirty="0" err="1" smtClean="0"/>
              <a:t>Frau</a:t>
            </a:r>
            <a:r>
              <a:rPr lang="cs-CZ" sz="2000" dirty="0" smtClean="0"/>
              <a:t>,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schwarzen</a:t>
            </a:r>
            <a:r>
              <a:rPr lang="cs-CZ" sz="2000" dirty="0" smtClean="0"/>
              <a:t> dem Mann.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8029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952" y="548680"/>
            <a:ext cx="6156176" cy="56166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35360" y="620688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Die </a:t>
            </a:r>
            <a:r>
              <a:rPr lang="cs-CZ" sz="2000" dirty="0" err="1" smtClean="0"/>
              <a:t>Winterschuhe</a:t>
            </a:r>
            <a:r>
              <a:rPr lang="cs-CZ" sz="2000" dirty="0" smtClean="0"/>
              <a:t>:</a:t>
            </a:r>
          </a:p>
          <a:p>
            <a:r>
              <a:rPr lang="cs-CZ" sz="2000" dirty="0" err="1" smtClean="0"/>
              <a:t>Im</a:t>
            </a:r>
            <a:r>
              <a:rPr lang="cs-CZ" sz="2000" dirty="0" smtClean="0"/>
              <a:t> Winter </a:t>
            </a:r>
            <a:r>
              <a:rPr lang="cs-CZ" sz="2000" dirty="0" err="1" smtClean="0"/>
              <a:t>tragen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Frauen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Lederstiefel</a:t>
            </a:r>
            <a:r>
              <a:rPr lang="cs-CZ" sz="2000" dirty="0"/>
              <a:t> </a:t>
            </a:r>
            <a:r>
              <a:rPr lang="cs-CZ" sz="2000" dirty="0" err="1" smtClean="0"/>
              <a:t>gern</a:t>
            </a:r>
            <a:r>
              <a:rPr lang="cs-CZ" sz="2000" dirty="0" smtClean="0"/>
              <a:t>.</a:t>
            </a:r>
          </a:p>
          <a:p>
            <a:r>
              <a:rPr lang="cs-CZ" sz="2000" dirty="0" err="1" smtClean="0"/>
              <a:t>Aber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sportlichen</a:t>
            </a:r>
            <a:r>
              <a:rPr lang="cs-CZ" sz="2000" dirty="0" smtClean="0"/>
              <a:t> </a:t>
            </a:r>
            <a:r>
              <a:rPr lang="cs-CZ" sz="2000" dirty="0" err="1" smtClean="0"/>
              <a:t>Winterschuhe</a:t>
            </a:r>
            <a:r>
              <a:rPr lang="cs-CZ" sz="2000" dirty="0" smtClean="0"/>
              <a:t> </a:t>
            </a:r>
            <a:r>
              <a:rPr lang="cs-CZ" sz="2000" dirty="0" err="1" smtClean="0"/>
              <a:t>mit</a:t>
            </a:r>
            <a:r>
              <a:rPr lang="cs-CZ" sz="2000" dirty="0" smtClean="0"/>
              <a:t> der </a:t>
            </a:r>
            <a:r>
              <a:rPr lang="cs-CZ" sz="2000" dirty="0" err="1" smtClean="0"/>
              <a:t>guten</a:t>
            </a:r>
            <a:r>
              <a:rPr lang="cs-CZ" sz="2000" dirty="0" smtClean="0"/>
              <a:t> </a:t>
            </a:r>
            <a:r>
              <a:rPr lang="cs-CZ" sz="2000" dirty="0" err="1" smtClean="0"/>
              <a:t>Sohle</a:t>
            </a:r>
            <a:r>
              <a:rPr lang="cs-CZ" sz="2000" dirty="0" smtClean="0"/>
              <a:t> </a:t>
            </a:r>
            <a:r>
              <a:rPr lang="cs-CZ" sz="2000" dirty="0" err="1" smtClean="0"/>
              <a:t>sind</a:t>
            </a:r>
            <a:r>
              <a:rPr lang="cs-CZ" sz="2000" dirty="0" smtClean="0"/>
              <a:t> </a:t>
            </a:r>
            <a:r>
              <a:rPr lang="cs-CZ" sz="2000" dirty="0" err="1" smtClean="0"/>
              <a:t>nicht</a:t>
            </a:r>
            <a:r>
              <a:rPr lang="cs-CZ" sz="2000" dirty="0" smtClean="0"/>
              <a:t> </a:t>
            </a:r>
            <a:r>
              <a:rPr lang="cs-CZ" sz="2000" dirty="0" err="1" smtClean="0"/>
              <a:t>nur</a:t>
            </a:r>
            <a:r>
              <a:rPr lang="cs-CZ" sz="2000" dirty="0" smtClean="0"/>
              <a:t> </a:t>
            </a:r>
            <a:r>
              <a:rPr lang="cs-CZ" sz="2000" dirty="0" err="1" smtClean="0"/>
              <a:t>für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Männer</a:t>
            </a:r>
            <a:r>
              <a:rPr lang="cs-CZ" sz="2000" dirty="0" smtClean="0"/>
              <a:t>, </a:t>
            </a:r>
            <a:r>
              <a:rPr lang="cs-CZ" sz="2000" dirty="0" err="1" smtClean="0"/>
              <a:t>sondern</a:t>
            </a:r>
            <a:r>
              <a:rPr lang="cs-CZ" sz="2000" dirty="0" smtClean="0"/>
              <a:t> </a:t>
            </a:r>
            <a:r>
              <a:rPr lang="cs-CZ" sz="2000" dirty="0" err="1" smtClean="0"/>
              <a:t>auch</a:t>
            </a:r>
            <a:r>
              <a:rPr lang="cs-CZ" sz="2000" dirty="0" smtClean="0"/>
              <a:t> </a:t>
            </a:r>
            <a:r>
              <a:rPr lang="cs-CZ" sz="2000" dirty="0" err="1" smtClean="0"/>
              <a:t>für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Frauen</a:t>
            </a:r>
            <a:r>
              <a:rPr lang="cs-CZ" sz="2000" dirty="0" smtClean="0"/>
              <a:t> </a:t>
            </a:r>
            <a:r>
              <a:rPr lang="cs-CZ" sz="2000" dirty="0" err="1" smtClean="0"/>
              <a:t>praktischer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404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2104" y="332656"/>
            <a:ext cx="4587974" cy="616530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1384" y="54868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In den </a:t>
            </a:r>
            <a:r>
              <a:rPr lang="cs-CZ" sz="2000" dirty="0" err="1" smtClean="0"/>
              <a:t>kalten</a:t>
            </a:r>
            <a:r>
              <a:rPr lang="cs-CZ" sz="2000" dirty="0" smtClean="0"/>
              <a:t> </a:t>
            </a:r>
            <a:r>
              <a:rPr lang="cs-CZ" sz="2000" dirty="0" err="1" smtClean="0"/>
              <a:t>Tagen</a:t>
            </a:r>
            <a:r>
              <a:rPr lang="cs-CZ" sz="2000" dirty="0" smtClean="0"/>
              <a:t> </a:t>
            </a:r>
            <a:r>
              <a:rPr lang="cs-CZ" sz="2000" dirty="0" err="1" smtClean="0"/>
              <a:t>ziehen</a:t>
            </a:r>
            <a:r>
              <a:rPr lang="cs-CZ" sz="2000" dirty="0" smtClean="0"/>
              <a:t> </a:t>
            </a:r>
            <a:r>
              <a:rPr lang="cs-CZ" sz="2000" dirty="0" err="1" smtClean="0"/>
              <a:t>sich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Männer</a:t>
            </a:r>
            <a:r>
              <a:rPr lang="cs-CZ" sz="2000" dirty="0" smtClean="0"/>
              <a:t> vor </a:t>
            </a:r>
            <a:r>
              <a:rPr lang="cs-CZ" sz="2000" dirty="0" err="1" smtClean="0"/>
              <a:t>allem</a:t>
            </a:r>
            <a:r>
              <a:rPr lang="cs-CZ" sz="2000" dirty="0" smtClean="0"/>
              <a:t> </a:t>
            </a:r>
            <a:r>
              <a:rPr lang="cs-CZ" sz="2000" dirty="0" err="1" smtClean="0"/>
              <a:t>eine</a:t>
            </a:r>
            <a:r>
              <a:rPr lang="cs-CZ" sz="2000" dirty="0" smtClean="0"/>
              <a:t> </a:t>
            </a:r>
            <a:r>
              <a:rPr lang="cs-CZ" sz="2000" dirty="0" err="1" smtClean="0"/>
              <a:t>Jens</a:t>
            </a:r>
            <a:r>
              <a:rPr lang="cs-CZ" sz="2000" dirty="0" smtClean="0"/>
              <a:t> </a:t>
            </a:r>
            <a:r>
              <a:rPr lang="cs-CZ" sz="2000" dirty="0" err="1" smtClean="0"/>
              <a:t>mit</a:t>
            </a:r>
            <a:r>
              <a:rPr lang="cs-CZ" sz="2000" dirty="0" smtClean="0"/>
              <a:t> </a:t>
            </a:r>
            <a:r>
              <a:rPr lang="cs-CZ" sz="2000" dirty="0" err="1" smtClean="0"/>
              <a:t>einem</a:t>
            </a:r>
            <a:r>
              <a:rPr lang="cs-CZ" sz="2000" dirty="0" smtClean="0"/>
              <a:t> </a:t>
            </a:r>
            <a:r>
              <a:rPr lang="cs-CZ" sz="2000" dirty="0" err="1" smtClean="0"/>
              <a:t>Hemd</a:t>
            </a:r>
            <a:r>
              <a:rPr lang="cs-CZ" sz="2000" dirty="0" smtClean="0"/>
              <a:t>, </a:t>
            </a:r>
            <a:r>
              <a:rPr lang="cs-CZ" sz="2000" dirty="0" err="1" smtClean="0"/>
              <a:t>eventuell</a:t>
            </a:r>
            <a:r>
              <a:rPr lang="cs-CZ" sz="2000" dirty="0" smtClean="0"/>
              <a:t> </a:t>
            </a:r>
            <a:r>
              <a:rPr lang="cs-CZ" sz="2000" dirty="0" err="1" smtClean="0"/>
              <a:t>mit</a:t>
            </a:r>
            <a:r>
              <a:rPr lang="cs-CZ" sz="2000" dirty="0" smtClean="0"/>
              <a:t> </a:t>
            </a:r>
            <a:r>
              <a:rPr lang="cs-CZ" sz="2000" dirty="0" err="1" smtClean="0"/>
              <a:t>einem</a:t>
            </a:r>
            <a:r>
              <a:rPr lang="cs-CZ" sz="2000" dirty="0" smtClean="0"/>
              <a:t> </a:t>
            </a:r>
            <a:r>
              <a:rPr lang="cs-CZ" sz="2000" dirty="0" err="1" smtClean="0"/>
              <a:t>Pullover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384" y="184482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Die </a:t>
            </a:r>
            <a:r>
              <a:rPr lang="cs-CZ" sz="2000" dirty="0" err="1" smtClean="0"/>
              <a:t>Jeans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grau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einen</a:t>
            </a:r>
            <a:r>
              <a:rPr lang="cs-CZ" sz="2000" dirty="0" smtClean="0"/>
              <a:t> </a:t>
            </a:r>
            <a:r>
              <a:rPr lang="cs-CZ" sz="2000" dirty="0" err="1" smtClean="0"/>
              <a:t>schwarzen</a:t>
            </a:r>
            <a:r>
              <a:rPr lang="cs-CZ" sz="2000" dirty="0" smtClean="0"/>
              <a:t> </a:t>
            </a:r>
            <a:r>
              <a:rPr lang="cs-CZ" sz="2000" dirty="0" err="1" smtClean="0"/>
              <a:t>Ledergürtel</a:t>
            </a:r>
            <a:r>
              <a:rPr lang="cs-CZ" sz="2000" dirty="0" smtClean="0"/>
              <a:t> </a:t>
            </a:r>
            <a:r>
              <a:rPr lang="cs-CZ" sz="2000" dirty="0" err="1" smtClean="0"/>
              <a:t>mit</a:t>
            </a:r>
            <a:r>
              <a:rPr lang="cs-CZ" sz="2000" dirty="0" smtClean="0"/>
              <a:t> der </a:t>
            </a:r>
            <a:r>
              <a:rPr lang="cs-CZ" sz="2000" dirty="0" err="1" smtClean="0"/>
              <a:t>Metallspange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1384" y="3284984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Das</a:t>
            </a:r>
            <a:r>
              <a:rPr lang="cs-CZ" sz="2000" dirty="0" smtClean="0"/>
              <a:t> </a:t>
            </a:r>
            <a:r>
              <a:rPr lang="cs-CZ" sz="2000" dirty="0" err="1" smtClean="0"/>
              <a:t>Hemd</a:t>
            </a:r>
            <a:r>
              <a:rPr lang="cs-CZ" sz="2000" dirty="0" smtClean="0"/>
              <a:t> </a:t>
            </a:r>
            <a:r>
              <a:rPr lang="cs-CZ" sz="2000" dirty="0" err="1" smtClean="0"/>
              <a:t>aus</a:t>
            </a:r>
            <a:r>
              <a:rPr lang="cs-CZ" sz="2000" dirty="0" smtClean="0"/>
              <a:t> </a:t>
            </a:r>
            <a:r>
              <a:rPr lang="cs-CZ" sz="2000" dirty="0" err="1" smtClean="0"/>
              <a:t>Baumwolle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kariert</a:t>
            </a:r>
            <a:r>
              <a:rPr lang="cs-CZ" sz="2000" dirty="0" smtClean="0"/>
              <a:t>,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lange</a:t>
            </a:r>
            <a:r>
              <a:rPr lang="cs-CZ" sz="2000" dirty="0" smtClean="0"/>
              <a:t> </a:t>
            </a:r>
            <a:r>
              <a:rPr lang="cs-CZ" sz="2000" dirty="0" err="1" smtClean="0"/>
              <a:t>Ärmel</a:t>
            </a:r>
            <a:r>
              <a:rPr lang="cs-CZ" sz="2000" dirty="0" smtClean="0"/>
              <a:t>, </a:t>
            </a:r>
            <a:r>
              <a:rPr lang="cs-CZ" sz="2000" dirty="0" err="1" smtClean="0"/>
              <a:t>eckigen</a:t>
            </a:r>
            <a:r>
              <a:rPr lang="cs-CZ" sz="2000" dirty="0" smtClean="0"/>
              <a:t> </a:t>
            </a:r>
            <a:r>
              <a:rPr lang="cs-CZ" sz="2000" dirty="0" err="1" smtClean="0"/>
              <a:t>Kragen</a:t>
            </a:r>
            <a:r>
              <a:rPr lang="cs-CZ" sz="2000" dirty="0" smtClean="0"/>
              <a:t>, </a:t>
            </a:r>
            <a:r>
              <a:rPr lang="cs-CZ" sz="2000" dirty="0" err="1" smtClean="0"/>
              <a:t>zwei</a:t>
            </a:r>
            <a:r>
              <a:rPr lang="cs-CZ" sz="2000" dirty="0" smtClean="0"/>
              <a:t> </a:t>
            </a:r>
            <a:r>
              <a:rPr lang="cs-CZ" sz="2000" dirty="0" err="1" smtClean="0"/>
              <a:t>Hemdtaschen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viele</a:t>
            </a:r>
            <a:r>
              <a:rPr lang="cs-CZ" sz="2000" dirty="0" smtClean="0"/>
              <a:t> </a:t>
            </a:r>
            <a:r>
              <a:rPr lang="cs-CZ" sz="2000" dirty="0" err="1" smtClean="0"/>
              <a:t>Druckknöpfe</a:t>
            </a:r>
            <a:r>
              <a:rPr lang="cs-CZ" sz="2000" dirty="0" smtClean="0"/>
              <a:t>. </a:t>
            </a:r>
            <a:r>
              <a:rPr lang="cs-CZ" sz="2000" dirty="0" err="1" smtClean="0"/>
              <a:t>Auch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Farben</a:t>
            </a:r>
            <a:r>
              <a:rPr lang="cs-CZ" sz="2000" dirty="0" smtClean="0"/>
              <a:t> </a:t>
            </a:r>
            <a:r>
              <a:rPr lang="cs-CZ" sz="2000" dirty="0" err="1" smtClean="0"/>
              <a:t>Blau</a:t>
            </a:r>
            <a:r>
              <a:rPr lang="cs-CZ" sz="2000" dirty="0" smtClean="0"/>
              <a:t>, Rot, </a:t>
            </a:r>
            <a:r>
              <a:rPr lang="cs-CZ" sz="2000" dirty="0" err="1" smtClean="0"/>
              <a:t>Weiß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Schwarz </a:t>
            </a:r>
            <a:r>
              <a:rPr lang="cs-CZ" sz="2000" dirty="0" err="1" smtClean="0"/>
              <a:t>sind</a:t>
            </a:r>
            <a:r>
              <a:rPr lang="cs-CZ" sz="2000" dirty="0" smtClean="0"/>
              <a:t> </a:t>
            </a:r>
            <a:r>
              <a:rPr lang="cs-CZ" sz="2000" dirty="0" err="1" smtClean="0"/>
              <a:t>interessant</a:t>
            </a:r>
            <a:r>
              <a:rPr lang="cs-CZ" sz="2000" dirty="0"/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23392" y="530120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Der </a:t>
            </a:r>
            <a:r>
              <a:rPr lang="cs-CZ" sz="2000" dirty="0" err="1" smtClean="0"/>
              <a:t>Pulli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schwarz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hat</a:t>
            </a:r>
            <a:r>
              <a:rPr lang="cs-CZ" sz="2000" dirty="0" smtClean="0"/>
              <a:t> den </a:t>
            </a:r>
            <a:r>
              <a:rPr lang="cs-CZ" sz="2000" dirty="0" err="1" smtClean="0"/>
              <a:t>Stehkragen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den </a:t>
            </a:r>
            <a:r>
              <a:rPr lang="cs-CZ" sz="2000" dirty="0" err="1" smtClean="0"/>
              <a:t>Reißverschluss</a:t>
            </a:r>
            <a:r>
              <a:rPr lang="cs-CZ" sz="200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298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2104" y="260648"/>
            <a:ext cx="4711452" cy="626469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9376" y="76470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Die </a:t>
            </a:r>
            <a:r>
              <a:rPr lang="cs-CZ" sz="2000" dirty="0" err="1" smtClean="0"/>
              <a:t>Frauen</a:t>
            </a:r>
            <a:r>
              <a:rPr lang="cs-CZ" sz="2000" dirty="0" smtClean="0"/>
              <a:t> </a:t>
            </a:r>
            <a:r>
              <a:rPr lang="cs-CZ" sz="2000" dirty="0" err="1" smtClean="0"/>
              <a:t>ziehen</a:t>
            </a:r>
            <a:r>
              <a:rPr lang="cs-CZ" sz="2000" dirty="0" smtClean="0"/>
              <a:t> </a:t>
            </a:r>
            <a:r>
              <a:rPr lang="cs-CZ" sz="2000" dirty="0" err="1" smtClean="0"/>
              <a:t>sich</a:t>
            </a:r>
            <a:r>
              <a:rPr lang="cs-CZ" sz="2000" dirty="0"/>
              <a:t> </a:t>
            </a:r>
            <a:r>
              <a:rPr lang="cs-CZ" sz="2000" dirty="0" err="1" smtClean="0"/>
              <a:t>im</a:t>
            </a:r>
            <a:r>
              <a:rPr lang="cs-CZ" sz="2000" dirty="0" smtClean="0"/>
              <a:t> Winter </a:t>
            </a:r>
            <a:r>
              <a:rPr lang="cs-CZ" sz="2000" dirty="0" err="1" smtClean="0"/>
              <a:t>auch</a:t>
            </a:r>
            <a:r>
              <a:rPr lang="cs-CZ" sz="2000" dirty="0" smtClean="0"/>
              <a:t> </a:t>
            </a:r>
            <a:r>
              <a:rPr lang="cs-CZ" sz="2000" dirty="0" err="1" smtClean="0"/>
              <a:t>am</a:t>
            </a:r>
            <a:r>
              <a:rPr lang="cs-CZ" sz="2000" dirty="0" smtClean="0"/>
              <a:t> </a:t>
            </a:r>
            <a:r>
              <a:rPr lang="cs-CZ" sz="2000" dirty="0" err="1" smtClean="0"/>
              <a:t>liebsten</a:t>
            </a:r>
            <a:r>
              <a:rPr lang="cs-CZ" sz="2000" dirty="0" smtClean="0"/>
              <a:t> </a:t>
            </a:r>
            <a:r>
              <a:rPr lang="cs-CZ" sz="2000" dirty="0" err="1" smtClean="0"/>
              <a:t>eine</a:t>
            </a:r>
            <a:r>
              <a:rPr lang="cs-CZ" sz="2000" dirty="0" smtClean="0"/>
              <a:t> </a:t>
            </a:r>
            <a:r>
              <a:rPr lang="cs-CZ" sz="2000" dirty="0" err="1" smtClean="0"/>
              <a:t>Jeans</a:t>
            </a:r>
            <a:r>
              <a:rPr lang="cs-CZ" sz="2000" dirty="0" smtClean="0"/>
              <a:t> </a:t>
            </a:r>
            <a:r>
              <a:rPr lang="cs-CZ" sz="2000" dirty="0" err="1" smtClean="0"/>
              <a:t>mit</a:t>
            </a:r>
            <a:r>
              <a:rPr lang="cs-CZ" sz="2000" dirty="0" smtClean="0"/>
              <a:t> dem T-</a:t>
            </a:r>
            <a:r>
              <a:rPr lang="cs-CZ" sz="2000" dirty="0" err="1" smtClean="0"/>
              <a:t>Shirt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9376" y="198884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Die </a:t>
            </a:r>
            <a:r>
              <a:rPr lang="cs-CZ" sz="2000" dirty="0" err="1" smtClean="0"/>
              <a:t>Jeans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dunkelblau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384" y="292494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Das</a:t>
            </a:r>
            <a:r>
              <a:rPr lang="cs-CZ" sz="2000" dirty="0" smtClean="0"/>
              <a:t> T-</a:t>
            </a:r>
            <a:r>
              <a:rPr lang="cs-CZ" sz="2000" dirty="0" err="1" smtClean="0"/>
              <a:t>Shirt</a:t>
            </a:r>
            <a:r>
              <a:rPr lang="cs-CZ" sz="2000" dirty="0" smtClean="0"/>
              <a:t> </a:t>
            </a:r>
            <a:r>
              <a:rPr lang="cs-CZ" sz="2000" dirty="0" err="1" smtClean="0"/>
              <a:t>aus</a:t>
            </a:r>
            <a:r>
              <a:rPr lang="cs-CZ" sz="2000" dirty="0" smtClean="0"/>
              <a:t> </a:t>
            </a:r>
            <a:r>
              <a:rPr lang="cs-CZ" sz="2000" dirty="0" err="1" smtClean="0"/>
              <a:t>Baumwolle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in </a:t>
            </a:r>
            <a:r>
              <a:rPr lang="cs-CZ" sz="2000" dirty="0" err="1" smtClean="0"/>
              <a:t>Beige</a:t>
            </a:r>
            <a:r>
              <a:rPr lang="cs-CZ" sz="2000" dirty="0" smtClean="0"/>
              <a:t>,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lange</a:t>
            </a:r>
            <a:r>
              <a:rPr lang="cs-CZ" sz="2000" dirty="0" smtClean="0"/>
              <a:t> </a:t>
            </a:r>
            <a:r>
              <a:rPr lang="cs-CZ" sz="2000" dirty="0" err="1" smtClean="0"/>
              <a:t>Ärmel</a:t>
            </a:r>
            <a:r>
              <a:rPr lang="cs-CZ" sz="2000" dirty="0" smtClean="0"/>
              <a:t>, </a:t>
            </a:r>
            <a:r>
              <a:rPr lang="cs-CZ" sz="2000" dirty="0" err="1" smtClean="0"/>
              <a:t>einen</a:t>
            </a:r>
            <a:r>
              <a:rPr lang="cs-CZ" sz="2000" dirty="0" smtClean="0"/>
              <a:t> </a:t>
            </a:r>
            <a:r>
              <a:rPr lang="cs-CZ" sz="2000" dirty="0" err="1" smtClean="0"/>
              <a:t>Rundausschnitt</a:t>
            </a:r>
            <a:r>
              <a:rPr lang="cs-CZ" sz="2000" dirty="0" smtClean="0"/>
              <a:t>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auf</a:t>
            </a:r>
            <a:r>
              <a:rPr lang="cs-CZ" sz="2000" dirty="0" smtClean="0"/>
              <a:t> dem </a:t>
            </a:r>
            <a:r>
              <a:rPr lang="cs-CZ" sz="2000" dirty="0" err="1" smtClean="0"/>
              <a:t>vorderen</a:t>
            </a:r>
            <a:r>
              <a:rPr lang="cs-CZ" sz="2000" dirty="0" smtClean="0"/>
              <a:t> </a:t>
            </a:r>
            <a:r>
              <a:rPr lang="cs-CZ" sz="2000" dirty="0" err="1" smtClean="0"/>
              <a:t>Teil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ein</a:t>
            </a:r>
            <a:r>
              <a:rPr lang="cs-CZ" sz="2000" dirty="0" smtClean="0"/>
              <a:t> </a:t>
            </a:r>
            <a:r>
              <a:rPr lang="cs-CZ" sz="2000" dirty="0" err="1" smtClean="0"/>
              <a:t>Bild</a:t>
            </a:r>
            <a:r>
              <a:rPr lang="cs-CZ" sz="2000" dirty="0" smtClean="0"/>
              <a:t> </a:t>
            </a:r>
            <a:r>
              <a:rPr lang="cs-CZ" sz="2000" dirty="0" err="1" smtClean="0"/>
              <a:t>mit</a:t>
            </a:r>
            <a:r>
              <a:rPr lang="cs-CZ" sz="2000" dirty="0" smtClean="0"/>
              <a:t> dem </a:t>
            </a:r>
            <a:r>
              <a:rPr lang="cs-CZ" sz="2000" dirty="0" err="1" smtClean="0"/>
              <a:t>Eiffelturm</a:t>
            </a:r>
            <a:r>
              <a:rPr lang="cs-CZ" sz="2000" dirty="0" smtClean="0"/>
              <a:t> </a:t>
            </a:r>
            <a:r>
              <a:rPr lang="cs-CZ" sz="2000" dirty="0" err="1" smtClean="0"/>
              <a:t>appliziert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622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144" y="404664"/>
            <a:ext cx="4299942" cy="61206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1384" y="62068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Andere</a:t>
            </a:r>
            <a:r>
              <a:rPr lang="cs-CZ" sz="2000" dirty="0" smtClean="0"/>
              <a:t> </a:t>
            </a:r>
            <a:r>
              <a:rPr lang="cs-CZ" sz="2000" dirty="0" err="1" smtClean="0"/>
              <a:t>Möglichkeit</a:t>
            </a:r>
            <a:r>
              <a:rPr lang="cs-CZ" sz="2000" dirty="0" smtClean="0"/>
              <a:t> </a:t>
            </a:r>
            <a:r>
              <a:rPr lang="cs-CZ" sz="2000" dirty="0" err="1" smtClean="0"/>
              <a:t>für</a:t>
            </a:r>
            <a:r>
              <a:rPr lang="cs-CZ" sz="2000" dirty="0" smtClean="0"/>
              <a:t> </a:t>
            </a:r>
            <a:r>
              <a:rPr lang="cs-CZ" sz="2000" dirty="0" err="1" smtClean="0"/>
              <a:t>die</a:t>
            </a:r>
            <a:r>
              <a:rPr lang="cs-CZ" sz="2000" dirty="0" smtClean="0"/>
              <a:t> </a:t>
            </a:r>
            <a:r>
              <a:rPr lang="cs-CZ" sz="2000" dirty="0" err="1" smtClean="0"/>
              <a:t>Frauen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ein</a:t>
            </a:r>
            <a:r>
              <a:rPr lang="cs-CZ" sz="2000" dirty="0" smtClean="0"/>
              <a:t> Rock </a:t>
            </a:r>
            <a:r>
              <a:rPr lang="cs-CZ" sz="2000" dirty="0" err="1" smtClean="0"/>
              <a:t>mit</a:t>
            </a:r>
            <a:r>
              <a:rPr lang="cs-CZ" sz="2000" dirty="0" smtClean="0"/>
              <a:t> der </a:t>
            </a:r>
            <a:r>
              <a:rPr lang="cs-CZ" sz="2000" dirty="0" err="1" smtClean="0"/>
              <a:t>Bluse</a:t>
            </a:r>
            <a:r>
              <a:rPr lang="cs-CZ" sz="2000" dirty="0" smtClean="0"/>
              <a:t> oder </a:t>
            </a:r>
            <a:r>
              <a:rPr lang="cs-CZ" sz="2000" dirty="0" err="1" smtClean="0"/>
              <a:t>mit</a:t>
            </a:r>
            <a:r>
              <a:rPr lang="cs-CZ" sz="2000" dirty="0" smtClean="0"/>
              <a:t> dem T-</a:t>
            </a:r>
            <a:r>
              <a:rPr lang="cs-CZ" sz="2000" dirty="0" err="1" smtClean="0"/>
              <a:t>Shirt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1384" y="184482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Der Rock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aus</a:t>
            </a:r>
            <a:r>
              <a:rPr lang="cs-CZ" sz="2000" dirty="0" smtClean="0"/>
              <a:t> dem </a:t>
            </a:r>
            <a:r>
              <a:rPr lang="cs-CZ" sz="2000" dirty="0" err="1" smtClean="0"/>
              <a:t>Jeansstoff</a:t>
            </a:r>
            <a:r>
              <a:rPr lang="cs-CZ" sz="2000" dirty="0" smtClean="0"/>
              <a:t> </a:t>
            </a:r>
            <a:r>
              <a:rPr lang="cs-CZ" sz="2000" dirty="0" err="1" smtClean="0"/>
              <a:t>genäht</a:t>
            </a:r>
            <a:r>
              <a:rPr lang="cs-CZ" sz="2000" dirty="0" smtClean="0"/>
              <a:t>. Er </a:t>
            </a:r>
            <a:r>
              <a:rPr lang="cs-CZ" sz="2000" dirty="0" err="1" smtClean="0"/>
              <a:t>ist</a:t>
            </a:r>
            <a:r>
              <a:rPr lang="cs-CZ" sz="2000" dirty="0" smtClean="0"/>
              <a:t> kurz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</a:t>
            </a:r>
            <a:r>
              <a:rPr lang="cs-CZ" sz="2000" dirty="0" err="1" smtClean="0"/>
              <a:t>mit</a:t>
            </a:r>
            <a:r>
              <a:rPr lang="cs-CZ" sz="2000" dirty="0" smtClean="0"/>
              <a:t> dem </a:t>
            </a:r>
            <a:r>
              <a:rPr lang="cs-CZ" sz="2000" dirty="0" err="1" smtClean="0"/>
              <a:t>Ledergürtel</a:t>
            </a:r>
            <a:r>
              <a:rPr lang="cs-CZ" sz="2000" dirty="0" smtClean="0"/>
              <a:t> </a:t>
            </a:r>
            <a:r>
              <a:rPr lang="cs-CZ" sz="2000" dirty="0" err="1" smtClean="0"/>
              <a:t>geschmückt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1384" y="321297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Das</a:t>
            </a:r>
            <a:r>
              <a:rPr lang="cs-CZ" sz="2000" dirty="0" smtClean="0"/>
              <a:t> T-</a:t>
            </a:r>
            <a:r>
              <a:rPr lang="cs-CZ" sz="2000" dirty="0" err="1" smtClean="0"/>
              <a:t>Shirt</a:t>
            </a:r>
            <a:r>
              <a:rPr lang="cs-CZ" sz="2000" dirty="0" smtClean="0"/>
              <a:t> </a:t>
            </a:r>
            <a:r>
              <a:rPr lang="cs-CZ" sz="2000" dirty="0" err="1" smtClean="0"/>
              <a:t>ist</a:t>
            </a:r>
            <a:r>
              <a:rPr lang="cs-CZ" sz="2000" dirty="0" smtClean="0"/>
              <a:t> in Lila </a:t>
            </a:r>
            <a:r>
              <a:rPr lang="cs-CZ" sz="2000" dirty="0" err="1" smtClean="0"/>
              <a:t>und</a:t>
            </a:r>
            <a:r>
              <a:rPr lang="cs-CZ" sz="2000" dirty="0" smtClean="0"/>
              <a:t> Violett </a:t>
            </a:r>
            <a:r>
              <a:rPr lang="cs-CZ" sz="2000" dirty="0" err="1" smtClean="0"/>
              <a:t>und</a:t>
            </a:r>
            <a:r>
              <a:rPr lang="cs-CZ" sz="2000" dirty="0" smtClean="0"/>
              <a:t> </a:t>
            </a:r>
            <a:r>
              <a:rPr lang="cs-CZ" sz="2000" dirty="0" err="1" smtClean="0"/>
              <a:t>hat</a:t>
            </a:r>
            <a:r>
              <a:rPr lang="cs-CZ" sz="2000" dirty="0" smtClean="0"/>
              <a:t> </a:t>
            </a:r>
            <a:r>
              <a:rPr lang="cs-CZ" sz="2000" dirty="0" err="1" smtClean="0"/>
              <a:t>ein</a:t>
            </a:r>
            <a:r>
              <a:rPr lang="cs-CZ" sz="2000" dirty="0" smtClean="0"/>
              <a:t> </a:t>
            </a:r>
            <a:r>
              <a:rPr lang="cs-CZ" sz="2000" dirty="0" err="1" smtClean="0"/>
              <a:t>Blumenmuster</a:t>
            </a:r>
            <a:r>
              <a:rPr lang="cs-CZ" sz="2000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772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399</TotalTime>
  <Words>537</Words>
  <Application>Microsoft Office PowerPoint</Application>
  <PresentationFormat>Vlastní</PresentationFormat>
  <Paragraphs>39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Řez</vt:lpstr>
      <vt:lpstr>KLEIDUNG UND MODE (WINTER)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lachnitova</dc:creator>
  <cp:lastModifiedBy>pospisilova</cp:lastModifiedBy>
  <cp:revision>31</cp:revision>
  <dcterms:created xsi:type="dcterms:W3CDTF">2012-11-20T13:21:31Z</dcterms:created>
  <dcterms:modified xsi:type="dcterms:W3CDTF">2014-06-11T06:15:30Z</dcterms:modified>
</cp:coreProperties>
</file>