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69" r:id="rId13"/>
    <p:sldId id="272" r:id="rId14"/>
    <p:sldId id="273" r:id="rId15"/>
    <p:sldId id="274" r:id="rId16"/>
    <p:sldId id="275" r:id="rId17"/>
    <p:sldId id="276" r:id="rId18"/>
    <p:sldId id="261" r:id="rId19"/>
    <p:sldId id="27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FC38-0821-451A-A164-F1B9E13CD641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de.wikipedia.org/w/index.php?title=Datei:Relief_Map_of_Czech_Republic.png&amp;filetimestamp=2010082811533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cs-CZ" sz="6600" err="1" smtClean="0"/>
              <a:t>Reisen</a:t>
            </a:r>
            <a:endParaRPr lang="cs-CZ" sz="66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/>
          </a:bodyPr>
          <a:lstStyle/>
          <a:p>
            <a:r>
              <a:rPr lang="cs-CZ" sz="2000" smtClean="0">
                <a:solidFill>
                  <a:schemeClr val="tx1"/>
                </a:solidFill>
              </a:rPr>
              <a:t>Vzdělávací materiál </a:t>
            </a:r>
            <a:r>
              <a:rPr lang="cs-CZ" sz="2000">
                <a:solidFill>
                  <a:schemeClr val="tx1"/>
                </a:solidFill>
              </a:rPr>
              <a:t>byl vytvořen v rámci projektu </a:t>
            </a:r>
          </a:p>
          <a:p>
            <a:r>
              <a:rPr lang="cs-CZ" sz="2000" b="1">
                <a:solidFill>
                  <a:schemeClr val="tx1"/>
                </a:solidFill>
              </a:rPr>
              <a:t>Inovace a zkvalitnění výuky na Slovanském gymnáziu</a:t>
            </a:r>
            <a:endParaRPr lang="cs-CZ" sz="2000">
              <a:solidFill>
                <a:schemeClr val="tx1"/>
              </a:solidFill>
            </a:endParaRPr>
          </a:p>
          <a:p>
            <a:r>
              <a:rPr lang="cs-CZ" sz="2000" b="1" smtClean="0">
                <a:solidFill>
                  <a:schemeClr val="tx1"/>
                </a:solidFill>
              </a:rPr>
              <a:t>CZ.1.07/1.5.00/34.1088</a:t>
            </a:r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2" y="188641"/>
            <a:ext cx="8242175" cy="64807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cs-CZ" sz="3200" smtClean="0">
                <a:solidFill>
                  <a:schemeClr val="tx1"/>
                </a:solidFill>
              </a:rPr>
              <a:t>        an einen See/Teich  z. B. Rožmberk			</a:t>
            </a:r>
            <a:endParaRPr lang="cs-CZ" sz="320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204469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1560" y="332657"/>
            <a:ext cx="8064896" cy="648071"/>
          </a:xfrm>
        </p:spPr>
        <p:txBody>
          <a:bodyPr>
            <a:normAutofit fontScale="92500"/>
          </a:bodyPr>
          <a:lstStyle/>
          <a:p>
            <a:r>
              <a:rPr lang="cs-CZ" sz="3200" smtClean="0">
                <a:solidFill>
                  <a:schemeClr val="tx1"/>
                </a:solidFill>
              </a:rPr>
              <a:t>an einen Fluß z. B. an die Elbe, Moldau oder March</a:t>
            </a:r>
            <a:endParaRPr lang="cs-CZ" sz="3200">
              <a:solidFill>
                <a:schemeClr val="tx1"/>
              </a:solidFill>
            </a:endParaRPr>
          </a:p>
        </p:txBody>
      </p:sp>
      <p:pic>
        <p:nvPicPr>
          <p:cNvPr id="10242" name="Picture 2" descr="C:\Users\Martin Pospíšil\Desktop\OBR DUM\800px-Labe_ud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20000" cy="507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6309320"/>
            <a:ext cx="7772400" cy="548680"/>
          </a:xfrm>
        </p:spPr>
        <p:txBody>
          <a:bodyPr>
            <a:normAutofit/>
          </a:bodyPr>
          <a:lstStyle/>
          <a:p>
            <a:pPr algn="ctr"/>
            <a:r>
              <a:rPr lang="cs-CZ" sz="2400" smtClean="0">
                <a:hlinkClick r:id="rId2" action="ppaction://hlinksldjump"/>
              </a:rPr>
              <a:t>zurück</a:t>
            </a:r>
            <a:endParaRPr lang="cs-CZ" sz="240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720079"/>
          </a:xfrm>
        </p:spPr>
        <p:txBody>
          <a:bodyPr>
            <a:normAutofit/>
          </a:bodyPr>
          <a:lstStyle/>
          <a:p>
            <a:pPr algn="ctr"/>
            <a:r>
              <a:rPr lang="cs-CZ" sz="3200" smtClean="0">
                <a:solidFill>
                  <a:schemeClr val="tx1"/>
                </a:solidFill>
              </a:rPr>
              <a:t>zu einem Stausee z. B. Lipno, Orlík …</a:t>
            </a:r>
            <a:endParaRPr lang="cs-CZ" sz="3200">
              <a:solidFill>
                <a:schemeClr val="tx1"/>
              </a:solidFill>
            </a:endParaRPr>
          </a:p>
        </p:txBody>
      </p:sp>
      <p:pic>
        <p:nvPicPr>
          <p:cNvPr id="8194" name="Picture 2" descr="C:\Users\Martin Pospíšil\Desktop\OBR DUM\800px-Lipenská_přehr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62000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04864"/>
            <a:ext cx="8892480" cy="4386411"/>
          </a:xfrm>
        </p:spPr>
        <p:txBody>
          <a:bodyPr>
            <a:normAutofit/>
          </a:bodyPr>
          <a:lstStyle/>
          <a:p>
            <a:r>
              <a:rPr lang="cs-CZ" sz="3200" b="0" cap="none" smtClean="0">
                <a:latin typeface="+mn-lt"/>
              </a:rPr>
              <a:t>		    </a:t>
            </a:r>
            <a:r>
              <a:rPr lang="cs-CZ" sz="3200" b="0" cap="none" smtClean="0">
                <a:latin typeface="+mn-lt"/>
                <a:hlinkClick r:id="rId2" action="ppaction://hlinksldjump"/>
              </a:rPr>
              <a:t>ans Meer</a:t>
            </a:r>
            <a:r>
              <a:rPr lang="cs-CZ" sz="3200" b="0" cap="none" smtClean="0">
                <a:latin typeface="+mn-lt"/>
              </a:rPr>
              <a:t>	</a:t>
            </a:r>
            <a:r>
              <a:rPr lang="cs-CZ" sz="3200" b="0" cap="none" smtClean="0">
                <a:latin typeface="+mn-lt"/>
                <a:hlinkClick r:id="rId3" action="ppaction://hlinksldjump"/>
              </a:rPr>
              <a:t>auf die Inseln</a:t>
            </a:r>
            <a:r>
              <a:rPr lang="cs-CZ" sz="3200" b="0" cap="none" smtClean="0">
                <a:latin typeface="+mn-lt"/>
              </a:rPr>
              <a:t/>
            </a:r>
            <a:br>
              <a:rPr lang="cs-CZ" sz="3200" b="0" cap="none" smtClean="0">
                <a:latin typeface="+mn-lt"/>
              </a:rPr>
            </a:br>
            <a:r>
              <a:rPr lang="cs-CZ" sz="3200" b="0" cap="none" smtClean="0">
                <a:latin typeface="+mn-lt"/>
              </a:rPr>
              <a:t/>
            </a:r>
            <a:br>
              <a:rPr lang="cs-CZ" sz="3200" b="0" cap="none" smtClean="0">
                <a:latin typeface="+mn-lt"/>
              </a:rPr>
            </a:br>
            <a:r>
              <a:rPr lang="cs-CZ" sz="3200" b="0" cap="none" smtClean="0">
                <a:latin typeface="+mn-lt"/>
                <a:hlinkClick r:id="rId4" action="ppaction://hlinksldjump"/>
              </a:rPr>
              <a:t>in die Berge  </a:t>
            </a:r>
            <a:r>
              <a:rPr lang="cs-CZ" sz="3200" b="0" cap="none" smtClean="0">
                <a:latin typeface="+mn-lt"/>
              </a:rPr>
              <a:t>					  </a:t>
            </a:r>
            <a:r>
              <a:rPr lang="cs-CZ" sz="3200" b="0" cap="none" smtClean="0">
                <a:latin typeface="+mn-lt"/>
                <a:hlinkClick r:id="rId5" action="ppaction://hlinksldjump"/>
              </a:rPr>
              <a:t>in die Städte</a:t>
            </a:r>
            <a:r>
              <a:rPr lang="cs-CZ" sz="3200" b="0" cap="none" smtClean="0">
                <a:latin typeface="+mn-lt"/>
              </a:rPr>
              <a:t/>
            </a:r>
            <a:br>
              <a:rPr lang="cs-CZ" sz="3200" b="0" cap="none" smtClean="0">
                <a:latin typeface="+mn-lt"/>
              </a:rPr>
            </a:br>
            <a:endParaRPr lang="cs-CZ" sz="3200" b="0" cap="none"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72007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cs-CZ" sz="3600" smtClean="0">
                <a:solidFill>
                  <a:schemeClr val="tx1"/>
                </a:solidFill>
              </a:rPr>
              <a:t>Ins Ausland fahren wir</a:t>
            </a:r>
            <a:endParaRPr lang="cs-CZ" sz="3600">
              <a:solidFill>
                <a:schemeClr val="tx1"/>
              </a:solidFill>
            </a:endParaRPr>
          </a:p>
        </p:txBody>
      </p:sp>
      <p:cxnSp>
        <p:nvCxnSpPr>
          <p:cNvPr id="5" name="Přímá spojovací šipka 4"/>
          <p:cNvCxnSpPr/>
          <p:nvPr/>
        </p:nvCxnSpPr>
        <p:spPr>
          <a:xfrm flipH="1">
            <a:off x="1187624" y="908720"/>
            <a:ext cx="1584176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flipH="1">
            <a:off x="3275856" y="980728"/>
            <a:ext cx="28803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5220072" y="908720"/>
            <a:ext cx="36004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6444208" y="908720"/>
            <a:ext cx="1080120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381328"/>
            <a:ext cx="7772400" cy="476672"/>
          </a:xfrm>
        </p:spPr>
        <p:txBody>
          <a:bodyPr>
            <a:normAutofit/>
          </a:bodyPr>
          <a:lstStyle/>
          <a:p>
            <a:pPr algn="ctr"/>
            <a:r>
              <a:rPr lang="cs-CZ" sz="2000" smtClean="0">
                <a:hlinkClick r:id="rId2" action="ppaction://hlinksldjump"/>
              </a:rPr>
              <a:t>zurück</a:t>
            </a:r>
            <a:endParaRPr lang="cs-CZ" sz="200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1560" y="188640"/>
            <a:ext cx="7772400" cy="5760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4000" smtClean="0">
                <a:solidFill>
                  <a:schemeClr val="tx1"/>
                </a:solidFill>
              </a:rPr>
              <a:t>z. B. in die Alpen oder Karpaten</a:t>
            </a:r>
            <a:endParaRPr lang="cs-CZ" sz="4000">
              <a:solidFill>
                <a:schemeClr val="tx1"/>
              </a:solidFill>
            </a:endParaRPr>
          </a:p>
        </p:txBody>
      </p:sp>
      <p:pic>
        <p:nvPicPr>
          <p:cNvPr id="1026" name="Picture 2" descr="C:\Users\Martin Pospíšil\Desktop\OBR DUM\800px-Grossglockner_from_S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7620000" cy="5426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964488" cy="2046436"/>
          </a:xfrm>
        </p:spPr>
        <p:txBody>
          <a:bodyPr>
            <a:normAutofit fontScale="90000"/>
          </a:bodyPr>
          <a:lstStyle/>
          <a:p>
            <a:r>
              <a:rPr lang="cs-CZ" cap="none" smtClean="0"/>
              <a:t>ans Mittelmeer			an die Ostsee</a:t>
            </a:r>
            <a:br>
              <a:rPr lang="cs-CZ" cap="none" smtClean="0"/>
            </a:br>
            <a:r>
              <a:rPr lang="cs-CZ" cap="none" smtClean="0"/>
              <a:t>ans Schwarze Meer		an die Adria</a:t>
            </a:r>
            <a:br>
              <a:rPr lang="cs-CZ" cap="none" smtClean="0"/>
            </a:br>
            <a:r>
              <a:rPr lang="cs-CZ" cap="none" smtClean="0"/>
              <a:t>		</a:t>
            </a:r>
            <a:r>
              <a:rPr lang="cs-CZ" sz="2800" cap="none" smtClean="0">
                <a:hlinkClick r:id="rId2" action="ppaction://hlinksldjump"/>
              </a:rPr>
              <a:t>zurück</a:t>
            </a:r>
            <a:r>
              <a:rPr lang="cs-CZ" cap="none" smtClean="0">
                <a:hlinkClick r:id="rId2" action="ppaction://hlinksldjump"/>
              </a:rPr>
              <a:t>	</a:t>
            </a:r>
            <a:r>
              <a:rPr lang="cs-CZ" cap="none" smtClean="0"/>
              <a:t>			an die Nordsee</a:t>
            </a:r>
            <a:endParaRPr lang="cs-CZ" cap="non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260649"/>
            <a:ext cx="7772400" cy="648072"/>
          </a:xfrm>
        </p:spPr>
        <p:txBody>
          <a:bodyPr>
            <a:noAutofit/>
          </a:bodyPr>
          <a:lstStyle/>
          <a:p>
            <a:pPr algn="ctr"/>
            <a:r>
              <a:rPr lang="cs-CZ" sz="4000" smtClean="0">
                <a:solidFill>
                  <a:schemeClr val="tx1"/>
                </a:solidFill>
              </a:rPr>
              <a:t>Ans Meer / An die See</a:t>
            </a:r>
            <a:endParaRPr lang="cs-CZ" sz="4000">
              <a:solidFill>
                <a:schemeClr val="tx1"/>
              </a:solidFill>
            </a:endParaRPr>
          </a:p>
        </p:txBody>
      </p:sp>
      <p:cxnSp>
        <p:nvCxnSpPr>
          <p:cNvPr id="5" name="Přímá spojovací šipka 4"/>
          <p:cNvCxnSpPr/>
          <p:nvPr/>
        </p:nvCxnSpPr>
        <p:spPr>
          <a:xfrm flipH="1">
            <a:off x="2267744" y="908720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6084168" y="836712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artin Pospíšil\Desktop\OBR DUM\Souostroví_Pakleni_oto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84984"/>
            <a:ext cx="7429500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6165304"/>
            <a:ext cx="7772400" cy="504056"/>
          </a:xfrm>
        </p:spPr>
        <p:txBody>
          <a:bodyPr>
            <a:normAutofit/>
          </a:bodyPr>
          <a:lstStyle/>
          <a:p>
            <a:pPr algn="ctr"/>
            <a:r>
              <a:rPr lang="cs-CZ" sz="2400" smtClean="0">
                <a:hlinkClick r:id="rId2" action="ppaction://hlinksldjump"/>
              </a:rPr>
              <a:t>zurück</a:t>
            </a:r>
            <a:endParaRPr lang="cs-CZ" sz="240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648071"/>
          </a:xfrm>
        </p:spPr>
        <p:txBody>
          <a:bodyPr>
            <a:noAutofit/>
          </a:bodyPr>
          <a:lstStyle/>
          <a:p>
            <a:pPr algn="ctr"/>
            <a:r>
              <a:rPr lang="cs-CZ" sz="4000" smtClean="0">
                <a:solidFill>
                  <a:schemeClr val="tx1"/>
                </a:solidFill>
              </a:rPr>
              <a:t>z. B. auf die Kanarischen Inseln</a:t>
            </a:r>
            <a:endParaRPr lang="cs-CZ" sz="4000">
              <a:solidFill>
                <a:schemeClr val="tx1"/>
              </a:solidFill>
            </a:endParaRPr>
          </a:p>
        </p:txBody>
      </p:sp>
      <p:pic>
        <p:nvPicPr>
          <p:cNvPr id="2050" name="Picture 2" descr="C:\Users\Martin Pospíšil\Desktop\OBR DUM\800px-Orotava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05024"/>
            <a:ext cx="7620000" cy="3844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055" y="6309320"/>
            <a:ext cx="3418657" cy="548680"/>
          </a:xfrm>
        </p:spPr>
        <p:txBody>
          <a:bodyPr>
            <a:normAutofit/>
          </a:bodyPr>
          <a:lstStyle/>
          <a:p>
            <a:pPr algn="ctr"/>
            <a:r>
              <a:rPr lang="cs-CZ" sz="2800" smtClean="0">
                <a:hlinkClick r:id="rId2" action="ppaction://hlinksldjump"/>
              </a:rPr>
              <a:t>Zurück</a:t>
            </a:r>
            <a:endParaRPr lang="cs-CZ" sz="280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04047" y="1412776"/>
            <a:ext cx="3490665" cy="3888432"/>
          </a:xfrm>
        </p:spPr>
        <p:txBody>
          <a:bodyPr>
            <a:noAutofit/>
          </a:bodyPr>
          <a:lstStyle/>
          <a:p>
            <a:pPr algn="ctr"/>
            <a:r>
              <a:rPr lang="cs-CZ" sz="4400" smtClean="0">
                <a:solidFill>
                  <a:schemeClr val="tx1"/>
                </a:solidFill>
              </a:rPr>
              <a:t>In die weltbekannte Städte</a:t>
            </a:r>
          </a:p>
          <a:p>
            <a:pPr algn="ctr"/>
            <a:r>
              <a:rPr lang="cs-CZ" sz="4400" smtClean="0">
                <a:solidFill>
                  <a:schemeClr val="tx1"/>
                </a:solidFill>
              </a:rPr>
              <a:t>wie z. B. New York</a:t>
            </a:r>
            <a:endParaRPr lang="cs-CZ" sz="4400">
              <a:solidFill>
                <a:schemeClr val="tx1"/>
              </a:solidFill>
            </a:endParaRPr>
          </a:p>
        </p:txBody>
      </p:sp>
      <p:pic>
        <p:nvPicPr>
          <p:cNvPr id="3074" name="Picture 2" descr="C:\Users\Martin Pospíšil\Desktop\OBR DUM\NYC_Montage_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4514850" cy="57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smtClean="0"/>
              <a:t>Citace: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>
            <a:normAutofit fontScale="70000" lnSpcReduction="20000"/>
          </a:bodyPr>
          <a:lstStyle/>
          <a:p>
            <a:r>
              <a:rPr lang="cs-CZ" sz="2000" smtClean="0"/>
              <a:t>Obr. Str. </a:t>
            </a:r>
            <a:r>
              <a:rPr lang="cs-CZ" sz="2000" smtClean="0"/>
              <a:t>5</a:t>
            </a:r>
          </a:p>
          <a:p>
            <a:r>
              <a:rPr lang="cs-CZ" sz="2000" smtClean="0"/>
              <a:t>[cit. 2013-5-21].</a:t>
            </a:r>
          </a:p>
          <a:p>
            <a:r>
              <a:rPr lang="cs-CZ" sz="2000" smtClean="0"/>
              <a:t>&lt;</a:t>
            </a:r>
            <a:r>
              <a:rPr lang="cs-CZ" sz="2000" u="sng" smtClean="0">
                <a:hlinkClick r:id="rId2"/>
              </a:rPr>
              <a:t>http://de.</a:t>
            </a:r>
            <a:r>
              <a:rPr lang="cs-CZ" sz="2000" u="sng" err="1" smtClean="0">
                <a:hlinkClick r:id="rId2"/>
              </a:rPr>
              <a:t>wikipedia.org</a:t>
            </a:r>
            <a:r>
              <a:rPr lang="cs-CZ" sz="2000" u="sng" smtClean="0">
                <a:hlinkClick r:id="rId2"/>
              </a:rPr>
              <a:t>/w/index.</a:t>
            </a:r>
            <a:r>
              <a:rPr lang="cs-CZ" sz="2000" u="sng" err="1" smtClean="0">
                <a:hlinkClick r:id="rId2"/>
              </a:rPr>
              <a:t>php</a:t>
            </a:r>
            <a:r>
              <a:rPr lang="cs-CZ" sz="2000" u="sng" smtClean="0">
                <a:hlinkClick r:id="rId2"/>
              </a:rPr>
              <a:t>?</a:t>
            </a:r>
            <a:r>
              <a:rPr lang="cs-CZ" sz="2000" u="sng" err="1" smtClean="0">
                <a:hlinkClick r:id="rId2"/>
              </a:rPr>
              <a:t>title</a:t>
            </a:r>
            <a:r>
              <a:rPr lang="cs-CZ" sz="2000" u="sng" smtClean="0">
                <a:hlinkClick r:id="rId2"/>
              </a:rPr>
              <a:t>=</a:t>
            </a:r>
            <a:r>
              <a:rPr lang="cs-CZ" sz="2000" u="sng" err="1" smtClean="0">
                <a:hlinkClick r:id="rId2"/>
              </a:rPr>
              <a:t>Datei</a:t>
            </a:r>
            <a:r>
              <a:rPr lang="cs-CZ" sz="2000" u="sng" smtClean="0">
                <a:hlinkClick r:id="rId2"/>
              </a:rPr>
              <a:t>:</a:t>
            </a:r>
            <a:r>
              <a:rPr lang="cs-CZ" sz="2000" u="sng" err="1" smtClean="0">
                <a:hlinkClick r:id="rId2"/>
              </a:rPr>
              <a:t>Relief</a:t>
            </a:r>
            <a:r>
              <a:rPr lang="cs-CZ" sz="2000" u="sng" smtClean="0">
                <a:hlinkClick r:id="rId2"/>
              </a:rPr>
              <a:t>_Map_</a:t>
            </a:r>
            <a:r>
              <a:rPr lang="cs-CZ" sz="2000" u="sng" err="1" smtClean="0">
                <a:hlinkClick r:id="rId2"/>
              </a:rPr>
              <a:t>of</a:t>
            </a:r>
            <a:r>
              <a:rPr lang="cs-CZ" sz="2000" u="sng" smtClean="0">
                <a:hlinkClick r:id="rId2"/>
              </a:rPr>
              <a:t>_</a:t>
            </a:r>
            <a:r>
              <a:rPr lang="cs-CZ" sz="2000" u="sng" err="1" smtClean="0">
                <a:hlinkClick r:id="rId2"/>
              </a:rPr>
              <a:t>Czech</a:t>
            </a:r>
            <a:r>
              <a:rPr lang="cs-CZ" sz="2000" u="sng" smtClean="0">
                <a:hlinkClick r:id="rId2"/>
              </a:rPr>
              <a:t>_</a:t>
            </a:r>
            <a:r>
              <a:rPr lang="cs-CZ" sz="2000" u="sng" err="1" smtClean="0">
                <a:hlinkClick r:id="rId2"/>
              </a:rPr>
              <a:t>Republic.png</a:t>
            </a:r>
            <a:r>
              <a:rPr lang="cs-CZ" sz="2000" u="sng" smtClean="0">
                <a:hlinkClick r:id="rId2"/>
              </a:rPr>
              <a:t>&amp;</a:t>
            </a:r>
            <a:r>
              <a:rPr lang="cs-CZ" sz="2000" u="sng" err="1" smtClean="0">
                <a:hlinkClick r:id="rId2"/>
              </a:rPr>
              <a:t>filetimestamp</a:t>
            </a:r>
            <a:r>
              <a:rPr lang="cs-CZ" sz="2000" u="sng" smtClean="0">
                <a:hlinkClick r:id="rId2"/>
              </a:rPr>
              <a:t>=20100828115335</a:t>
            </a:r>
            <a:r>
              <a:rPr lang="cs-CZ" sz="2000" smtClean="0"/>
              <a:t>  </a:t>
            </a:r>
            <a:r>
              <a:rPr lang="cs-CZ" sz="2000" smtClean="0"/>
              <a:t>&gt;</a:t>
            </a:r>
          </a:p>
          <a:p>
            <a:r>
              <a:rPr lang="cs-CZ" sz="2000" smtClean="0"/>
              <a:t>Obr. Str</a:t>
            </a:r>
            <a:r>
              <a:rPr lang="cs-CZ" sz="2000" smtClean="0"/>
              <a:t>. </a:t>
            </a:r>
            <a:r>
              <a:rPr lang="en-US" sz="2000" smtClean="0"/>
              <a:t>6</a:t>
            </a:r>
            <a:endParaRPr lang="cs-CZ" sz="2000" smtClean="0"/>
          </a:p>
          <a:p>
            <a:r>
              <a:rPr lang="cs-CZ" sz="2000" smtClean="0"/>
              <a:t>[cit</a:t>
            </a:r>
            <a:r>
              <a:rPr lang="cs-CZ" sz="2000" smtClean="0"/>
              <a:t>. </a:t>
            </a:r>
            <a:r>
              <a:rPr lang="cs-CZ" sz="2000" smtClean="0"/>
              <a:t>2013-5-21</a:t>
            </a:r>
            <a:r>
              <a:rPr lang="cs-CZ" sz="2000" smtClean="0"/>
              <a:t>].</a:t>
            </a:r>
          </a:p>
          <a:p>
            <a:r>
              <a:rPr lang="en-US" sz="2000" smtClean="0"/>
              <a:t>&lt;</a:t>
            </a:r>
            <a:r>
              <a:rPr lang="cs-CZ" sz="2000" smtClean="0"/>
              <a:t>http</a:t>
            </a:r>
            <a:r>
              <a:rPr lang="cs-CZ" sz="2000" smtClean="0"/>
              <a:t>://</a:t>
            </a:r>
            <a:r>
              <a:rPr lang="cs-CZ" sz="2000" smtClean="0"/>
              <a:t>cs.wikipedia.org/wiki/Soubor:Burgkarlstein02.jpg</a:t>
            </a:r>
            <a:r>
              <a:rPr lang="en-US" sz="2000" smtClean="0"/>
              <a:t>&gt;</a:t>
            </a:r>
          </a:p>
          <a:p>
            <a:r>
              <a:rPr lang="cs-CZ" sz="2000" smtClean="0"/>
              <a:t>Obr. Str</a:t>
            </a:r>
            <a:r>
              <a:rPr lang="cs-CZ" sz="2000" smtClean="0"/>
              <a:t>. </a:t>
            </a:r>
            <a:r>
              <a:rPr lang="en-US" sz="2000" smtClean="0"/>
              <a:t>6</a:t>
            </a:r>
            <a:endParaRPr lang="cs-CZ" sz="2000" smtClean="0"/>
          </a:p>
          <a:p>
            <a:r>
              <a:rPr lang="cs-CZ" sz="2000" smtClean="0"/>
              <a:t>[cit. 2013-5-21].</a:t>
            </a:r>
          </a:p>
          <a:p>
            <a:r>
              <a:rPr lang="en-US" sz="2000" smtClean="0"/>
              <a:t>&lt;</a:t>
            </a:r>
            <a:r>
              <a:rPr lang="cs-CZ" sz="2000" smtClean="0"/>
              <a:t>http</a:t>
            </a:r>
            <a:r>
              <a:rPr lang="cs-CZ" sz="2000" smtClean="0"/>
              <a:t>://</a:t>
            </a:r>
            <a:r>
              <a:rPr lang="cs-CZ" sz="2000" smtClean="0"/>
              <a:t>cs.wikipedia.org/wiki/Soubor:Hluboka_castle.jpg</a:t>
            </a:r>
            <a:r>
              <a:rPr lang="en-US" sz="2000" smtClean="0"/>
              <a:t>&gt;</a:t>
            </a:r>
          </a:p>
          <a:p>
            <a:r>
              <a:rPr lang="cs-CZ" sz="2000" smtClean="0"/>
              <a:t>Obr. Str</a:t>
            </a:r>
            <a:r>
              <a:rPr lang="cs-CZ" sz="2000" smtClean="0"/>
              <a:t>. </a:t>
            </a:r>
            <a:r>
              <a:rPr lang="en-US" sz="2000" smtClean="0"/>
              <a:t>7</a:t>
            </a:r>
            <a:endParaRPr lang="cs-CZ" sz="2000" smtClean="0"/>
          </a:p>
          <a:p>
            <a:r>
              <a:rPr lang="cs-CZ" sz="2000" smtClean="0"/>
              <a:t>[cit. 2013-5-21].</a:t>
            </a:r>
          </a:p>
          <a:p>
            <a:r>
              <a:rPr lang="en-US" sz="2000" smtClean="0"/>
              <a:t>&lt;</a:t>
            </a:r>
            <a:r>
              <a:rPr lang="cs-CZ" sz="2000" smtClean="0"/>
              <a:t>http</a:t>
            </a:r>
            <a:r>
              <a:rPr lang="cs-CZ" sz="2000" smtClean="0"/>
              <a:t>://</a:t>
            </a:r>
            <a:r>
              <a:rPr lang="cs-CZ" sz="2000" smtClean="0"/>
              <a:t>cs.wikipedia.org/wiki/Soubor:Jeskyn%C4%9B_Balcarka32.jpg</a:t>
            </a:r>
            <a:r>
              <a:rPr lang="en-US" sz="2000" smtClean="0"/>
              <a:t>&gt;</a:t>
            </a:r>
          </a:p>
          <a:p>
            <a:r>
              <a:rPr lang="cs-CZ" sz="2000" smtClean="0"/>
              <a:t>Obr. Str</a:t>
            </a:r>
            <a:r>
              <a:rPr lang="cs-CZ" sz="2000" smtClean="0"/>
              <a:t>. </a:t>
            </a:r>
            <a:r>
              <a:rPr lang="en-US" sz="2000" smtClean="0"/>
              <a:t>8</a:t>
            </a:r>
            <a:endParaRPr lang="cs-CZ" sz="2000" smtClean="0"/>
          </a:p>
          <a:p>
            <a:r>
              <a:rPr lang="cs-CZ" sz="2000" smtClean="0"/>
              <a:t>[cit. 2013-5-21].</a:t>
            </a:r>
          </a:p>
          <a:p>
            <a:r>
              <a:rPr lang="en-US" sz="2000" smtClean="0"/>
              <a:t>&lt;</a:t>
            </a:r>
            <a:r>
              <a:rPr lang="cs-CZ" sz="2000" smtClean="0"/>
              <a:t>http</a:t>
            </a:r>
            <a:r>
              <a:rPr lang="cs-CZ" sz="2000" smtClean="0"/>
              <a:t>://</a:t>
            </a:r>
            <a:r>
              <a:rPr lang="cs-CZ" sz="2000" smtClean="0"/>
              <a:t>cs.wikipedia.org/wiki/Soubor:Boub%C3%ADn.jpg</a:t>
            </a:r>
            <a:r>
              <a:rPr lang="en-US" sz="2000" smtClean="0"/>
              <a:t>&gt;</a:t>
            </a:r>
          </a:p>
          <a:p>
            <a:r>
              <a:rPr lang="cs-CZ" sz="2000" smtClean="0"/>
              <a:t>Obr. Str</a:t>
            </a:r>
            <a:r>
              <a:rPr lang="cs-CZ" sz="2000" smtClean="0"/>
              <a:t>. </a:t>
            </a:r>
            <a:r>
              <a:rPr lang="en-US" sz="2000" smtClean="0"/>
              <a:t>9</a:t>
            </a:r>
            <a:endParaRPr lang="cs-CZ" sz="2000" smtClean="0"/>
          </a:p>
          <a:p>
            <a:r>
              <a:rPr lang="cs-CZ" sz="2000" smtClean="0"/>
              <a:t>[cit. 2013-5-21].</a:t>
            </a:r>
          </a:p>
          <a:p>
            <a:r>
              <a:rPr lang="en-US" sz="2000" smtClean="0"/>
              <a:t>&lt;</a:t>
            </a:r>
            <a:r>
              <a:rPr lang="cs-CZ" sz="2000" smtClean="0"/>
              <a:t>http</a:t>
            </a:r>
            <a:r>
              <a:rPr lang="cs-CZ" sz="2000" smtClean="0"/>
              <a:t>://</a:t>
            </a:r>
            <a:r>
              <a:rPr lang="cs-CZ" sz="2000" smtClean="0"/>
              <a:t>cs.wikipedia.org/wiki/Soubor:Olomouc-Horn%C3%AD_n%C3%A1m%C4%9Bst%C3%AD.JPG</a:t>
            </a:r>
            <a:r>
              <a:rPr lang="en-US" sz="2000" smtClean="0"/>
              <a:t>&gt;</a:t>
            </a:r>
          </a:p>
          <a:p>
            <a:r>
              <a:rPr lang="cs-CZ" sz="2000" smtClean="0"/>
              <a:t>Obr. Str</a:t>
            </a:r>
            <a:r>
              <a:rPr lang="cs-CZ" sz="2000" smtClean="0"/>
              <a:t>. </a:t>
            </a:r>
            <a:r>
              <a:rPr lang="en-US" sz="2000" smtClean="0"/>
              <a:t>2</a:t>
            </a:r>
            <a:endParaRPr lang="cs-CZ" sz="2000" smtClean="0"/>
          </a:p>
          <a:p>
            <a:r>
              <a:rPr lang="cs-CZ" sz="2000" smtClean="0"/>
              <a:t>[cit. 2013-5-21].</a:t>
            </a:r>
          </a:p>
          <a:p>
            <a:r>
              <a:rPr lang="en-US" sz="2000" smtClean="0"/>
              <a:t>&lt;</a:t>
            </a:r>
            <a:r>
              <a:rPr lang="cs-CZ" sz="2000" smtClean="0"/>
              <a:t>http</a:t>
            </a:r>
            <a:r>
              <a:rPr lang="cs-CZ" sz="2000" smtClean="0"/>
              <a:t>://</a:t>
            </a:r>
            <a:r>
              <a:rPr lang="cs-CZ" sz="2000" smtClean="0"/>
              <a:t>cs.wikipedia.org/wiki/Soubor:Flag_of_the_Czech_Republic.svg</a:t>
            </a:r>
            <a:r>
              <a:rPr lang="en-US" sz="2000" smtClean="0"/>
              <a:t>&gt;</a:t>
            </a:r>
          </a:p>
          <a:p>
            <a:r>
              <a:rPr lang="cs-CZ" sz="2000" smtClean="0"/>
              <a:t>Obr. Str</a:t>
            </a:r>
            <a:r>
              <a:rPr lang="cs-CZ" sz="2000" smtClean="0"/>
              <a:t>. </a:t>
            </a:r>
            <a:r>
              <a:rPr lang="en-US" sz="2000" smtClean="0"/>
              <a:t>2</a:t>
            </a:r>
            <a:endParaRPr lang="cs-CZ" sz="2000" smtClean="0"/>
          </a:p>
          <a:p>
            <a:r>
              <a:rPr lang="cs-CZ" sz="2000" smtClean="0"/>
              <a:t>[cit. 2013-5-21].</a:t>
            </a:r>
          </a:p>
          <a:p>
            <a:r>
              <a:rPr lang="en-US" sz="2000" smtClean="0"/>
              <a:t>&lt;</a:t>
            </a:r>
            <a:r>
              <a:rPr lang="cs-CZ" sz="2000" smtClean="0"/>
              <a:t>http</a:t>
            </a:r>
            <a:r>
              <a:rPr lang="cs-CZ" sz="2000" smtClean="0"/>
              <a:t>://</a:t>
            </a:r>
            <a:r>
              <a:rPr lang="cs-CZ" sz="2000" smtClean="0"/>
              <a:t>cs.wikipedia.org/wiki/Soubor:Flag_of_Europe.svg</a:t>
            </a:r>
            <a:r>
              <a:rPr lang="en-US" sz="2000" smtClean="0"/>
              <a:t>&gt;</a:t>
            </a:r>
          </a:p>
          <a:p>
            <a:r>
              <a:rPr lang="cs-CZ" sz="2000" smtClean="0"/>
              <a:t>Obr. Str</a:t>
            </a:r>
            <a:r>
              <a:rPr lang="cs-CZ" sz="2000" smtClean="0"/>
              <a:t>. </a:t>
            </a:r>
            <a:r>
              <a:rPr lang="en-US" sz="2000" smtClean="0"/>
              <a:t>12</a:t>
            </a:r>
            <a:endParaRPr lang="cs-CZ" sz="2000" smtClean="0"/>
          </a:p>
          <a:p>
            <a:r>
              <a:rPr lang="cs-CZ" sz="2000" smtClean="0"/>
              <a:t>[cit. 2013-5-21].</a:t>
            </a:r>
          </a:p>
          <a:p>
            <a:r>
              <a:rPr lang="en-US" sz="2000" smtClean="0"/>
              <a:t>&lt;</a:t>
            </a:r>
            <a:r>
              <a:rPr lang="cs-CZ" sz="2000" smtClean="0"/>
              <a:t>http</a:t>
            </a:r>
            <a:r>
              <a:rPr lang="cs-CZ" sz="2000" smtClean="0"/>
              <a:t>://</a:t>
            </a:r>
            <a:r>
              <a:rPr lang="cs-CZ" sz="2000" smtClean="0"/>
              <a:t>cs.wikipedia.org/wiki/Soubor:Lipensk%C3%A1_p%C5%99ehrada.JPG</a:t>
            </a:r>
            <a:r>
              <a:rPr lang="en-US" sz="2000" smtClean="0"/>
              <a:t>&gt;</a:t>
            </a:r>
            <a:endParaRPr lang="cs-CZ" sz="2000" smtClean="0"/>
          </a:p>
          <a:p>
            <a:endParaRPr 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3672407"/>
          </a:xfrm>
        </p:spPr>
        <p:txBody>
          <a:bodyPr>
            <a:normAutofit fontScale="70000" lnSpcReduction="20000"/>
          </a:bodyPr>
          <a:lstStyle/>
          <a:p>
            <a:r>
              <a:rPr lang="cs-CZ" sz="2000" smtClean="0"/>
              <a:t>Obr. Str</a:t>
            </a:r>
            <a:r>
              <a:rPr lang="cs-CZ" sz="2000" smtClean="0"/>
              <a:t>. </a:t>
            </a:r>
            <a:r>
              <a:rPr lang="en-US" sz="2000" smtClean="0"/>
              <a:t>11</a:t>
            </a:r>
            <a:endParaRPr lang="cs-CZ" sz="2000" smtClean="0"/>
          </a:p>
          <a:p>
            <a:r>
              <a:rPr lang="cs-CZ" sz="2000" smtClean="0"/>
              <a:t>[cit. 2013-5-21].</a:t>
            </a:r>
          </a:p>
          <a:p>
            <a:r>
              <a:rPr lang="en-US" sz="2000" smtClean="0"/>
              <a:t>&lt;</a:t>
            </a:r>
            <a:r>
              <a:rPr lang="cs-CZ" sz="2000" smtClean="0"/>
              <a:t>http</a:t>
            </a:r>
            <a:r>
              <a:rPr lang="cs-CZ" sz="2000" smtClean="0"/>
              <a:t>://</a:t>
            </a:r>
            <a:r>
              <a:rPr lang="cs-CZ" sz="2000" smtClean="0"/>
              <a:t>cs.wikipedia.org/wiki/Soubor:Labe_udoli.jpg</a:t>
            </a:r>
            <a:r>
              <a:rPr lang="en-US" sz="2000" smtClean="0"/>
              <a:t>&gt;</a:t>
            </a:r>
          </a:p>
          <a:p>
            <a:r>
              <a:rPr lang="cs-CZ" sz="2000" smtClean="0"/>
              <a:t>Obr. Str</a:t>
            </a:r>
            <a:r>
              <a:rPr lang="cs-CZ" sz="2000" smtClean="0"/>
              <a:t>. </a:t>
            </a:r>
            <a:r>
              <a:rPr lang="en-US" sz="2000" smtClean="0"/>
              <a:t>14</a:t>
            </a:r>
            <a:endParaRPr lang="cs-CZ" sz="2000" smtClean="0"/>
          </a:p>
          <a:p>
            <a:r>
              <a:rPr lang="cs-CZ" sz="2000" smtClean="0"/>
              <a:t>[cit. 2013-5-21].</a:t>
            </a:r>
          </a:p>
          <a:p>
            <a:r>
              <a:rPr lang="en-US" sz="2000" smtClean="0"/>
              <a:t>&lt;</a:t>
            </a:r>
            <a:r>
              <a:rPr lang="cs-CZ" sz="2000" smtClean="0"/>
              <a:t>http</a:t>
            </a:r>
            <a:r>
              <a:rPr lang="cs-CZ" sz="2000" smtClean="0"/>
              <a:t>://</a:t>
            </a:r>
            <a:r>
              <a:rPr lang="cs-CZ" sz="2000" smtClean="0"/>
              <a:t>cs.wikipedia.org/wiki/Soubor:Grossglockner_from_SW.jpg</a:t>
            </a:r>
            <a:r>
              <a:rPr lang="en-US" sz="2000" smtClean="0"/>
              <a:t>&gt;</a:t>
            </a:r>
          </a:p>
          <a:p>
            <a:r>
              <a:rPr lang="cs-CZ" sz="2000" smtClean="0"/>
              <a:t>Obr. Str</a:t>
            </a:r>
            <a:r>
              <a:rPr lang="cs-CZ" sz="2000" smtClean="0"/>
              <a:t>. </a:t>
            </a:r>
            <a:r>
              <a:rPr lang="en-US" sz="2000" smtClean="0"/>
              <a:t>17</a:t>
            </a:r>
            <a:endParaRPr lang="cs-CZ" sz="2000" smtClean="0"/>
          </a:p>
          <a:p>
            <a:r>
              <a:rPr lang="cs-CZ" sz="2000" smtClean="0"/>
              <a:t>[cit. 2013-5-21].</a:t>
            </a:r>
          </a:p>
          <a:p>
            <a:r>
              <a:rPr lang="en-US" sz="2000" smtClean="0"/>
              <a:t>&lt;</a:t>
            </a:r>
            <a:r>
              <a:rPr lang="cs-CZ" sz="2000" smtClean="0"/>
              <a:t>http</a:t>
            </a:r>
            <a:r>
              <a:rPr lang="cs-CZ" sz="2000" smtClean="0"/>
              <a:t>://</a:t>
            </a:r>
            <a:r>
              <a:rPr lang="cs-CZ" sz="2000" smtClean="0"/>
              <a:t>cs.wikipedia.org/wiki/Soubor:NYC_Montage_2011.jpg</a:t>
            </a:r>
            <a:r>
              <a:rPr lang="en-US" sz="2000" smtClean="0"/>
              <a:t>&gt;</a:t>
            </a:r>
          </a:p>
          <a:p>
            <a:r>
              <a:rPr lang="cs-CZ" sz="2000" smtClean="0"/>
              <a:t>Obr. Str</a:t>
            </a:r>
            <a:r>
              <a:rPr lang="cs-CZ" sz="2000" smtClean="0"/>
              <a:t>. </a:t>
            </a:r>
            <a:r>
              <a:rPr lang="en-US" sz="2000" smtClean="0"/>
              <a:t>15</a:t>
            </a:r>
            <a:endParaRPr lang="cs-CZ" sz="2000" smtClean="0"/>
          </a:p>
          <a:p>
            <a:r>
              <a:rPr lang="cs-CZ" sz="2000" smtClean="0"/>
              <a:t>[cit. 2013-5-21].</a:t>
            </a:r>
          </a:p>
          <a:p>
            <a:r>
              <a:rPr lang="en-US" sz="2000" smtClean="0"/>
              <a:t>&lt;</a:t>
            </a:r>
            <a:r>
              <a:rPr lang="cs-CZ" sz="2000" smtClean="0"/>
              <a:t>http</a:t>
            </a:r>
            <a:r>
              <a:rPr lang="cs-CZ" sz="2000" smtClean="0"/>
              <a:t>://</a:t>
            </a:r>
            <a:r>
              <a:rPr lang="cs-CZ" sz="2000" smtClean="0"/>
              <a:t>cs.wikipedia.org/wiki/Soubor:Souostrov%C3%AD_Pakleni_otoci.jpg</a:t>
            </a:r>
            <a:r>
              <a:rPr lang="en-US" sz="2000" smtClean="0"/>
              <a:t>&gt;</a:t>
            </a:r>
          </a:p>
          <a:p>
            <a:r>
              <a:rPr lang="cs-CZ" sz="2000" smtClean="0"/>
              <a:t>Obr. Str</a:t>
            </a:r>
            <a:r>
              <a:rPr lang="cs-CZ" sz="2000" smtClean="0"/>
              <a:t>. </a:t>
            </a:r>
            <a:r>
              <a:rPr lang="en-US" sz="2000" smtClean="0"/>
              <a:t>16</a:t>
            </a:r>
            <a:endParaRPr lang="cs-CZ" sz="2000" smtClean="0"/>
          </a:p>
          <a:p>
            <a:r>
              <a:rPr lang="cs-CZ" sz="2000" smtClean="0"/>
              <a:t>[cit. 2013-5-21].</a:t>
            </a:r>
          </a:p>
          <a:p>
            <a:r>
              <a:rPr lang="en-US" sz="2000" smtClean="0"/>
              <a:t>&lt;</a:t>
            </a:r>
            <a:r>
              <a:rPr lang="cs-CZ" sz="2000" smtClean="0"/>
              <a:t>http</a:t>
            </a:r>
            <a:r>
              <a:rPr lang="cs-CZ" sz="2000" smtClean="0"/>
              <a:t>://</a:t>
            </a:r>
            <a:r>
              <a:rPr lang="cs-CZ" sz="2000" smtClean="0"/>
              <a:t>en.wikipedia.org/wiki/File:Orotavatal.jpg</a:t>
            </a:r>
            <a:r>
              <a:rPr lang="en-US" sz="2000" smtClean="0"/>
              <a:t>&gt;</a:t>
            </a:r>
            <a:endParaRPr 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/>
          <a:lstStyle/>
          <a:p>
            <a:r>
              <a:rPr lang="cs-CZ" err="1" smtClean="0"/>
              <a:t>Reisen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None/>
            </a:pPr>
            <a:r>
              <a:rPr lang="cs-CZ" smtClean="0"/>
              <a:t>     </a:t>
            </a:r>
            <a:r>
              <a:rPr lang="cs-CZ" smtClean="0">
                <a:hlinkClick r:id="rId2" action="ppaction://hlinksldjump"/>
              </a:rPr>
              <a:t>In </a:t>
            </a:r>
            <a:r>
              <a:rPr lang="cs-CZ" err="1" smtClean="0">
                <a:hlinkClick r:id="rId2" action="ppaction://hlinksldjump"/>
              </a:rPr>
              <a:t>Tschechien</a:t>
            </a:r>
            <a:r>
              <a:rPr lang="cs-CZ" smtClean="0">
                <a:hlinkClick r:id="rId2" action="ppaction://hlinksldjump"/>
              </a:rPr>
              <a:t>	</a:t>
            </a:r>
            <a:r>
              <a:rPr lang="cs-CZ" smtClean="0"/>
              <a:t>			</a:t>
            </a:r>
            <a:r>
              <a:rPr lang="cs-CZ" err="1" smtClean="0">
                <a:hlinkClick r:id="rId3" action="ppaction://hlinksldjump"/>
              </a:rPr>
              <a:t>Ins</a:t>
            </a:r>
            <a:r>
              <a:rPr lang="cs-CZ" smtClean="0">
                <a:hlinkClick r:id="rId3" action="ppaction://hlinksldjump"/>
              </a:rPr>
              <a:t> </a:t>
            </a:r>
            <a:r>
              <a:rPr lang="cs-CZ" err="1" smtClean="0">
                <a:hlinkClick r:id="rId3" action="ppaction://hlinksldjump"/>
              </a:rPr>
              <a:t>Ausland</a:t>
            </a:r>
            <a:endParaRPr lang="cs-CZ" smtClean="0"/>
          </a:p>
          <a:p>
            <a:pPr>
              <a:buNone/>
            </a:pPr>
            <a:r>
              <a:rPr lang="cs-CZ" smtClean="0"/>
              <a:t>					   </a:t>
            </a:r>
            <a:endParaRPr lang="cs-CZ"/>
          </a:p>
        </p:txBody>
      </p:sp>
      <p:cxnSp>
        <p:nvCxnSpPr>
          <p:cNvPr id="5" name="Přímá spojovací šipka 4"/>
          <p:cNvCxnSpPr/>
          <p:nvPr/>
        </p:nvCxnSpPr>
        <p:spPr>
          <a:xfrm flipH="1">
            <a:off x="2411760" y="1124744"/>
            <a:ext cx="136815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5292080" y="1124744"/>
            <a:ext cx="129614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 descr="C:\Users\Martin Pospíšil\Desktop\OBR DUM\Flag_of_Europe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429000"/>
            <a:ext cx="3233935" cy="2154609"/>
          </a:xfrm>
          <a:prstGeom prst="rect">
            <a:avLst/>
          </a:prstGeom>
          <a:noFill/>
        </p:spPr>
      </p:pic>
      <p:pic>
        <p:nvPicPr>
          <p:cNvPr id="6148" name="Picture 4" descr="C:\Users\Martin Pospíšil\Desktop\OBR DUM\Flag_of_the_Czech_Republic.sv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3233936" cy="2154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cs-CZ" smtClean="0"/>
              <a:t>Wohin </a:t>
            </a:r>
            <a:r>
              <a:rPr lang="cs-CZ" err="1" smtClean="0"/>
              <a:t>kann</a:t>
            </a:r>
            <a:r>
              <a:rPr lang="cs-CZ" smtClean="0"/>
              <a:t> man in </a:t>
            </a:r>
            <a:r>
              <a:rPr lang="cs-CZ" err="1" smtClean="0"/>
              <a:t>Tschechien</a:t>
            </a:r>
            <a:r>
              <a:rPr lang="cs-CZ" smtClean="0"/>
              <a:t> fahren?</a:t>
            </a:r>
            <a:endParaRPr lang="cs-CZ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371600" y="6309320"/>
            <a:ext cx="6400800" cy="548680"/>
          </a:xfrm>
        </p:spPr>
        <p:txBody>
          <a:bodyPr>
            <a:normAutofit lnSpcReduction="10000"/>
          </a:bodyPr>
          <a:lstStyle/>
          <a:p>
            <a:r>
              <a:rPr lang="cs-CZ" err="1" smtClean="0">
                <a:solidFill>
                  <a:srgbClr val="FF0000"/>
                </a:solidFill>
                <a:hlinkClick r:id="rId2" action="ppaction://hlinksldjump"/>
              </a:rPr>
              <a:t>weiter</a:t>
            </a:r>
            <a:endParaRPr lang="cs-CZ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1556792"/>
            <a:ext cx="7450137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mtClean="0"/>
              <a:t>In </a:t>
            </a:r>
            <a:r>
              <a:rPr lang="cs-CZ" err="1" smtClean="0"/>
              <a:t>Tschechien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04456"/>
          </a:xfrm>
        </p:spPr>
        <p:txBody>
          <a:bodyPr/>
          <a:lstStyle/>
          <a:p>
            <a:pPr>
              <a:buNone/>
            </a:pPr>
            <a:r>
              <a:rPr lang="cs-CZ" err="1" smtClean="0">
                <a:hlinkClick r:id="rId2" action="ppaction://hlinksldjump"/>
              </a:rPr>
              <a:t>ins</a:t>
            </a:r>
            <a:r>
              <a:rPr lang="cs-CZ" smtClean="0">
                <a:hlinkClick r:id="rId2" action="ppaction://hlinksldjump"/>
              </a:rPr>
              <a:t> </a:t>
            </a:r>
            <a:r>
              <a:rPr lang="cs-CZ" err="1" smtClean="0">
                <a:hlinkClick r:id="rId2" action="ppaction://hlinksldjump"/>
              </a:rPr>
              <a:t>Gebirge</a:t>
            </a:r>
            <a:r>
              <a:rPr lang="cs-CZ" smtClean="0"/>
              <a:t>				</a:t>
            </a:r>
            <a:r>
              <a:rPr lang="cs-CZ" err="1" smtClean="0">
                <a:hlinkClick r:id="rId3" action="ppaction://hlinksldjump"/>
              </a:rPr>
              <a:t>ans</a:t>
            </a:r>
            <a:r>
              <a:rPr lang="cs-CZ" smtClean="0">
                <a:hlinkClick r:id="rId3" action="ppaction://hlinksldjump"/>
              </a:rPr>
              <a:t> </a:t>
            </a:r>
            <a:r>
              <a:rPr lang="cs-CZ" err="1" smtClean="0">
                <a:hlinkClick r:id="rId3" action="ppaction://hlinksldjump"/>
              </a:rPr>
              <a:t>Wasser</a:t>
            </a:r>
            <a:endParaRPr lang="cs-CZ" smtClean="0"/>
          </a:p>
          <a:p>
            <a:pPr>
              <a:buNone/>
            </a:pPr>
            <a:endParaRPr lang="cs-CZ" smtClean="0"/>
          </a:p>
          <a:p>
            <a:pPr>
              <a:buNone/>
            </a:pPr>
            <a:r>
              <a:rPr lang="cs-CZ" smtClean="0"/>
              <a:t>			</a:t>
            </a:r>
            <a:r>
              <a:rPr lang="cs-CZ" err="1" smtClean="0">
                <a:hlinkClick r:id="rId4" action="ppaction://hlinksldjump"/>
              </a:rPr>
              <a:t>zu</a:t>
            </a:r>
            <a:r>
              <a:rPr lang="cs-CZ" smtClean="0">
                <a:hlinkClick r:id="rId4" action="ppaction://hlinksldjump"/>
              </a:rPr>
              <a:t> Sehenswürdigkeiten</a:t>
            </a:r>
            <a:endParaRPr lang="cs-CZ" smtClean="0"/>
          </a:p>
          <a:p>
            <a:pPr>
              <a:buNone/>
            </a:pPr>
            <a:endParaRPr lang="cs-CZ" smtClean="0"/>
          </a:p>
          <a:p>
            <a:pPr>
              <a:buNone/>
            </a:pPr>
            <a:endParaRPr lang="cs-CZ" smtClean="0"/>
          </a:p>
          <a:p>
            <a:pPr>
              <a:buNone/>
            </a:pPr>
            <a:endParaRPr lang="cs-CZ" smtClean="0"/>
          </a:p>
          <a:p>
            <a:pPr algn="ctr">
              <a:buNone/>
            </a:pPr>
            <a:r>
              <a:rPr lang="cs-CZ" smtClean="0">
                <a:hlinkClick r:id="rId5" action="ppaction://hlinksldjump"/>
              </a:rPr>
              <a:t>zurück</a:t>
            </a:r>
            <a:endParaRPr lang="cs-CZ"/>
          </a:p>
        </p:txBody>
      </p:sp>
      <p:cxnSp>
        <p:nvCxnSpPr>
          <p:cNvPr id="5" name="Přímá spojovací šipka 4"/>
          <p:cNvCxnSpPr/>
          <p:nvPr/>
        </p:nvCxnSpPr>
        <p:spPr>
          <a:xfrm flipH="1">
            <a:off x="1907704" y="1052736"/>
            <a:ext cx="122413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6084168" y="1052736"/>
            <a:ext cx="115212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4716016" y="1124744"/>
            <a:ext cx="0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50405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smtClean="0"/>
              <a:t>ins Erzgebirge  Riesengebirge  Adlergebirge  Altvatergebirge</a:t>
            </a:r>
            <a:endParaRPr lang="cs-CZ" sz="280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899592" y="6309320"/>
            <a:ext cx="7056784" cy="548680"/>
          </a:xfrm>
        </p:spPr>
        <p:txBody>
          <a:bodyPr>
            <a:noAutofit/>
          </a:bodyPr>
          <a:lstStyle/>
          <a:p>
            <a:pPr algn="l"/>
            <a:r>
              <a:rPr lang="cs-CZ" sz="2500" smtClean="0">
                <a:solidFill>
                  <a:schemeClr val="tx1"/>
                </a:solidFill>
              </a:rPr>
              <a:t>in den Böhmerwald  	   </a:t>
            </a:r>
            <a:r>
              <a:rPr lang="cs-CZ" sz="2500" smtClean="0">
                <a:solidFill>
                  <a:schemeClr val="tx1"/>
                </a:solidFill>
                <a:hlinkClick r:id="rId2" action="ppaction://hlinksldjump"/>
              </a:rPr>
              <a:t>zurück</a:t>
            </a:r>
            <a:r>
              <a:rPr lang="cs-CZ" sz="2500" smtClean="0">
                <a:solidFill>
                  <a:schemeClr val="tx1"/>
                </a:solidFill>
              </a:rPr>
              <a:t>	in dieBeskiden</a:t>
            </a:r>
            <a:endParaRPr lang="cs-CZ" sz="250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1556792"/>
            <a:ext cx="7450137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7" name="Přímá spojovací šipka 6"/>
          <p:cNvCxnSpPr/>
          <p:nvPr/>
        </p:nvCxnSpPr>
        <p:spPr>
          <a:xfrm>
            <a:off x="1403648" y="476672"/>
            <a:ext cx="1008112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3059832" y="548680"/>
            <a:ext cx="1584176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5292080" y="692696"/>
            <a:ext cx="216024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>
            <a:off x="6228184" y="404664"/>
            <a:ext cx="648072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2339752" y="5013176"/>
            <a:ext cx="14401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6660232" y="4365104"/>
            <a:ext cx="86409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7944" y="260648"/>
            <a:ext cx="4618856" cy="648072"/>
          </a:xfrm>
        </p:spPr>
        <p:txBody>
          <a:bodyPr>
            <a:noAutofit/>
          </a:bodyPr>
          <a:lstStyle/>
          <a:p>
            <a:pPr algn="l"/>
            <a:r>
              <a:rPr lang="cs-CZ" sz="3200" smtClean="0"/>
              <a:t>Die Touristen besuchen bei uns …</a:t>
            </a:r>
            <a:endParaRPr lang="cs-CZ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lvl="8">
              <a:buNone/>
            </a:pPr>
            <a:r>
              <a:rPr lang="cs-CZ" sz="3200" smtClean="0"/>
              <a:t>                  Schlösser</a:t>
            </a:r>
          </a:p>
          <a:p>
            <a:pPr lvl="8">
              <a:buNone/>
            </a:pPr>
            <a:r>
              <a:rPr lang="cs-CZ" sz="3200" smtClean="0"/>
              <a:t>	      (Hluboká, Krumlov…)</a:t>
            </a:r>
          </a:p>
          <a:p>
            <a:pPr>
              <a:buNone/>
            </a:pPr>
            <a:r>
              <a:rPr lang="cs-CZ" smtClean="0"/>
              <a:t>       Burgen</a:t>
            </a:r>
          </a:p>
          <a:p>
            <a:pPr>
              <a:buNone/>
            </a:pPr>
            <a:r>
              <a:rPr lang="cs-CZ" smtClean="0"/>
              <a:t>(Karlštejn, Kost…)</a:t>
            </a:r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1"/>
            <a:ext cx="297649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Martin Pospíšil\Desktop\OBR DUM\Hluboka_ca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064000" cy="2814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Tropfsteinhöhlen im Mährischen Karst</a:t>
            </a:r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den Urwald Boubín im Böhmerwald</a:t>
            </a:r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136903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2313" y="6165304"/>
            <a:ext cx="7772400" cy="504056"/>
          </a:xfrm>
        </p:spPr>
        <p:txBody>
          <a:bodyPr>
            <a:normAutofit/>
          </a:bodyPr>
          <a:lstStyle/>
          <a:p>
            <a:pPr algn="ctr"/>
            <a:r>
              <a:rPr lang="cs-CZ" sz="2000" smtClean="0">
                <a:hlinkClick r:id="rId2" action="ppaction://hlinksldjump"/>
              </a:rPr>
              <a:t>zurück</a:t>
            </a:r>
            <a:endParaRPr lang="cs-CZ" sz="200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692696"/>
          </a:xfrm>
        </p:spPr>
        <p:txBody>
          <a:bodyPr>
            <a:normAutofit fontScale="77500" lnSpcReduction="20000"/>
          </a:bodyPr>
          <a:lstStyle/>
          <a:p>
            <a:r>
              <a:rPr lang="cs-CZ" sz="4000" smtClean="0">
                <a:solidFill>
                  <a:schemeClr val="tx1"/>
                </a:solidFill>
              </a:rPr>
              <a:t>historiche  Städte wie z. B. Olomouc, Krumlov… </a:t>
            </a:r>
            <a:endParaRPr lang="cs-CZ" sz="4000">
              <a:solidFill>
                <a:schemeClr val="tx1"/>
              </a:solidFill>
            </a:endParaRPr>
          </a:p>
        </p:txBody>
      </p:sp>
      <p:pic>
        <p:nvPicPr>
          <p:cNvPr id="5122" name="Picture 2" descr="C:\Users\Martin Pospíšil\Desktop\OBR DUM\800px-Olomouc-Horní_náměst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762000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349</Words>
  <Application>Microsoft Office PowerPoint</Application>
  <PresentationFormat>Předvádění na obrazovce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Reisen</vt:lpstr>
      <vt:lpstr>Reisen</vt:lpstr>
      <vt:lpstr>Wohin kann man in Tschechien fahren?</vt:lpstr>
      <vt:lpstr>In Tschechien</vt:lpstr>
      <vt:lpstr>ins Erzgebirge  Riesengebirge  Adlergebirge  Altvatergebirge</vt:lpstr>
      <vt:lpstr>Die Touristen besuchen bei uns …</vt:lpstr>
      <vt:lpstr>Tropfsteinhöhlen im Mährischen Karst</vt:lpstr>
      <vt:lpstr>den Urwald Boubín im Böhmerwald</vt:lpstr>
      <vt:lpstr>zurück</vt:lpstr>
      <vt:lpstr>Snímek 10</vt:lpstr>
      <vt:lpstr>Snímek 11</vt:lpstr>
      <vt:lpstr>zurück</vt:lpstr>
      <vt:lpstr>      ans Meer auf die Inseln  in die Berge         in die Städte </vt:lpstr>
      <vt:lpstr>zurück</vt:lpstr>
      <vt:lpstr>ans Mittelmeer   an die Ostsee ans Schwarze Meer  an die Adria   zurück    an die Nordsee</vt:lpstr>
      <vt:lpstr>zurück</vt:lpstr>
      <vt:lpstr>Zurück</vt:lpstr>
      <vt:lpstr>Citace: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lachnitova</dc:creator>
  <cp:lastModifiedBy>Martin Pospíšil</cp:lastModifiedBy>
  <cp:revision>24</cp:revision>
  <dcterms:created xsi:type="dcterms:W3CDTF">2012-11-20T13:21:31Z</dcterms:created>
  <dcterms:modified xsi:type="dcterms:W3CDTF">2013-06-12T06:48:23Z</dcterms:modified>
</cp:coreProperties>
</file>