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3019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647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916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0389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0130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4257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784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74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737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115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366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752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077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33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093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161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55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1"/>
            </a:gs>
            <a:gs pos="60000">
              <a:schemeClr val="accent1">
                <a:lumMod val="75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BE451C3-0FF4-47C4-B829-773ADF60F88C}" type="datetimeFigureOut">
              <a:rPr lang="en-US" smtClean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7146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tx1"/>
            </a:gs>
            <a:gs pos="60000">
              <a:schemeClr val="tx1"/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5732" y="228600"/>
            <a:ext cx="5124450" cy="1247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2207568" y="5301208"/>
            <a:ext cx="7704856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mtClean="0">
                <a:solidFill>
                  <a:schemeClr val="bg1"/>
                </a:solidFill>
              </a:rPr>
              <a:t>Digitální učební materiál byl vytvořen v rámci projektu </a:t>
            </a:r>
          </a:p>
          <a:p>
            <a:pPr algn="ctr"/>
            <a:r>
              <a:rPr lang="cs-CZ" b="1" smtClean="0">
                <a:solidFill>
                  <a:schemeClr val="bg1"/>
                </a:solidFill>
              </a:rPr>
              <a:t>Inovace a zkvalitnění výuky na Slovanském gymnáziu</a:t>
            </a:r>
            <a:endParaRPr lang="cs-CZ" smtClean="0">
              <a:solidFill>
                <a:schemeClr val="bg1"/>
              </a:solidFill>
            </a:endParaRPr>
          </a:p>
          <a:p>
            <a:pPr algn="ctr"/>
            <a:r>
              <a:rPr lang="cs-CZ" b="1" smtClean="0">
                <a:solidFill>
                  <a:schemeClr val="bg1"/>
                </a:solidFill>
              </a:rPr>
              <a:t>CZ.1.07/1.5.00/34.1088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966752" y="1290637"/>
            <a:ext cx="6186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dirty="0" err="1" smtClean="0">
                <a:solidFill>
                  <a:schemeClr val="bg1"/>
                </a:solidFill>
              </a:rPr>
              <a:t>Das</a:t>
            </a:r>
            <a:r>
              <a:rPr lang="cs-CZ" sz="8000" dirty="0" smtClean="0">
                <a:solidFill>
                  <a:schemeClr val="bg1"/>
                </a:solidFill>
              </a:rPr>
              <a:t> </a:t>
            </a:r>
            <a:r>
              <a:rPr lang="cs-CZ" sz="8000" dirty="0" err="1" smtClean="0">
                <a:solidFill>
                  <a:schemeClr val="bg1"/>
                </a:solidFill>
              </a:rPr>
              <a:t>historische</a:t>
            </a:r>
            <a:r>
              <a:rPr lang="cs-CZ" sz="8000" dirty="0" smtClean="0">
                <a:solidFill>
                  <a:schemeClr val="bg1"/>
                </a:solidFill>
              </a:rPr>
              <a:t> Olomouc</a:t>
            </a:r>
            <a:endParaRPr lang="cs-CZ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70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5575" y="699247"/>
            <a:ext cx="4601363" cy="56074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0271" y="1694329"/>
            <a:ext cx="5634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Zu</a:t>
            </a:r>
            <a:r>
              <a:rPr lang="cs-CZ" sz="2000" dirty="0" smtClean="0"/>
              <a:t> den </a:t>
            </a:r>
            <a:r>
              <a:rPr lang="cs-CZ" sz="2000" dirty="0" err="1" smtClean="0"/>
              <a:t>kirchlichen</a:t>
            </a:r>
            <a:r>
              <a:rPr lang="cs-CZ" sz="2000" dirty="0" smtClean="0"/>
              <a:t> </a:t>
            </a:r>
            <a:r>
              <a:rPr lang="cs-CZ" sz="2000" dirty="0" err="1" smtClean="0"/>
              <a:t>Bauten</a:t>
            </a:r>
            <a:r>
              <a:rPr lang="cs-CZ" sz="2000" dirty="0" smtClean="0"/>
              <a:t> </a:t>
            </a:r>
            <a:r>
              <a:rPr lang="cs-CZ" sz="2000" dirty="0" err="1" smtClean="0"/>
              <a:t>gehört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800" b="1" u="sng" dirty="0" err="1" smtClean="0"/>
              <a:t>die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Erzbischöfliche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Residenz</a:t>
            </a:r>
            <a:r>
              <a:rPr lang="cs-CZ" sz="2000" dirty="0" smtClean="0"/>
              <a:t>  in der Wurmova-</a:t>
            </a:r>
            <a:r>
              <a:rPr lang="cs-CZ" sz="2000" dirty="0" err="1" smtClean="0"/>
              <a:t>Straße</a:t>
            </a:r>
            <a:r>
              <a:rPr lang="cs-CZ" sz="2000" dirty="0" smtClean="0"/>
              <a:t>. Es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bedeutendes</a:t>
            </a:r>
            <a:r>
              <a:rPr lang="cs-CZ" sz="2000" dirty="0" smtClean="0"/>
              <a:t> </a:t>
            </a:r>
            <a:r>
              <a:rPr lang="cs-CZ" sz="2000" dirty="0" err="1" smtClean="0"/>
              <a:t>Beispiel</a:t>
            </a:r>
            <a:r>
              <a:rPr lang="cs-CZ" sz="2000" dirty="0" smtClean="0"/>
              <a:t> der </a:t>
            </a:r>
            <a:r>
              <a:rPr lang="cs-CZ" sz="2000" dirty="0" err="1" smtClean="0"/>
              <a:t>barocken</a:t>
            </a:r>
            <a:r>
              <a:rPr lang="cs-CZ" sz="2000" dirty="0" smtClean="0"/>
              <a:t> </a:t>
            </a:r>
            <a:r>
              <a:rPr lang="cs-CZ" sz="2000" dirty="0" err="1" smtClean="0"/>
              <a:t>Palastarchitektur</a:t>
            </a:r>
            <a:r>
              <a:rPr lang="cs-CZ" sz="2000" dirty="0" smtClean="0"/>
              <a:t> in </a:t>
            </a:r>
            <a:r>
              <a:rPr lang="cs-CZ" sz="2000" dirty="0" err="1" smtClean="0"/>
              <a:t>Mähren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428282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247" y="2259104"/>
            <a:ext cx="4829561" cy="43165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247" y="2259104"/>
            <a:ext cx="4827494" cy="43165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35423" y="685800"/>
            <a:ext cx="10206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err="1" smtClean="0"/>
              <a:t>Das</a:t>
            </a:r>
            <a:r>
              <a:rPr lang="cs-CZ" sz="2800" b="1" u="sng" dirty="0" smtClean="0"/>
              <a:t> Rathaus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Oberplatz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sehr</a:t>
            </a:r>
            <a:r>
              <a:rPr lang="cs-CZ" sz="2000" dirty="0" smtClean="0"/>
              <a:t> </a:t>
            </a:r>
            <a:r>
              <a:rPr lang="cs-CZ" sz="2000" dirty="0" err="1" smtClean="0"/>
              <a:t>schön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interessant</a:t>
            </a:r>
            <a:r>
              <a:rPr lang="cs-CZ" sz="2000" dirty="0" smtClean="0"/>
              <a:t>. </a:t>
            </a:r>
            <a:r>
              <a:rPr lang="cs-CZ" sz="2000" dirty="0" err="1" smtClean="0"/>
              <a:t>Auf</a:t>
            </a:r>
            <a:r>
              <a:rPr lang="cs-CZ" sz="2000" dirty="0" smtClean="0"/>
              <a:t> </a:t>
            </a:r>
            <a:r>
              <a:rPr lang="cs-CZ" sz="2000" dirty="0" err="1" smtClean="0"/>
              <a:t>diesem</a:t>
            </a:r>
            <a:r>
              <a:rPr lang="cs-CZ" sz="2000" dirty="0" smtClean="0"/>
              <a:t> </a:t>
            </a:r>
            <a:r>
              <a:rPr lang="cs-CZ" sz="2000" dirty="0" err="1" smtClean="0"/>
              <a:t>Bau</a:t>
            </a:r>
            <a:r>
              <a:rPr lang="cs-CZ" sz="2000" dirty="0" smtClean="0"/>
              <a:t>  </a:t>
            </a:r>
            <a:r>
              <a:rPr lang="cs-CZ" sz="2000" dirty="0" err="1" smtClean="0"/>
              <a:t>sind</a:t>
            </a:r>
            <a:r>
              <a:rPr lang="cs-CZ" sz="2000" dirty="0" smtClean="0"/>
              <a:t> </a:t>
            </a:r>
            <a:r>
              <a:rPr lang="cs-CZ" sz="2000" dirty="0" err="1" smtClean="0"/>
              <a:t>drei</a:t>
            </a:r>
            <a:r>
              <a:rPr lang="cs-CZ" sz="2000" dirty="0" smtClean="0"/>
              <a:t> </a:t>
            </a:r>
            <a:r>
              <a:rPr lang="cs-CZ" sz="2000" dirty="0" err="1" smtClean="0"/>
              <a:t>Baustile</a:t>
            </a:r>
            <a:r>
              <a:rPr lang="cs-CZ" sz="2000" dirty="0" smtClean="0"/>
              <a:t> </a:t>
            </a:r>
            <a:r>
              <a:rPr lang="cs-CZ" sz="2000" dirty="0" err="1" smtClean="0"/>
              <a:t>zu</a:t>
            </a:r>
            <a:r>
              <a:rPr lang="cs-CZ" sz="2000" dirty="0" smtClean="0"/>
              <a:t> </a:t>
            </a:r>
            <a:r>
              <a:rPr lang="cs-CZ" sz="2000" dirty="0" err="1" smtClean="0"/>
              <a:t>sehen</a:t>
            </a:r>
            <a:r>
              <a:rPr lang="cs-CZ" sz="2000" dirty="0" smtClean="0"/>
              <a:t> – Gotik, </a:t>
            </a:r>
            <a:r>
              <a:rPr lang="cs-CZ" sz="2000" dirty="0" err="1" smtClean="0"/>
              <a:t>Renaissance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Barock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Das</a:t>
            </a:r>
            <a:r>
              <a:rPr lang="cs-CZ" sz="2000" dirty="0" smtClean="0"/>
              <a:t> Rathaus </a:t>
            </a:r>
            <a:r>
              <a:rPr lang="cs-CZ" sz="2000" dirty="0" err="1" smtClean="0"/>
              <a:t>ist</a:t>
            </a:r>
            <a:r>
              <a:rPr lang="cs-CZ" sz="2000" dirty="0" smtClean="0"/>
              <a:t> durch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Turmuhr</a:t>
            </a:r>
            <a:r>
              <a:rPr lang="cs-CZ" sz="2000" dirty="0" smtClean="0"/>
              <a:t> </a:t>
            </a:r>
            <a:r>
              <a:rPr lang="cs-CZ" sz="2000" dirty="0" err="1" smtClean="0"/>
              <a:t>mit</a:t>
            </a:r>
            <a:r>
              <a:rPr lang="cs-CZ" sz="2000" dirty="0" smtClean="0"/>
              <a:t> den </a:t>
            </a:r>
            <a:r>
              <a:rPr lang="cs-CZ" sz="2000" dirty="0" err="1" smtClean="0"/>
              <a:t>Mosaiken</a:t>
            </a:r>
            <a:r>
              <a:rPr lang="cs-CZ" sz="2000" dirty="0" smtClean="0"/>
              <a:t> von Karel Svolinský </a:t>
            </a:r>
            <a:r>
              <a:rPr lang="cs-CZ" sz="2000" dirty="0" err="1" smtClean="0"/>
              <a:t>bekannt</a:t>
            </a:r>
            <a:r>
              <a:rPr lang="cs-CZ" sz="2000" dirty="0" smtClean="0"/>
              <a:t>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2348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3035" y="443753"/>
            <a:ext cx="4706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smtClean="0"/>
              <a:t>Die </a:t>
            </a:r>
            <a:r>
              <a:rPr lang="cs-CZ" sz="3200" b="1" u="sng" dirty="0" err="1" smtClean="0"/>
              <a:t>Barockbrunnen</a:t>
            </a:r>
            <a:r>
              <a:rPr lang="cs-CZ" sz="3200" b="1" u="sng" dirty="0" smtClean="0"/>
              <a:t>:</a:t>
            </a:r>
            <a:endParaRPr lang="cs-CZ" sz="32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3035" y="1123587"/>
            <a:ext cx="9749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Die </a:t>
            </a:r>
            <a:r>
              <a:rPr lang="cs-CZ" sz="2000" dirty="0" err="1" smtClean="0"/>
              <a:t>Touristen</a:t>
            </a:r>
            <a:r>
              <a:rPr lang="cs-CZ" sz="2000" dirty="0" smtClean="0"/>
              <a:t>  </a:t>
            </a:r>
            <a:r>
              <a:rPr lang="cs-CZ" sz="2000" dirty="0" err="1" smtClean="0"/>
              <a:t>bewundern</a:t>
            </a:r>
            <a:r>
              <a:rPr lang="cs-CZ" sz="2000" dirty="0" smtClean="0"/>
              <a:t>  in Olomouc vor </a:t>
            </a:r>
            <a:r>
              <a:rPr lang="cs-CZ" sz="2000" dirty="0" err="1" smtClean="0"/>
              <a:t>allem</a:t>
            </a:r>
            <a:r>
              <a:rPr lang="cs-CZ" sz="2000" dirty="0" smtClean="0"/>
              <a:t> </a:t>
            </a:r>
            <a:r>
              <a:rPr lang="cs-CZ" sz="2000" dirty="0" err="1" smtClean="0"/>
              <a:t>sechs</a:t>
            </a:r>
            <a:r>
              <a:rPr lang="cs-CZ" sz="2000" dirty="0" smtClean="0"/>
              <a:t> </a:t>
            </a:r>
            <a:r>
              <a:rPr lang="cs-CZ" sz="2000" dirty="0" err="1" smtClean="0"/>
              <a:t>Barockbrunnen</a:t>
            </a:r>
            <a:r>
              <a:rPr lang="cs-CZ" sz="2000" dirty="0" smtClean="0"/>
              <a:t>,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17. </a:t>
            </a:r>
            <a:r>
              <a:rPr lang="cs-CZ" sz="2000" dirty="0" err="1" smtClean="0"/>
              <a:t>und</a:t>
            </a:r>
            <a:r>
              <a:rPr lang="cs-CZ" sz="2000" dirty="0" smtClean="0"/>
              <a:t> 18. </a:t>
            </a:r>
            <a:r>
              <a:rPr lang="cs-CZ" sz="2000" dirty="0" err="1" smtClean="0"/>
              <a:t>Jahrhundert</a:t>
            </a:r>
            <a:r>
              <a:rPr lang="cs-CZ" sz="2000" dirty="0" smtClean="0"/>
              <a:t> </a:t>
            </a:r>
            <a:r>
              <a:rPr lang="cs-CZ" sz="2000" dirty="0" err="1" smtClean="0"/>
              <a:t>stammen</a:t>
            </a:r>
            <a:r>
              <a:rPr lang="cs-CZ" sz="2000" dirty="0" smtClean="0"/>
              <a:t>.  </a:t>
            </a:r>
            <a:r>
              <a:rPr lang="cs-CZ" sz="2000" dirty="0" err="1" smtClean="0"/>
              <a:t>Aber</a:t>
            </a:r>
            <a:r>
              <a:rPr lang="cs-CZ" sz="2000" dirty="0" smtClean="0"/>
              <a:t> </a:t>
            </a:r>
            <a:r>
              <a:rPr lang="cs-CZ" sz="2000" dirty="0" err="1" smtClean="0"/>
              <a:t>nicht</a:t>
            </a:r>
            <a:r>
              <a:rPr lang="cs-CZ" sz="2000" dirty="0" smtClean="0"/>
              <a:t> </a:t>
            </a:r>
            <a:r>
              <a:rPr lang="cs-CZ" sz="2000" dirty="0" err="1" smtClean="0"/>
              <a:t>nur</a:t>
            </a:r>
            <a:r>
              <a:rPr lang="cs-CZ" sz="2000" dirty="0" smtClean="0"/>
              <a:t> </a:t>
            </a:r>
            <a:r>
              <a:rPr lang="cs-CZ" sz="2000" dirty="0" err="1" smtClean="0"/>
              <a:t>diese</a:t>
            </a:r>
            <a:r>
              <a:rPr lang="cs-CZ" sz="2000" dirty="0" smtClean="0"/>
              <a:t>, </a:t>
            </a:r>
            <a:r>
              <a:rPr lang="cs-CZ" sz="2000" dirty="0" err="1" smtClean="0"/>
              <a:t>sondern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den </a:t>
            </a:r>
            <a:r>
              <a:rPr lang="cs-CZ" sz="2000" dirty="0" err="1" smtClean="0"/>
              <a:t>siebenten</a:t>
            </a:r>
            <a:r>
              <a:rPr lang="cs-CZ" sz="2000" dirty="0" smtClean="0"/>
              <a:t>, </a:t>
            </a:r>
            <a:r>
              <a:rPr lang="cs-CZ" sz="2000" dirty="0" err="1" smtClean="0"/>
              <a:t>modernen</a:t>
            </a:r>
            <a:r>
              <a:rPr lang="cs-CZ" sz="2000" dirty="0" smtClean="0"/>
              <a:t> </a:t>
            </a:r>
            <a:r>
              <a:rPr lang="cs-CZ" sz="2000" dirty="0" err="1" smtClean="0"/>
              <a:t>Arionbrunnen</a:t>
            </a:r>
            <a:r>
              <a:rPr lang="cs-CZ" sz="2000" dirty="0" smtClean="0"/>
              <a:t>. </a:t>
            </a:r>
            <a:r>
              <a:rPr lang="cs-CZ" sz="2000" dirty="0" err="1" smtClean="0"/>
              <a:t>Alle</a:t>
            </a:r>
            <a:r>
              <a:rPr lang="cs-CZ" sz="2000" dirty="0" smtClean="0"/>
              <a:t> </a:t>
            </a:r>
            <a:r>
              <a:rPr lang="cs-CZ" sz="2000" dirty="0" err="1" smtClean="0"/>
              <a:t>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stellen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Szenen</a:t>
            </a:r>
            <a:r>
              <a:rPr lang="cs-CZ" sz="2000" dirty="0" smtClean="0"/>
              <a:t> aur der </a:t>
            </a:r>
            <a:r>
              <a:rPr lang="cs-CZ" sz="2000" dirty="0" err="1" smtClean="0"/>
              <a:t>antiken</a:t>
            </a:r>
            <a:r>
              <a:rPr lang="cs-CZ" sz="2000" dirty="0" smtClean="0"/>
              <a:t> </a:t>
            </a:r>
            <a:r>
              <a:rPr lang="cs-CZ" sz="2000" dirty="0" err="1" smtClean="0"/>
              <a:t>Mythologie</a:t>
            </a:r>
            <a:r>
              <a:rPr lang="cs-CZ" sz="2000" dirty="0"/>
              <a:t> </a:t>
            </a:r>
            <a:r>
              <a:rPr lang="cs-CZ" sz="2000" dirty="0" smtClean="0"/>
              <a:t>dar.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4606" y="2590657"/>
            <a:ext cx="4168588" cy="37517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96435" y="3133165"/>
            <a:ext cx="5688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Der </a:t>
            </a:r>
            <a:r>
              <a:rPr lang="cs-CZ" sz="2000" b="1" u="sng" dirty="0" err="1" smtClean="0"/>
              <a:t>Neptunbrunnen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befindet</a:t>
            </a:r>
            <a:r>
              <a:rPr lang="cs-CZ" sz="2000" dirty="0" smtClean="0"/>
              <a:t> </a:t>
            </a:r>
            <a:r>
              <a:rPr lang="cs-CZ" sz="2000" dirty="0" err="1" smtClean="0"/>
              <a:t>sich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Unterplatz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ältesten</a:t>
            </a:r>
            <a:r>
              <a:rPr lang="cs-CZ" sz="2000" dirty="0" smtClean="0"/>
              <a:t>, </a:t>
            </a:r>
            <a:r>
              <a:rPr lang="cs-CZ" sz="2000" dirty="0" err="1" smtClean="0"/>
              <a:t>er</a:t>
            </a:r>
            <a:r>
              <a:rPr lang="cs-CZ" sz="2000" dirty="0" smtClean="0"/>
              <a:t> </a:t>
            </a:r>
            <a:r>
              <a:rPr lang="cs-CZ" sz="2000" dirty="0" err="1" smtClean="0"/>
              <a:t>stammt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</a:t>
            </a:r>
            <a:r>
              <a:rPr lang="cs-CZ" sz="2000" dirty="0" err="1" smtClean="0"/>
              <a:t>Jahre</a:t>
            </a:r>
            <a:r>
              <a:rPr lang="cs-CZ" sz="2000" dirty="0" smtClean="0"/>
              <a:t> 1683.</a:t>
            </a:r>
            <a:endParaRPr lang="cs-CZ" sz="2000" b="1" u="sng" dirty="0"/>
          </a:p>
        </p:txBody>
      </p:sp>
    </p:spTree>
    <p:extLst>
      <p:ext uri="{BB962C8B-B14F-4D97-AF65-F5344CB8AC3E}">
        <p14:creationId xmlns:p14="http://schemas.microsoft.com/office/powerpoint/2010/main" xmlns="" val="409963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923876" y="525796"/>
            <a:ext cx="4364041" cy="40117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91484" y="635614"/>
            <a:ext cx="4364042" cy="379206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77470" y="5109882"/>
            <a:ext cx="3913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Der </a:t>
            </a:r>
            <a:r>
              <a:rPr lang="cs-CZ" sz="2000" b="1" u="sng" dirty="0" err="1" smtClean="0"/>
              <a:t>Herkulesbrunnen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steht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Oberplatz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100046" y="5109882"/>
            <a:ext cx="422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Der </a:t>
            </a:r>
            <a:r>
              <a:rPr lang="cs-CZ" sz="2000" b="1" u="sng" dirty="0" err="1" smtClean="0"/>
              <a:t>Jupiterbrunnen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steht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Unterplatz</a:t>
            </a:r>
            <a:r>
              <a:rPr lang="cs-CZ" sz="2000" dirty="0" smtClean="0"/>
              <a:t>.</a:t>
            </a:r>
            <a:endParaRPr lang="cs-CZ" sz="2000" b="1" u="sng" dirty="0"/>
          </a:p>
        </p:txBody>
      </p:sp>
    </p:spTree>
    <p:extLst>
      <p:ext uri="{BB962C8B-B14F-4D97-AF65-F5344CB8AC3E}">
        <p14:creationId xmlns:p14="http://schemas.microsoft.com/office/powerpoint/2010/main" xmlns="" val="17385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59340" y="501385"/>
            <a:ext cx="4243483" cy="44644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8375" y="708449"/>
            <a:ext cx="4814047" cy="405029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48868" y="5190566"/>
            <a:ext cx="4464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Den </a:t>
            </a:r>
            <a:r>
              <a:rPr lang="cs-CZ" sz="2000" b="1" u="sng" dirty="0" err="1" smtClean="0"/>
              <a:t>Tritonenbrunnen</a:t>
            </a:r>
            <a:r>
              <a:rPr lang="cs-CZ" sz="2000" dirty="0"/>
              <a:t> </a:t>
            </a:r>
            <a:r>
              <a:rPr lang="cs-CZ" sz="2000" dirty="0" err="1" smtClean="0"/>
              <a:t>finden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Republikplatz</a:t>
            </a:r>
            <a:r>
              <a:rPr lang="cs-CZ" sz="2000" dirty="0" smtClean="0"/>
              <a:t>.</a:t>
            </a:r>
            <a:endParaRPr lang="cs-CZ" sz="2000" b="1" u="sng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41140" y="5190566"/>
            <a:ext cx="4948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Den </a:t>
            </a:r>
            <a:r>
              <a:rPr lang="cs-CZ" sz="2000" b="1" u="sng" dirty="0" err="1" smtClean="0"/>
              <a:t>Caesarbrunnen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finden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Oberplatz</a:t>
            </a:r>
            <a:r>
              <a:rPr lang="cs-CZ" sz="2000" dirty="0" smtClean="0"/>
              <a:t> vor dem Café Mahler.</a:t>
            </a:r>
            <a:endParaRPr lang="cs-CZ" sz="2000" b="1" u="sng" dirty="0"/>
          </a:p>
        </p:txBody>
      </p:sp>
    </p:spTree>
    <p:extLst>
      <p:ext uri="{BB962C8B-B14F-4D97-AF65-F5344CB8AC3E}">
        <p14:creationId xmlns:p14="http://schemas.microsoft.com/office/powerpoint/2010/main" xmlns="" val="7859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671" y="1416676"/>
            <a:ext cx="5096436" cy="43924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400800" y="1788459"/>
            <a:ext cx="4867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Der </a:t>
            </a:r>
            <a:r>
              <a:rPr lang="cs-CZ" sz="2000" b="1" u="sng" dirty="0" err="1" smtClean="0"/>
              <a:t>Merkurbrunnen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steht</a:t>
            </a:r>
            <a:r>
              <a:rPr lang="cs-CZ" sz="2000" dirty="0" smtClean="0"/>
              <a:t>  </a:t>
            </a:r>
            <a:r>
              <a:rPr lang="cs-CZ" sz="2000" dirty="0" err="1" smtClean="0"/>
              <a:t>zwischen</a:t>
            </a:r>
            <a:r>
              <a:rPr lang="cs-CZ" sz="2000" dirty="0" smtClean="0"/>
              <a:t> dem </a:t>
            </a:r>
            <a:r>
              <a:rPr lang="cs-CZ" sz="2000" dirty="0" err="1" smtClean="0"/>
              <a:t>Warenhaus</a:t>
            </a:r>
            <a:r>
              <a:rPr lang="cs-CZ" sz="2000" dirty="0" smtClean="0"/>
              <a:t>  Galerie </a:t>
            </a:r>
            <a:r>
              <a:rPr lang="cs-CZ" sz="2000" dirty="0" err="1" smtClean="0"/>
              <a:t>Moritz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dem </a:t>
            </a:r>
            <a:r>
              <a:rPr lang="cs-CZ" sz="2000" dirty="0" err="1" smtClean="0"/>
              <a:t>Nationalhaus</a:t>
            </a:r>
            <a:r>
              <a:rPr lang="cs-CZ" sz="2000" dirty="0" smtClean="0"/>
              <a:t>  (es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hinter</a:t>
            </a:r>
            <a:r>
              <a:rPr lang="cs-CZ" sz="2000" dirty="0" smtClean="0"/>
              <a:t> dem </a:t>
            </a:r>
            <a:r>
              <a:rPr lang="cs-CZ" sz="2000" dirty="0" err="1" smtClean="0"/>
              <a:t>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zu</a:t>
            </a:r>
            <a:r>
              <a:rPr lang="cs-CZ" sz="2000" dirty="0" smtClean="0"/>
              <a:t> </a:t>
            </a:r>
            <a:r>
              <a:rPr lang="cs-CZ" sz="2000" dirty="0" err="1" smtClean="0"/>
              <a:t>sehen</a:t>
            </a:r>
            <a:r>
              <a:rPr lang="cs-CZ" sz="2000" dirty="0" smtClean="0"/>
              <a:t>).</a:t>
            </a:r>
            <a:endParaRPr lang="cs-CZ" sz="2000" b="1" u="sng" dirty="0"/>
          </a:p>
        </p:txBody>
      </p:sp>
    </p:spTree>
    <p:extLst>
      <p:ext uri="{BB962C8B-B14F-4D97-AF65-F5344CB8AC3E}">
        <p14:creationId xmlns:p14="http://schemas.microsoft.com/office/powerpoint/2010/main" xmlns="" val="36035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5800" y="443753"/>
            <a:ext cx="7879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Der </a:t>
            </a:r>
            <a:r>
              <a:rPr lang="cs-CZ" sz="2000" b="1" u="sng" dirty="0" err="1" smtClean="0"/>
              <a:t>Arionbrunnen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jüngsten</a:t>
            </a:r>
            <a:r>
              <a:rPr lang="cs-CZ" sz="2000" dirty="0" smtClean="0"/>
              <a:t>, </a:t>
            </a:r>
            <a:r>
              <a:rPr lang="cs-CZ" sz="2000" dirty="0" err="1" smtClean="0"/>
              <a:t>er</a:t>
            </a:r>
            <a:r>
              <a:rPr lang="cs-CZ" sz="2000" dirty="0" smtClean="0"/>
              <a:t> </a:t>
            </a:r>
            <a:r>
              <a:rPr lang="cs-CZ" sz="2000" dirty="0" err="1" smtClean="0"/>
              <a:t>wurde</a:t>
            </a:r>
            <a:r>
              <a:rPr lang="cs-CZ" sz="2000" dirty="0" smtClean="0"/>
              <a:t> </a:t>
            </a:r>
            <a:r>
              <a:rPr lang="cs-CZ" sz="2000" dirty="0" err="1" smtClean="0"/>
              <a:t>im</a:t>
            </a:r>
            <a:r>
              <a:rPr lang="cs-CZ" sz="2000" dirty="0" smtClean="0"/>
              <a:t> </a:t>
            </a:r>
            <a:r>
              <a:rPr lang="cs-CZ" sz="2000" dirty="0" err="1" smtClean="0"/>
              <a:t>Jahre</a:t>
            </a:r>
            <a:r>
              <a:rPr lang="cs-CZ" sz="2000" dirty="0" smtClean="0"/>
              <a:t> 2002 </a:t>
            </a:r>
            <a:r>
              <a:rPr lang="cs-CZ" sz="2000" dirty="0" err="1"/>
              <a:t>b</a:t>
            </a:r>
            <a:r>
              <a:rPr lang="cs-CZ" sz="2000" dirty="0" err="1" smtClean="0"/>
              <a:t>eendet</a:t>
            </a:r>
            <a:r>
              <a:rPr lang="cs-CZ" sz="2000" dirty="0" smtClean="0"/>
              <a:t>. </a:t>
            </a:r>
            <a:r>
              <a:rPr lang="cs-CZ" sz="2000" dirty="0" err="1" smtClean="0"/>
              <a:t>Dieser</a:t>
            </a:r>
            <a:r>
              <a:rPr lang="cs-CZ" sz="2000" dirty="0" smtClean="0"/>
              <a:t> </a:t>
            </a:r>
            <a:r>
              <a:rPr lang="cs-CZ" sz="2000" dirty="0" err="1" smtClean="0"/>
              <a:t>Brunnen</a:t>
            </a:r>
            <a:r>
              <a:rPr lang="cs-CZ" sz="2000" dirty="0" smtClean="0"/>
              <a:t> </a:t>
            </a:r>
            <a:r>
              <a:rPr lang="cs-CZ" sz="2000" dirty="0" err="1" smtClean="0"/>
              <a:t>steht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Oberplatz</a:t>
            </a:r>
            <a:r>
              <a:rPr lang="cs-CZ" sz="2000" dirty="0" smtClean="0"/>
              <a:t>. </a:t>
            </a:r>
            <a:endParaRPr lang="cs-CZ" sz="2000" b="1" u="sng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586752"/>
            <a:ext cx="5163670" cy="43702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6329" y="1593478"/>
            <a:ext cx="5248835" cy="4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07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18785" y="983876"/>
            <a:ext cx="6131859" cy="478267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43600" y="1438835"/>
            <a:ext cx="54595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Zu</a:t>
            </a:r>
            <a:r>
              <a:rPr lang="cs-CZ" sz="2000" dirty="0" smtClean="0"/>
              <a:t> den </a:t>
            </a:r>
            <a:r>
              <a:rPr lang="cs-CZ" sz="2000" dirty="0" err="1" smtClean="0"/>
              <a:t>berühmtesten</a:t>
            </a:r>
            <a:r>
              <a:rPr lang="cs-CZ" sz="2000" dirty="0" smtClean="0"/>
              <a:t> </a:t>
            </a:r>
            <a:r>
              <a:rPr lang="cs-CZ" sz="2000" dirty="0" err="1" smtClean="0"/>
              <a:t>Sehenswürdigkeiten</a:t>
            </a:r>
            <a:r>
              <a:rPr lang="cs-CZ" sz="2000" dirty="0" smtClean="0"/>
              <a:t> in Olomouc </a:t>
            </a:r>
            <a:r>
              <a:rPr lang="cs-CZ" sz="2000" dirty="0" err="1" smtClean="0"/>
              <a:t>gehört</a:t>
            </a:r>
            <a:r>
              <a:rPr lang="cs-CZ" sz="2000" dirty="0" smtClean="0"/>
              <a:t> </a:t>
            </a:r>
          </a:p>
          <a:p>
            <a:r>
              <a:rPr lang="cs-CZ" sz="2800" b="1" u="sng" dirty="0" err="1" smtClean="0"/>
              <a:t>die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Dreifaltigkeitssäule</a:t>
            </a:r>
            <a:r>
              <a:rPr lang="cs-CZ" sz="2800" b="1" u="sng" dirty="0" smtClean="0"/>
              <a:t>.</a:t>
            </a:r>
          </a:p>
          <a:p>
            <a:r>
              <a:rPr lang="cs-CZ" sz="2000" dirty="0" err="1" smtClean="0"/>
              <a:t>Sie</a:t>
            </a:r>
            <a:r>
              <a:rPr lang="cs-CZ" sz="2000" dirty="0" smtClean="0"/>
              <a:t> </a:t>
            </a:r>
            <a:r>
              <a:rPr lang="cs-CZ" sz="2000" dirty="0" err="1" smtClean="0"/>
              <a:t>stammt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18. </a:t>
            </a:r>
            <a:r>
              <a:rPr lang="cs-CZ" sz="2000" dirty="0" err="1" smtClean="0"/>
              <a:t>Jahrhundert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 </a:t>
            </a:r>
            <a:r>
              <a:rPr lang="cs-CZ" sz="2000" dirty="0" err="1" smtClean="0"/>
              <a:t>monumentales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wunderschönes</a:t>
            </a:r>
            <a:r>
              <a:rPr lang="cs-CZ" sz="2000" dirty="0" smtClean="0"/>
              <a:t>   </a:t>
            </a:r>
            <a:r>
              <a:rPr lang="cs-CZ" sz="2000" dirty="0" err="1" smtClean="0"/>
              <a:t>Barockbaudenkmal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Säule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smtClean="0"/>
              <a:t>in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smtClean="0"/>
              <a:t>Liste der UNESCO-</a:t>
            </a:r>
            <a:r>
              <a:rPr lang="cs-CZ" sz="2000" smtClean="0"/>
              <a:t>Denkmäler </a:t>
            </a:r>
            <a:r>
              <a:rPr lang="cs-CZ" sz="2000" dirty="0" err="1" smtClean="0"/>
              <a:t>geschrieben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143698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2694" y="1129553"/>
            <a:ext cx="8135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smtClean="0"/>
              <a:t>Použitý materiál:</a:t>
            </a:r>
          </a:p>
          <a:p>
            <a:endParaRPr lang="cs-CZ" sz="2800" b="1" u="sng" dirty="0"/>
          </a:p>
          <a:p>
            <a:r>
              <a:rPr lang="cs-CZ" sz="2800" dirty="0" smtClean="0"/>
              <a:t>Fotografie z archívu autora.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81543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057525" y="1314451"/>
            <a:ext cx="6186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dirty="0" err="1" smtClean="0"/>
              <a:t>Das</a:t>
            </a:r>
            <a:r>
              <a:rPr lang="cs-CZ" sz="8800" dirty="0" smtClean="0"/>
              <a:t> </a:t>
            </a:r>
            <a:r>
              <a:rPr lang="cs-CZ" sz="8800" dirty="0" err="1" smtClean="0"/>
              <a:t>historische</a:t>
            </a:r>
            <a:r>
              <a:rPr lang="cs-CZ" sz="8800" dirty="0" smtClean="0"/>
              <a:t> Olomouc</a:t>
            </a:r>
            <a:endParaRPr lang="cs-CZ" sz="8800" dirty="0"/>
          </a:p>
        </p:txBody>
      </p:sp>
    </p:spTree>
    <p:extLst>
      <p:ext uri="{BB962C8B-B14F-4D97-AF65-F5344CB8AC3E}">
        <p14:creationId xmlns:p14="http://schemas.microsoft.com/office/powerpoint/2010/main" xmlns="" val="37405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57238" y="742951"/>
            <a:ext cx="1074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Olomouc </a:t>
            </a:r>
            <a:r>
              <a:rPr lang="cs-CZ" sz="3600" dirty="0" err="1" smtClean="0"/>
              <a:t>ist</a:t>
            </a:r>
            <a:r>
              <a:rPr lang="cs-CZ" sz="3600" dirty="0" smtClean="0"/>
              <a:t> </a:t>
            </a:r>
            <a:r>
              <a:rPr lang="cs-CZ" sz="3600" dirty="0" err="1" smtClean="0"/>
              <a:t>eine</a:t>
            </a:r>
            <a:r>
              <a:rPr lang="cs-CZ" sz="3600" dirty="0" smtClean="0"/>
              <a:t> </a:t>
            </a:r>
            <a:r>
              <a:rPr lang="cs-CZ" sz="3600" dirty="0" err="1" smtClean="0"/>
              <a:t>schöne</a:t>
            </a:r>
            <a:r>
              <a:rPr lang="cs-CZ" sz="3600" dirty="0" smtClean="0"/>
              <a:t> </a:t>
            </a:r>
            <a:r>
              <a:rPr lang="cs-CZ" sz="3600" dirty="0" err="1" smtClean="0"/>
              <a:t>historische</a:t>
            </a:r>
            <a:r>
              <a:rPr lang="cs-CZ" sz="3600" dirty="0" smtClean="0"/>
              <a:t> </a:t>
            </a:r>
            <a:r>
              <a:rPr lang="cs-CZ" sz="3600" dirty="0" err="1" smtClean="0"/>
              <a:t>Stadt</a:t>
            </a:r>
            <a:r>
              <a:rPr lang="cs-CZ" sz="3600" dirty="0" smtClean="0"/>
              <a:t> in </a:t>
            </a:r>
            <a:r>
              <a:rPr lang="cs-CZ" sz="3600" dirty="0" err="1" smtClean="0"/>
              <a:t>Mähren</a:t>
            </a:r>
            <a:r>
              <a:rPr lang="cs-CZ" sz="3600" dirty="0" smtClean="0"/>
              <a:t>. </a:t>
            </a:r>
            <a:r>
              <a:rPr lang="cs-CZ" sz="3600" dirty="0" err="1" smtClean="0"/>
              <a:t>Hier</a:t>
            </a:r>
            <a:r>
              <a:rPr lang="cs-CZ" sz="3600" dirty="0" smtClean="0"/>
              <a:t> </a:t>
            </a:r>
            <a:r>
              <a:rPr lang="cs-CZ" sz="3600" dirty="0" err="1" smtClean="0"/>
              <a:t>befinden</a:t>
            </a:r>
            <a:r>
              <a:rPr lang="cs-CZ" sz="3600" dirty="0" smtClean="0"/>
              <a:t> </a:t>
            </a:r>
            <a:r>
              <a:rPr lang="cs-CZ" sz="3600" dirty="0" err="1" smtClean="0"/>
              <a:t>sich</a:t>
            </a:r>
            <a:r>
              <a:rPr lang="cs-CZ" sz="3600" dirty="0" smtClean="0"/>
              <a:t> </a:t>
            </a:r>
            <a:r>
              <a:rPr lang="cs-CZ" sz="3600" dirty="0" err="1" smtClean="0"/>
              <a:t>viele</a:t>
            </a:r>
            <a:r>
              <a:rPr lang="cs-CZ" sz="3600" dirty="0" smtClean="0"/>
              <a:t> </a:t>
            </a:r>
            <a:r>
              <a:rPr lang="cs-CZ" sz="3600" dirty="0" err="1" smtClean="0"/>
              <a:t>Sehenswürdigkeiten</a:t>
            </a:r>
            <a:r>
              <a:rPr lang="cs-CZ" sz="3600" dirty="0" smtClean="0"/>
              <a:t>, </a:t>
            </a:r>
            <a:r>
              <a:rPr lang="cs-CZ" sz="3600" dirty="0" err="1" smtClean="0"/>
              <a:t>die</a:t>
            </a:r>
            <a:r>
              <a:rPr lang="cs-CZ" sz="3600" dirty="0" smtClean="0"/>
              <a:t> </a:t>
            </a:r>
            <a:r>
              <a:rPr lang="cs-CZ" sz="3600" dirty="0" err="1" smtClean="0"/>
              <a:t>unsere</a:t>
            </a:r>
            <a:r>
              <a:rPr lang="cs-CZ" sz="3600" dirty="0" smtClean="0"/>
              <a:t> </a:t>
            </a:r>
            <a:r>
              <a:rPr lang="cs-CZ" sz="3600" dirty="0" err="1" smtClean="0"/>
              <a:t>und</a:t>
            </a:r>
            <a:r>
              <a:rPr lang="cs-CZ" sz="3600" dirty="0" smtClean="0"/>
              <a:t> </a:t>
            </a:r>
            <a:r>
              <a:rPr lang="cs-CZ" sz="3600" dirty="0" err="1" smtClean="0"/>
              <a:t>auch</a:t>
            </a:r>
            <a:r>
              <a:rPr lang="cs-CZ" sz="3600" dirty="0" smtClean="0"/>
              <a:t> </a:t>
            </a:r>
            <a:r>
              <a:rPr lang="cs-CZ" sz="3600" dirty="0" err="1" smtClean="0"/>
              <a:t>ausländische</a:t>
            </a:r>
            <a:r>
              <a:rPr lang="cs-CZ" sz="3600" dirty="0" smtClean="0"/>
              <a:t> </a:t>
            </a:r>
            <a:r>
              <a:rPr lang="cs-CZ" sz="3600" dirty="0" err="1" smtClean="0"/>
              <a:t>Touristen</a:t>
            </a:r>
            <a:r>
              <a:rPr lang="cs-CZ" sz="3600" dirty="0" smtClean="0"/>
              <a:t> </a:t>
            </a:r>
            <a:r>
              <a:rPr lang="cs-CZ" sz="3600" dirty="0" err="1" smtClean="0"/>
              <a:t>locken</a:t>
            </a:r>
            <a:r>
              <a:rPr lang="cs-CZ" sz="3600" dirty="0" smtClean="0"/>
              <a:t>.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57238" y="2884868"/>
            <a:ext cx="103546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err="1" smtClean="0"/>
              <a:t>Versuchen</a:t>
            </a:r>
            <a:r>
              <a:rPr lang="cs-CZ" sz="4800" dirty="0" smtClean="0"/>
              <a:t> </a:t>
            </a:r>
            <a:r>
              <a:rPr lang="cs-CZ" sz="4800" dirty="0" err="1" smtClean="0"/>
              <a:t>Sie</a:t>
            </a:r>
            <a:r>
              <a:rPr lang="cs-CZ" sz="4800" dirty="0" smtClean="0"/>
              <a:t> </a:t>
            </a:r>
            <a:r>
              <a:rPr lang="cs-CZ" sz="4800" dirty="0" err="1" smtClean="0"/>
              <a:t>die</a:t>
            </a:r>
            <a:r>
              <a:rPr lang="cs-CZ" sz="4800" dirty="0" smtClean="0"/>
              <a:t> </a:t>
            </a:r>
            <a:r>
              <a:rPr lang="cs-CZ" sz="4800" dirty="0" err="1" smtClean="0"/>
              <a:t>Baudenkmäler</a:t>
            </a:r>
            <a:r>
              <a:rPr lang="cs-CZ" sz="4800" dirty="0" smtClean="0"/>
              <a:t> </a:t>
            </a:r>
            <a:r>
              <a:rPr lang="cs-CZ" sz="4800" dirty="0" err="1" smtClean="0"/>
              <a:t>auf</a:t>
            </a:r>
            <a:r>
              <a:rPr lang="cs-CZ" sz="4800" dirty="0" smtClean="0"/>
              <a:t> den </a:t>
            </a:r>
            <a:r>
              <a:rPr lang="cs-CZ" sz="4800" dirty="0" err="1" smtClean="0"/>
              <a:t>Fotos</a:t>
            </a:r>
            <a:r>
              <a:rPr lang="cs-CZ" sz="4800" dirty="0" smtClean="0"/>
              <a:t> </a:t>
            </a:r>
            <a:r>
              <a:rPr lang="cs-CZ" sz="4800" dirty="0" err="1" smtClean="0"/>
              <a:t>zu</a:t>
            </a:r>
            <a:r>
              <a:rPr lang="cs-CZ" sz="4800" dirty="0" smtClean="0"/>
              <a:t> </a:t>
            </a:r>
            <a:r>
              <a:rPr lang="cs-CZ" sz="4800" dirty="0" err="1" smtClean="0"/>
              <a:t>erkennen</a:t>
            </a:r>
            <a:r>
              <a:rPr lang="cs-CZ" sz="4800" dirty="0" smtClean="0"/>
              <a:t>, </a:t>
            </a:r>
            <a:r>
              <a:rPr lang="cs-CZ" sz="4800" dirty="0" err="1" smtClean="0"/>
              <a:t>suchen</a:t>
            </a:r>
            <a:r>
              <a:rPr lang="cs-CZ" sz="4800" dirty="0" smtClean="0"/>
              <a:t> </a:t>
            </a:r>
            <a:r>
              <a:rPr lang="cs-CZ" sz="4800" dirty="0" err="1" smtClean="0"/>
              <a:t>Sie</a:t>
            </a:r>
            <a:r>
              <a:rPr lang="cs-CZ" sz="4800" dirty="0" smtClean="0"/>
              <a:t> </a:t>
            </a:r>
            <a:r>
              <a:rPr lang="cs-CZ" sz="4800" dirty="0" err="1" smtClean="0"/>
              <a:t>im</a:t>
            </a:r>
            <a:r>
              <a:rPr lang="cs-CZ" sz="4800" dirty="0" smtClean="0"/>
              <a:t> </a:t>
            </a:r>
            <a:r>
              <a:rPr lang="cs-CZ" sz="4800" dirty="0" err="1" smtClean="0"/>
              <a:t>Stadtführer</a:t>
            </a:r>
            <a:r>
              <a:rPr lang="cs-CZ" sz="4800" dirty="0" smtClean="0"/>
              <a:t> </a:t>
            </a:r>
            <a:r>
              <a:rPr lang="cs-CZ" sz="4800" dirty="0" err="1" smtClean="0"/>
              <a:t>ein</a:t>
            </a:r>
            <a:r>
              <a:rPr lang="cs-CZ" sz="4800" dirty="0" smtClean="0"/>
              <a:t> </a:t>
            </a:r>
            <a:r>
              <a:rPr lang="cs-CZ" sz="4800" dirty="0" err="1" smtClean="0"/>
              <a:t>paar</a:t>
            </a:r>
            <a:r>
              <a:rPr lang="cs-CZ" sz="4800" dirty="0" smtClean="0"/>
              <a:t> </a:t>
            </a:r>
            <a:r>
              <a:rPr lang="cs-CZ" sz="4800" dirty="0" err="1" smtClean="0"/>
              <a:t>Informationen</a:t>
            </a:r>
            <a:r>
              <a:rPr lang="cs-CZ" sz="4800" dirty="0" smtClean="0"/>
              <a:t> </a:t>
            </a:r>
            <a:r>
              <a:rPr lang="cs-CZ" sz="4800" dirty="0" err="1" smtClean="0"/>
              <a:t>darüber</a:t>
            </a:r>
            <a:r>
              <a:rPr lang="cs-CZ" sz="4800" dirty="0" smtClean="0"/>
              <a:t>! </a:t>
            </a:r>
            <a:r>
              <a:rPr lang="cs-CZ" sz="4800" dirty="0" err="1" smtClean="0"/>
              <a:t>Arbeiten</a:t>
            </a:r>
            <a:r>
              <a:rPr lang="cs-CZ" sz="4800" dirty="0" smtClean="0"/>
              <a:t> </a:t>
            </a:r>
            <a:r>
              <a:rPr lang="cs-CZ" sz="4800" dirty="0" err="1" smtClean="0"/>
              <a:t>Sie</a:t>
            </a:r>
            <a:r>
              <a:rPr lang="cs-CZ" sz="4800" dirty="0" smtClean="0"/>
              <a:t> </a:t>
            </a:r>
            <a:r>
              <a:rPr lang="cs-CZ" sz="4800" dirty="0" err="1" smtClean="0"/>
              <a:t>mit</a:t>
            </a:r>
            <a:r>
              <a:rPr lang="cs-CZ" sz="4800" dirty="0" smtClean="0"/>
              <a:t> dem </a:t>
            </a:r>
            <a:r>
              <a:rPr lang="cs-CZ" sz="4800" dirty="0" err="1" smtClean="0"/>
              <a:t>Wörterbuch</a:t>
            </a:r>
            <a:r>
              <a:rPr lang="cs-CZ" sz="4800" dirty="0" smtClean="0"/>
              <a:t>!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xmlns="" val="29034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4325" y="342900"/>
            <a:ext cx="5243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smtClean="0"/>
              <a:t>Die </a:t>
            </a:r>
            <a:r>
              <a:rPr lang="cs-CZ" sz="3200" b="1" u="sng" dirty="0" err="1" smtClean="0"/>
              <a:t>Kirchen</a:t>
            </a:r>
            <a:r>
              <a:rPr lang="cs-CZ" sz="3200" b="1" u="sng" dirty="0" smtClean="0"/>
              <a:t>:</a:t>
            </a:r>
            <a:endParaRPr lang="cs-CZ" sz="3200" b="1" u="sng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9325" y="927675"/>
            <a:ext cx="5867399" cy="53435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4325" y="1171575"/>
            <a:ext cx="4500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Der </a:t>
            </a:r>
            <a:r>
              <a:rPr lang="cs-CZ" sz="2000" b="1" u="sng" dirty="0" err="1" smtClean="0"/>
              <a:t>Sankt</a:t>
            </a:r>
            <a:r>
              <a:rPr lang="cs-CZ" sz="2000" b="1" u="sng" dirty="0" smtClean="0"/>
              <a:t>-</a:t>
            </a:r>
            <a:r>
              <a:rPr lang="cs-CZ" sz="2000" b="1" u="sng" dirty="0" err="1" smtClean="0"/>
              <a:t>Wenzels</a:t>
            </a:r>
            <a:r>
              <a:rPr lang="cs-CZ" sz="2000" b="1" u="sng" dirty="0" smtClean="0"/>
              <a:t>-Dom</a:t>
            </a:r>
            <a:endParaRPr lang="cs-CZ" sz="2000" b="1" u="sng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4325" y="1885950"/>
            <a:ext cx="5043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Kathedrale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im</a:t>
            </a:r>
            <a:r>
              <a:rPr lang="cs-CZ" sz="2000" dirty="0" smtClean="0"/>
              <a:t> </a:t>
            </a:r>
            <a:r>
              <a:rPr lang="cs-CZ" sz="2000" dirty="0" err="1" smtClean="0"/>
              <a:t>neugotischen</a:t>
            </a:r>
            <a:r>
              <a:rPr lang="cs-CZ" sz="2000" dirty="0" smtClean="0"/>
              <a:t>  </a:t>
            </a:r>
            <a:r>
              <a:rPr lang="cs-CZ" sz="2000" dirty="0" err="1" smtClean="0"/>
              <a:t>Baustil</a:t>
            </a:r>
            <a:r>
              <a:rPr lang="cs-CZ" sz="2000" dirty="0" smtClean="0"/>
              <a:t> </a:t>
            </a:r>
            <a:r>
              <a:rPr lang="cs-CZ" sz="2000" dirty="0" err="1" smtClean="0"/>
              <a:t>gebaut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stammt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den </a:t>
            </a:r>
            <a:r>
              <a:rPr lang="cs-CZ" sz="2000" dirty="0" err="1" smtClean="0"/>
              <a:t>Jahren</a:t>
            </a:r>
            <a:r>
              <a:rPr lang="cs-CZ" sz="2000" dirty="0" smtClean="0"/>
              <a:t> 1883 – 1892.</a:t>
            </a:r>
          </a:p>
          <a:p>
            <a:r>
              <a:rPr lang="cs-CZ" sz="2000" dirty="0" err="1" smtClean="0"/>
              <a:t>Früher</a:t>
            </a:r>
            <a:r>
              <a:rPr lang="cs-CZ" sz="2000" dirty="0" smtClean="0"/>
              <a:t> </a:t>
            </a:r>
            <a:r>
              <a:rPr lang="cs-CZ" sz="2000" dirty="0" err="1" smtClean="0"/>
              <a:t>stand</a:t>
            </a:r>
            <a:r>
              <a:rPr lang="cs-CZ" sz="2000" dirty="0" smtClean="0"/>
              <a:t> </a:t>
            </a:r>
            <a:r>
              <a:rPr lang="cs-CZ" sz="2000" dirty="0" err="1" smtClean="0"/>
              <a:t>auf</a:t>
            </a:r>
            <a:r>
              <a:rPr lang="cs-CZ" sz="2000" dirty="0" smtClean="0"/>
              <a:t> </a:t>
            </a:r>
            <a:r>
              <a:rPr lang="cs-CZ" sz="2000" dirty="0" err="1" smtClean="0"/>
              <a:t>diesem</a:t>
            </a:r>
            <a:r>
              <a:rPr lang="cs-CZ" sz="2000" dirty="0" smtClean="0"/>
              <a:t> </a:t>
            </a:r>
            <a:r>
              <a:rPr lang="cs-CZ" sz="2000" dirty="0" err="1" smtClean="0"/>
              <a:t>Platz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romanische</a:t>
            </a:r>
            <a:r>
              <a:rPr lang="cs-CZ" sz="2000" dirty="0" smtClean="0"/>
              <a:t> Basilika.</a:t>
            </a:r>
          </a:p>
          <a:p>
            <a:r>
              <a:rPr lang="cs-CZ" sz="2000" dirty="0" err="1" smtClean="0"/>
              <a:t>Im</a:t>
            </a:r>
            <a:r>
              <a:rPr lang="cs-CZ" sz="2000" dirty="0" smtClean="0"/>
              <a:t> </a:t>
            </a:r>
            <a:r>
              <a:rPr lang="cs-CZ" sz="2000" dirty="0" err="1" smtClean="0"/>
              <a:t>Nachbarhaus</a:t>
            </a:r>
            <a:r>
              <a:rPr lang="cs-CZ" sz="2000" dirty="0" smtClean="0"/>
              <a:t> </a:t>
            </a:r>
            <a:r>
              <a:rPr lang="cs-CZ" sz="2000" dirty="0" err="1" smtClean="0"/>
              <a:t>befand</a:t>
            </a:r>
            <a:r>
              <a:rPr lang="cs-CZ" sz="2000" dirty="0" smtClean="0"/>
              <a:t> </a:t>
            </a:r>
            <a:r>
              <a:rPr lang="cs-CZ" sz="2000" dirty="0" err="1" smtClean="0"/>
              <a:t>sich</a:t>
            </a:r>
            <a:r>
              <a:rPr lang="cs-CZ" sz="2000" dirty="0" smtClean="0"/>
              <a:t> der </a:t>
            </a:r>
            <a:r>
              <a:rPr lang="cs-CZ" sz="2000" dirty="0" err="1" smtClean="0"/>
              <a:t>Przemysliden</a:t>
            </a:r>
            <a:r>
              <a:rPr lang="cs-CZ" sz="2000" dirty="0" smtClean="0"/>
              <a:t> </a:t>
            </a:r>
            <a:r>
              <a:rPr lang="cs-CZ" sz="2000" dirty="0" err="1" smtClean="0"/>
              <a:t>Palast</a:t>
            </a:r>
            <a:r>
              <a:rPr lang="cs-CZ" sz="2000" dirty="0" smtClean="0"/>
              <a:t>, </a:t>
            </a:r>
            <a:r>
              <a:rPr lang="cs-CZ" sz="2000" dirty="0" err="1" smtClean="0"/>
              <a:t>wo</a:t>
            </a:r>
            <a:r>
              <a:rPr lang="cs-CZ" sz="2000" dirty="0" smtClean="0"/>
              <a:t> </a:t>
            </a:r>
            <a:r>
              <a:rPr lang="cs-CZ" sz="2000" dirty="0" err="1" smtClean="0"/>
              <a:t>im</a:t>
            </a:r>
            <a:r>
              <a:rPr lang="cs-CZ" sz="2000" dirty="0" smtClean="0"/>
              <a:t> </a:t>
            </a:r>
            <a:r>
              <a:rPr lang="cs-CZ" sz="2000" dirty="0" err="1" smtClean="0"/>
              <a:t>Jahre</a:t>
            </a:r>
            <a:r>
              <a:rPr lang="cs-CZ" sz="2000" dirty="0" smtClean="0"/>
              <a:t> 1306 der </a:t>
            </a:r>
            <a:r>
              <a:rPr lang="cs-CZ" sz="2000" dirty="0" err="1" smtClean="0"/>
              <a:t>letzte</a:t>
            </a:r>
            <a:r>
              <a:rPr lang="cs-CZ" sz="2000" dirty="0" smtClean="0"/>
              <a:t> </a:t>
            </a:r>
            <a:r>
              <a:rPr lang="cs-CZ" sz="2000" dirty="0" err="1" smtClean="0"/>
              <a:t>Przemyslide</a:t>
            </a:r>
            <a:r>
              <a:rPr lang="cs-CZ" sz="2000" dirty="0" smtClean="0"/>
              <a:t> Wenzel III. </a:t>
            </a:r>
            <a:r>
              <a:rPr lang="cs-CZ" sz="2000" dirty="0" err="1"/>
              <a:t>e</a:t>
            </a:r>
            <a:r>
              <a:rPr lang="cs-CZ" sz="2000" dirty="0" err="1" smtClean="0"/>
              <a:t>rmordet</a:t>
            </a:r>
            <a:r>
              <a:rPr lang="cs-CZ" sz="2000" dirty="0" smtClean="0"/>
              <a:t> </a:t>
            </a:r>
            <a:r>
              <a:rPr lang="cs-CZ" sz="2000" dirty="0" err="1" smtClean="0"/>
              <a:t>wurde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Im</a:t>
            </a:r>
            <a:r>
              <a:rPr lang="cs-CZ" sz="2000" dirty="0" smtClean="0"/>
              <a:t> </a:t>
            </a:r>
            <a:r>
              <a:rPr lang="cs-CZ" sz="2000" dirty="0" err="1" smtClean="0"/>
              <a:t>Jahre</a:t>
            </a:r>
            <a:r>
              <a:rPr lang="cs-CZ" sz="2000" dirty="0" smtClean="0"/>
              <a:t> 1803 </a:t>
            </a:r>
            <a:r>
              <a:rPr lang="cs-CZ" sz="2000" dirty="0" err="1" smtClean="0"/>
              <a:t>ist</a:t>
            </a:r>
            <a:r>
              <a:rPr lang="cs-CZ" sz="2000" dirty="0" smtClean="0"/>
              <a:t> der Dom </a:t>
            </a:r>
            <a:r>
              <a:rPr lang="cs-CZ" sz="2000" dirty="0" err="1" smtClean="0"/>
              <a:t>abgebrannt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dann</a:t>
            </a:r>
            <a:r>
              <a:rPr lang="cs-CZ" sz="2000" dirty="0" smtClean="0"/>
              <a:t> </a:t>
            </a:r>
            <a:r>
              <a:rPr lang="cs-CZ" sz="2000" dirty="0" err="1" smtClean="0"/>
              <a:t>wurde</a:t>
            </a:r>
            <a:r>
              <a:rPr lang="cs-CZ" sz="2000" dirty="0" smtClean="0"/>
              <a:t> </a:t>
            </a:r>
            <a:r>
              <a:rPr lang="cs-CZ" sz="2000" dirty="0" err="1" smtClean="0"/>
              <a:t>er</a:t>
            </a:r>
            <a:r>
              <a:rPr lang="cs-CZ" sz="2000" dirty="0" smtClean="0"/>
              <a:t> </a:t>
            </a:r>
            <a:r>
              <a:rPr lang="cs-CZ" sz="2000" dirty="0" err="1" smtClean="0"/>
              <a:t>umgebaut</a:t>
            </a:r>
            <a:r>
              <a:rPr lang="cs-CZ" sz="2000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348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8675" y="811368"/>
            <a:ext cx="5915696" cy="54413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2276" y="1545465"/>
            <a:ext cx="4790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Auf</a:t>
            </a:r>
            <a:r>
              <a:rPr lang="cs-CZ" sz="2000" dirty="0" smtClean="0"/>
              <a:t> </a:t>
            </a:r>
            <a:r>
              <a:rPr lang="cs-CZ" sz="2000" dirty="0" err="1" smtClean="0"/>
              <a:t>diesem</a:t>
            </a:r>
            <a:r>
              <a:rPr lang="cs-CZ" sz="2000" dirty="0" smtClean="0"/>
              <a:t> Foto (es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Detail des </a:t>
            </a:r>
            <a:r>
              <a:rPr lang="cs-CZ" sz="2000" dirty="0" err="1" smtClean="0"/>
              <a:t>Doms</a:t>
            </a:r>
            <a:r>
              <a:rPr lang="cs-CZ" sz="2000" dirty="0" smtClean="0"/>
              <a:t>) </a:t>
            </a:r>
            <a:r>
              <a:rPr lang="cs-CZ" sz="2000" dirty="0" err="1" smtClean="0"/>
              <a:t>ist</a:t>
            </a:r>
            <a:r>
              <a:rPr lang="cs-CZ" sz="2000" dirty="0" smtClean="0"/>
              <a:t> gut </a:t>
            </a:r>
            <a:r>
              <a:rPr lang="cs-CZ" sz="2000" dirty="0" err="1" smtClean="0"/>
              <a:t>zu</a:t>
            </a:r>
            <a:r>
              <a:rPr lang="cs-CZ" sz="2000" dirty="0" smtClean="0"/>
              <a:t> </a:t>
            </a:r>
            <a:r>
              <a:rPr lang="cs-CZ" sz="2000" dirty="0" err="1" smtClean="0"/>
              <a:t>sehen</a:t>
            </a:r>
            <a:r>
              <a:rPr lang="cs-CZ" sz="2000" dirty="0" smtClean="0"/>
              <a:t>, </a:t>
            </a:r>
            <a:r>
              <a:rPr lang="cs-CZ" sz="2000" dirty="0" err="1" smtClean="0"/>
              <a:t>was</a:t>
            </a:r>
            <a:r>
              <a:rPr lang="cs-CZ" sz="2000" dirty="0" smtClean="0"/>
              <a:t> </a:t>
            </a:r>
            <a:r>
              <a:rPr lang="cs-CZ" sz="2000" dirty="0" err="1" smtClean="0"/>
              <a:t>für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Gotik </a:t>
            </a:r>
            <a:r>
              <a:rPr lang="cs-CZ" sz="2000" dirty="0" err="1" smtClean="0"/>
              <a:t>charakteristisch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: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Rosette</a:t>
            </a:r>
            <a:r>
              <a:rPr lang="cs-CZ" sz="2000" dirty="0" smtClean="0"/>
              <a:t>, </a:t>
            </a:r>
            <a:r>
              <a:rPr lang="cs-CZ" sz="2000" dirty="0" err="1" smtClean="0"/>
              <a:t>die</a:t>
            </a:r>
            <a:r>
              <a:rPr lang="cs-CZ" sz="2000" dirty="0" smtClean="0"/>
              <a:t> Fiale, der </a:t>
            </a:r>
            <a:r>
              <a:rPr lang="cs-CZ" sz="2000" dirty="0" err="1" smtClean="0"/>
              <a:t>Spitzbogen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8726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5493" y="914400"/>
            <a:ext cx="6108878" cy="558299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21216" y="1596980"/>
            <a:ext cx="4520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Gleich</a:t>
            </a:r>
            <a:r>
              <a:rPr lang="cs-CZ" sz="2000" dirty="0" smtClean="0"/>
              <a:t> </a:t>
            </a:r>
            <a:r>
              <a:rPr lang="cs-CZ" sz="2000" dirty="0" err="1" smtClean="0"/>
              <a:t>neben</a:t>
            </a:r>
            <a:r>
              <a:rPr lang="cs-CZ" sz="2000" dirty="0" smtClean="0"/>
              <a:t> dem Dom </a:t>
            </a:r>
            <a:r>
              <a:rPr lang="cs-CZ" sz="2000" dirty="0" err="1" smtClean="0"/>
              <a:t>steht</a:t>
            </a:r>
            <a:r>
              <a:rPr lang="cs-CZ" sz="2000" dirty="0" smtClean="0"/>
              <a:t> 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Wenzelsplatz</a:t>
            </a:r>
            <a:r>
              <a:rPr lang="cs-CZ" sz="2000" dirty="0" smtClean="0"/>
              <a:t>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erzdiözesische</a:t>
            </a:r>
            <a:r>
              <a:rPr lang="cs-CZ" sz="2000" dirty="0" smtClean="0"/>
              <a:t> Museum, </a:t>
            </a:r>
            <a:r>
              <a:rPr lang="cs-CZ" sz="2000" dirty="0" err="1" smtClean="0"/>
              <a:t>wo</a:t>
            </a:r>
            <a:r>
              <a:rPr lang="cs-CZ" sz="2000" dirty="0" smtClean="0"/>
              <a:t> </a:t>
            </a:r>
            <a:r>
              <a:rPr lang="cs-CZ" sz="2000" dirty="0" err="1" smtClean="0"/>
              <a:t>sich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wunderschönen</a:t>
            </a:r>
            <a:r>
              <a:rPr lang="cs-CZ" sz="2000" dirty="0" smtClean="0"/>
              <a:t> </a:t>
            </a:r>
            <a:r>
              <a:rPr lang="cs-CZ" sz="2000" dirty="0" err="1" smtClean="0"/>
              <a:t>Kunstsammlungen</a:t>
            </a:r>
            <a:r>
              <a:rPr lang="cs-CZ" sz="2000" dirty="0" smtClean="0"/>
              <a:t> </a:t>
            </a:r>
            <a:r>
              <a:rPr lang="cs-CZ" sz="2000" dirty="0" err="1" smtClean="0"/>
              <a:t>befinden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4472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846732" y="535267"/>
            <a:ext cx="3835400" cy="31966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3250" y="3155950"/>
            <a:ext cx="3657600" cy="31369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63600" y="674840"/>
            <a:ext cx="354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Die </a:t>
            </a:r>
            <a:r>
              <a:rPr lang="cs-CZ" sz="2000" b="1" u="sng" dirty="0" err="1" smtClean="0"/>
              <a:t>Sankt</a:t>
            </a:r>
            <a:r>
              <a:rPr lang="cs-CZ" sz="2000" b="1" u="sng" dirty="0" smtClean="0"/>
              <a:t>-Mauritius-</a:t>
            </a:r>
            <a:r>
              <a:rPr lang="cs-CZ" sz="2000" b="1" u="sng" dirty="0" err="1" smtClean="0"/>
              <a:t>Kirche</a:t>
            </a:r>
            <a:endParaRPr lang="cs-CZ" sz="2000" b="1" u="sng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3600" y="1541862"/>
            <a:ext cx="604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gotische</a:t>
            </a:r>
            <a:r>
              <a:rPr lang="cs-CZ" sz="2000" dirty="0" smtClean="0"/>
              <a:t> </a:t>
            </a:r>
            <a:r>
              <a:rPr lang="cs-CZ" sz="2000" dirty="0" err="1" smtClean="0"/>
              <a:t>Kirche</a:t>
            </a:r>
            <a:r>
              <a:rPr lang="cs-CZ" sz="2000" dirty="0" smtClean="0"/>
              <a:t> </a:t>
            </a:r>
            <a:r>
              <a:rPr lang="cs-CZ" sz="2000" dirty="0" err="1" smtClean="0"/>
              <a:t>stammt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13. </a:t>
            </a:r>
            <a:r>
              <a:rPr lang="cs-CZ" sz="2000" dirty="0" err="1" smtClean="0"/>
              <a:t>Jahrhundert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steht</a:t>
            </a:r>
            <a:r>
              <a:rPr lang="cs-CZ" sz="2000" dirty="0" smtClean="0"/>
              <a:t> in der </a:t>
            </a:r>
            <a:r>
              <a:rPr lang="cs-CZ" sz="2000" dirty="0" err="1" smtClean="0"/>
              <a:t>Nähe</a:t>
            </a:r>
            <a:r>
              <a:rPr lang="cs-CZ" sz="2000" dirty="0" smtClean="0"/>
              <a:t> von dem </a:t>
            </a:r>
            <a:r>
              <a:rPr lang="cs-CZ" sz="2000" dirty="0" err="1" smtClean="0"/>
              <a:t>Oberplatz</a:t>
            </a:r>
            <a:r>
              <a:rPr lang="cs-CZ" sz="2000" dirty="0" smtClean="0"/>
              <a:t>.</a:t>
            </a:r>
          </a:p>
          <a:p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23329" y="4724400"/>
            <a:ext cx="580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In </a:t>
            </a:r>
            <a:r>
              <a:rPr lang="cs-CZ" sz="2000" dirty="0" err="1"/>
              <a:t>dieser</a:t>
            </a:r>
            <a:r>
              <a:rPr lang="cs-CZ" sz="2000" dirty="0"/>
              <a:t> </a:t>
            </a:r>
            <a:r>
              <a:rPr lang="cs-CZ" sz="2000" dirty="0" err="1"/>
              <a:t>Kirche</a:t>
            </a:r>
            <a:r>
              <a:rPr lang="cs-CZ" sz="2000" dirty="0"/>
              <a:t> </a:t>
            </a:r>
            <a:r>
              <a:rPr lang="cs-CZ" sz="2000" dirty="0" err="1"/>
              <a:t>befindet</a:t>
            </a:r>
            <a:r>
              <a:rPr lang="cs-CZ" sz="2000" dirty="0"/>
              <a:t> </a:t>
            </a:r>
            <a:r>
              <a:rPr lang="cs-CZ" sz="2000" dirty="0" err="1"/>
              <a:t>sich</a:t>
            </a:r>
            <a:r>
              <a:rPr lang="cs-CZ" sz="2000" dirty="0"/>
              <a:t> </a:t>
            </a:r>
            <a:r>
              <a:rPr lang="cs-CZ" sz="2000" dirty="0" err="1"/>
              <a:t>eine</a:t>
            </a:r>
            <a:r>
              <a:rPr lang="cs-CZ" sz="2000" dirty="0"/>
              <a:t> der </a:t>
            </a:r>
            <a:r>
              <a:rPr lang="cs-CZ" sz="2000" dirty="0" err="1"/>
              <a:t>besten</a:t>
            </a:r>
            <a:r>
              <a:rPr lang="cs-CZ" sz="2000" dirty="0"/>
              <a:t> </a:t>
            </a:r>
            <a:r>
              <a:rPr lang="cs-CZ" sz="2000" dirty="0" err="1"/>
              <a:t>und</a:t>
            </a:r>
            <a:r>
              <a:rPr lang="cs-CZ" sz="2000" dirty="0"/>
              <a:t> </a:t>
            </a:r>
            <a:r>
              <a:rPr lang="cs-CZ" sz="2000" dirty="0" err="1"/>
              <a:t>größten</a:t>
            </a:r>
            <a:r>
              <a:rPr lang="cs-CZ" sz="2000" dirty="0"/>
              <a:t> </a:t>
            </a:r>
            <a:r>
              <a:rPr lang="cs-CZ" sz="2000" dirty="0" err="1"/>
              <a:t>Orgel</a:t>
            </a:r>
            <a:r>
              <a:rPr lang="cs-CZ" sz="2000" dirty="0"/>
              <a:t> in Europa von dem </a:t>
            </a:r>
            <a:r>
              <a:rPr lang="cs-CZ" sz="2000" dirty="0" err="1"/>
              <a:t>Orgelmeister</a:t>
            </a:r>
            <a:r>
              <a:rPr lang="cs-CZ" sz="2000" dirty="0"/>
              <a:t> Michal </a:t>
            </a:r>
            <a:r>
              <a:rPr lang="cs-CZ" sz="2000" dirty="0" err="1"/>
              <a:t>Engler</a:t>
            </a:r>
            <a:r>
              <a:rPr lang="cs-CZ" sz="2000" dirty="0"/>
              <a:t> </a:t>
            </a:r>
            <a:r>
              <a:rPr lang="cs-CZ" sz="2000" dirty="0" err="1"/>
              <a:t>aus</a:t>
            </a:r>
            <a:r>
              <a:rPr lang="cs-CZ" sz="2000" dirty="0"/>
              <a:t> dem 18. </a:t>
            </a:r>
            <a:r>
              <a:rPr lang="cs-CZ" sz="2000" dirty="0" err="1"/>
              <a:t>Jahrhundert</a:t>
            </a:r>
            <a:r>
              <a:rPr lang="cs-CZ" sz="2000" dirty="0"/>
              <a:t>. </a:t>
            </a:r>
            <a:r>
              <a:rPr lang="cs-CZ" sz="2000" dirty="0" err="1"/>
              <a:t>Darum</a:t>
            </a:r>
            <a:r>
              <a:rPr lang="cs-CZ" sz="2000" dirty="0"/>
              <a:t> </a:t>
            </a:r>
            <a:r>
              <a:rPr lang="cs-CZ" sz="2000" dirty="0" err="1" smtClean="0"/>
              <a:t>finden</a:t>
            </a:r>
            <a:r>
              <a:rPr lang="cs-CZ" sz="2000" dirty="0" smtClean="0"/>
              <a:t> </a:t>
            </a:r>
            <a:r>
              <a:rPr lang="cs-CZ" sz="2000" dirty="0" err="1"/>
              <a:t>hier</a:t>
            </a:r>
            <a:r>
              <a:rPr lang="cs-CZ" sz="2000" dirty="0"/>
              <a:t> </a:t>
            </a:r>
            <a:r>
              <a:rPr lang="cs-CZ" sz="2000" dirty="0" err="1"/>
              <a:t>jährlich</a:t>
            </a:r>
            <a:r>
              <a:rPr lang="cs-CZ" sz="2000" dirty="0"/>
              <a:t> 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bekannten</a:t>
            </a:r>
            <a:r>
              <a:rPr lang="cs-CZ" sz="2000" dirty="0" smtClean="0"/>
              <a:t> </a:t>
            </a:r>
            <a:r>
              <a:rPr lang="cs-CZ" sz="2000" dirty="0" err="1" smtClean="0"/>
              <a:t>Orgelfestspiele</a:t>
            </a:r>
            <a:r>
              <a:rPr lang="cs-CZ" sz="2000" dirty="0" smtClean="0"/>
              <a:t> </a:t>
            </a:r>
            <a:r>
              <a:rPr lang="cs-CZ" sz="2000" dirty="0" err="1"/>
              <a:t>statt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898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0282" y="242047"/>
            <a:ext cx="3342715" cy="41282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03" y="2716305"/>
            <a:ext cx="3454774" cy="39265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003" y="590652"/>
            <a:ext cx="493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Die </a:t>
            </a:r>
            <a:r>
              <a:rPr lang="cs-CZ" sz="2000" b="1" u="sng" dirty="0" err="1" smtClean="0"/>
              <a:t>Sankt</a:t>
            </a:r>
            <a:r>
              <a:rPr lang="cs-CZ" sz="2000" b="1" u="sng" dirty="0" smtClean="0"/>
              <a:t>-Maria-</a:t>
            </a:r>
            <a:r>
              <a:rPr lang="cs-CZ" sz="2000" b="1" u="sng" dirty="0" err="1" smtClean="0"/>
              <a:t>Schnee</a:t>
            </a:r>
            <a:r>
              <a:rPr lang="cs-CZ" sz="2000" b="1" u="sng" dirty="0" smtClean="0"/>
              <a:t>-</a:t>
            </a:r>
            <a:r>
              <a:rPr lang="cs-CZ" sz="2000" b="1" u="sng" dirty="0" err="1" smtClean="0"/>
              <a:t>Kirche</a:t>
            </a:r>
            <a:endParaRPr lang="cs-CZ" sz="2000" b="1" u="sng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003" y="1372352"/>
            <a:ext cx="6063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schöne</a:t>
            </a:r>
            <a:r>
              <a:rPr lang="cs-CZ" sz="2000" dirty="0" smtClean="0"/>
              <a:t> </a:t>
            </a:r>
            <a:r>
              <a:rPr lang="cs-CZ" sz="2000" dirty="0" err="1" smtClean="0"/>
              <a:t>Barockkirche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18. </a:t>
            </a:r>
            <a:r>
              <a:rPr lang="cs-CZ" sz="2000" dirty="0" err="1" smtClean="0"/>
              <a:t>Jahrhundert</a:t>
            </a:r>
            <a:r>
              <a:rPr lang="cs-CZ" sz="2000" dirty="0" smtClean="0"/>
              <a:t> </a:t>
            </a:r>
            <a:r>
              <a:rPr lang="cs-CZ" sz="2000" dirty="0" err="1" smtClean="0"/>
              <a:t>steht</a:t>
            </a:r>
            <a:r>
              <a:rPr lang="cs-CZ" sz="2000" dirty="0" smtClean="0"/>
              <a:t> </a:t>
            </a:r>
            <a:r>
              <a:rPr lang="cs-CZ" sz="2000" dirty="0" err="1" smtClean="0"/>
              <a:t>am</a:t>
            </a:r>
            <a:r>
              <a:rPr lang="cs-CZ" sz="2000" dirty="0" smtClean="0"/>
              <a:t> </a:t>
            </a:r>
            <a:r>
              <a:rPr lang="cs-CZ" sz="2000" dirty="0" err="1" smtClean="0"/>
              <a:t>Republikplatz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39235" y="4733365"/>
            <a:ext cx="6615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Im</a:t>
            </a:r>
            <a:r>
              <a:rPr lang="cs-CZ" sz="2000" dirty="0" smtClean="0"/>
              <a:t> </a:t>
            </a:r>
            <a:r>
              <a:rPr lang="cs-CZ" sz="2000" dirty="0" err="1" smtClean="0"/>
              <a:t>Inneren</a:t>
            </a:r>
            <a:r>
              <a:rPr lang="cs-CZ" sz="2000" dirty="0" smtClean="0"/>
              <a:t> der </a:t>
            </a:r>
            <a:r>
              <a:rPr lang="cs-CZ" sz="2000" dirty="0" err="1" smtClean="0"/>
              <a:t>Kirche</a:t>
            </a:r>
            <a:r>
              <a:rPr lang="cs-CZ" sz="2000" dirty="0" smtClean="0"/>
              <a:t> </a:t>
            </a:r>
            <a:r>
              <a:rPr lang="cs-CZ" sz="2000" dirty="0" err="1" smtClean="0"/>
              <a:t>sind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prachtvollen</a:t>
            </a:r>
            <a:r>
              <a:rPr lang="cs-CZ" sz="2000" dirty="0" smtClean="0"/>
              <a:t> </a:t>
            </a:r>
            <a:r>
              <a:rPr lang="cs-CZ" sz="2000" dirty="0" err="1" smtClean="0"/>
              <a:t>Plastiken</a:t>
            </a:r>
            <a:r>
              <a:rPr lang="cs-CZ" sz="2000" dirty="0" smtClean="0"/>
              <a:t>, </a:t>
            </a:r>
            <a:r>
              <a:rPr lang="cs-CZ" sz="2000" dirty="0" err="1" smtClean="0"/>
              <a:t>Gemälde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Stuckarbeiten</a:t>
            </a:r>
            <a:r>
              <a:rPr lang="cs-CZ" sz="2000" dirty="0" smtClean="0"/>
              <a:t>. </a:t>
            </a:r>
            <a:r>
              <a:rPr lang="cs-CZ" sz="2000" dirty="0" err="1" smtClean="0"/>
              <a:t>Sehr</a:t>
            </a:r>
            <a:r>
              <a:rPr lang="cs-CZ" sz="2000" dirty="0" smtClean="0"/>
              <a:t> </a:t>
            </a:r>
            <a:r>
              <a:rPr lang="cs-CZ" sz="2000" dirty="0" err="1" smtClean="0"/>
              <a:t>interessant</a:t>
            </a:r>
            <a:r>
              <a:rPr lang="cs-CZ" sz="2000" dirty="0" smtClean="0"/>
              <a:t> </a:t>
            </a:r>
            <a:r>
              <a:rPr lang="cs-CZ" sz="2000" dirty="0" err="1" smtClean="0"/>
              <a:t>sind</a:t>
            </a:r>
            <a:r>
              <a:rPr lang="cs-CZ" sz="2000" dirty="0" smtClean="0"/>
              <a:t> </a:t>
            </a:r>
            <a:r>
              <a:rPr lang="cs-CZ" sz="2000" dirty="0" err="1" smtClean="0"/>
              <a:t>zwei</a:t>
            </a:r>
            <a:r>
              <a:rPr lang="cs-CZ" sz="2000" dirty="0" smtClean="0"/>
              <a:t> </a:t>
            </a:r>
            <a:r>
              <a:rPr lang="cs-CZ" sz="2000" dirty="0" err="1" smtClean="0"/>
              <a:t>Bilder</a:t>
            </a:r>
            <a:r>
              <a:rPr lang="cs-CZ" sz="2000" dirty="0" smtClean="0"/>
              <a:t> von Jan Kryštof </a:t>
            </a:r>
            <a:r>
              <a:rPr lang="cs-CZ" sz="2000" dirty="0" err="1" smtClean="0"/>
              <a:t>Handke</a:t>
            </a:r>
            <a:r>
              <a:rPr lang="cs-CZ" sz="2000" dirty="0" smtClean="0"/>
              <a:t>. </a:t>
            </a:r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Orgel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</a:t>
            </a:r>
            <a:r>
              <a:rPr lang="cs-CZ" sz="2000" dirty="0" err="1" smtClean="0"/>
              <a:t>Jahre</a:t>
            </a:r>
            <a:r>
              <a:rPr lang="cs-CZ" sz="2000" dirty="0" smtClean="0"/>
              <a:t> 1726 von dem  </a:t>
            </a:r>
            <a:r>
              <a:rPr lang="cs-CZ" sz="2000" dirty="0" err="1" smtClean="0"/>
              <a:t>Orgelmeister</a:t>
            </a:r>
            <a:r>
              <a:rPr lang="cs-CZ" sz="2000" dirty="0" smtClean="0"/>
              <a:t> J. G. Halbich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sehenswert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24806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976" y="322729"/>
            <a:ext cx="4805954" cy="38324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730" y="3039035"/>
            <a:ext cx="4473388" cy="336176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03730" y="712694"/>
            <a:ext cx="5508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Die </a:t>
            </a:r>
            <a:r>
              <a:rPr lang="cs-CZ" sz="2000" b="1" u="sng" dirty="0" err="1" smtClean="0"/>
              <a:t>Sankt-Michaels-Kirche</a:t>
            </a:r>
            <a:endParaRPr lang="cs-CZ" sz="2000" b="1" u="sng" dirty="0" smtClean="0"/>
          </a:p>
          <a:p>
            <a:r>
              <a:rPr lang="cs-CZ" sz="2000" dirty="0" err="1"/>
              <a:t>b</a:t>
            </a:r>
            <a:r>
              <a:rPr lang="cs-CZ" sz="2000" dirty="0" err="1" smtClean="0"/>
              <a:t>efindet</a:t>
            </a:r>
            <a:r>
              <a:rPr lang="cs-CZ" sz="2000" dirty="0" smtClean="0"/>
              <a:t> </a:t>
            </a:r>
            <a:r>
              <a:rPr lang="cs-CZ" sz="2000" dirty="0" err="1" smtClean="0"/>
              <a:t>sich</a:t>
            </a:r>
            <a:r>
              <a:rPr lang="cs-CZ" sz="2000" dirty="0" smtClean="0"/>
              <a:t>  </a:t>
            </a:r>
            <a:r>
              <a:rPr lang="cs-CZ" sz="2000" dirty="0" err="1" smtClean="0"/>
              <a:t>am</a:t>
            </a:r>
            <a:r>
              <a:rPr lang="cs-CZ" sz="2000" dirty="0" smtClean="0"/>
              <a:t> Žerotín-</a:t>
            </a:r>
            <a:r>
              <a:rPr lang="cs-CZ" sz="2000" dirty="0" err="1" smtClean="0"/>
              <a:t>Platz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Sie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000" dirty="0" err="1" smtClean="0"/>
              <a:t>im</a:t>
            </a:r>
            <a:r>
              <a:rPr lang="cs-CZ" sz="2000" dirty="0" smtClean="0"/>
              <a:t> </a:t>
            </a:r>
            <a:r>
              <a:rPr lang="cs-CZ" sz="2000" dirty="0" err="1" smtClean="0"/>
              <a:t>Barockstil</a:t>
            </a:r>
            <a:r>
              <a:rPr lang="cs-CZ" sz="2000" dirty="0" smtClean="0"/>
              <a:t> in den </a:t>
            </a:r>
            <a:r>
              <a:rPr lang="cs-CZ" sz="2000" dirty="0" err="1" smtClean="0"/>
              <a:t>Jahren</a:t>
            </a:r>
            <a:r>
              <a:rPr lang="cs-CZ" sz="2000" dirty="0" smtClean="0"/>
              <a:t> 1676 – 1703 nach dem Projekt  von G. P. </a:t>
            </a:r>
            <a:r>
              <a:rPr lang="cs-CZ" sz="2000" dirty="0" err="1" smtClean="0"/>
              <a:t>Tencalla</a:t>
            </a:r>
            <a:r>
              <a:rPr lang="cs-CZ" sz="2000" dirty="0" smtClean="0"/>
              <a:t> </a:t>
            </a:r>
            <a:r>
              <a:rPr lang="cs-CZ" sz="2000" dirty="0" err="1" smtClean="0"/>
              <a:t>gebaut</a:t>
            </a:r>
            <a:r>
              <a:rPr lang="cs-CZ" sz="2000" dirty="0" smtClean="0"/>
              <a:t>.</a:t>
            </a:r>
          </a:p>
          <a:p>
            <a:r>
              <a:rPr lang="cs-CZ" sz="2000" dirty="0" smtClean="0"/>
              <a:t>Die </a:t>
            </a:r>
            <a:r>
              <a:rPr lang="cs-CZ" sz="2000" dirty="0" err="1" smtClean="0"/>
              <a:t>Kirche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vor </a:t>
            </a:r>
            <a:r>
              <a:rPr lang="cs-CZ" sz="2000" dirty="0" err="1" smtClean="0"/>
              <a:t>allem</a:t>
            </a:r>
            <a:r>
              <a:rPr lang="cs-CZ" sz="2000" dirty="0" smtClean="0"/>
              <a:t> durch </a:t>
            </a:r>
            <a:r>
              <a:rPr lang="cs-CZ" sz="2000" dirty="0" err="1" smtClean="0"/>
              <a:t>drei</a:t>
            </a:r>
            <a:r>
              <a:rPr lang="cs-CZ" sz="2000" dirty="0" smtClean="0"/>
              <a:t> </a:t>
            </a:r>
            <a:r>
              <a:rPr lang="cs-CZ" sz="2000" dirty="0" err="1" smtClean="0"/>
              <a:t>Kuppeln</a:t>
            </a:r>
            <a:r>
              <a:rPr lang="cs-CZ" sz="2000" dirty="0" smtClean="0"/>
              <a:t> </a:t>
            </a:r>
            <a:r>
              <a:rPr lang="cs-CZ" sz="2000" dirty="0" err="1" smtClean="0"/>
              <a:t>bekannt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36976" y="5042647"/>
            <a:ext cx="4289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Die </a:t>
            </a:r>
            <a:r>
              <a:rPr lang="cs-CZ" sz="2000" dirty="0" err="1" smtClean="0"/>
              <a:t>Kirche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mit</a:t>
            </a:r>
            <a:r>
              <a:rPr lang="cs-CZ" sz="2000" dirty="0" smtClean="0"/>
              <a:t> dem </a:t>
            </a:r>
            <a:r>
              <a:rPr lang="cs-CZ" sz="2000" dirty="0" err="1" smtClean="0"/>
              <a:t>Erzbischöflichen</a:t>
            </a:r>
            <a:r>
              <a:rPr lang="cs-CZ" sz="2000" dirty="0" smtClean="0"/>
              <a:t> </a:t>
            </a:r>
            <a:r>
              <a:rPr lang="cs-CZ" sz="2000" dirty="0" err="1" smtClean="0"/>
              <a:t>Priesterseminar</a:t>
            </a:r>
            <a:r>
              <a:rPr lang="cs-CZ" sz="2000" dirty="0" smtClean="0"/>
              <a:t> </a:t>
            </a:r>
            <a:r>
              <a:rPr lang="cs-CZ" sz="2000" dirty="0" err="1" smtClean="0"/>
              <a:t>benachbart</a:t>
            </a:r>
            <a:r>
              <a:rPr lang="cs-CZ" sz="2000" dirty="0" smtClean="0"/>
              <a:t>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21456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Hloubka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TC104033923[[fn=Hloubka]]</Template>
  <TotalTime>369</TotalTime>
  <Words>570</Words>
  <Application>Microsoft Office PowerPoint</Application>
  <PresentationFormat>Vlastní</PresentationFormat>
  <Paragraphs>45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Hloubka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pospisilova</cp:lastModifiedBy>
  <cp:revision>50</cp:revision>
  <dcterms:created xsi:type="dcterms:W3CDTF">2014-06-10T15:14:01Z</dcterms:created>
  <dcterms:modified xsi:type="dcterms:W3CDTF">2014-06-11T06:35:26Z</dcterms:modified>
</cp:coreProperties>
</file>