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7" r:id="rId4"/>
    <p:sldId id="278" r:id="rId5"/>
    <p:sldId id="289" r:id="rId6"/>
    <p:sldId id="296" r:id="rId7"/>
    <p:sldId id="298" r:id="rId8"/>
    <p:sldId id="301" r:id="rId9"/>
    <p:sldId id="303" r:id="rId10"/>
    <p:sldId id="302" r:id="rId11"/>
    <p:sldId id="304" r:id="rId12"/>
    <p:sldId id="277" r:id="rId13"/>
    <p:sldId id="290" r:id="rId14"/>
    <p:sldId id="279" r:id="rId15"/>
    <p:sldId id="291" r:id="rId16"/>
    <p:sldId id="280" r:id="rId17"/>
    <p:sldId id="292" r:id="rId18"/>
    <p:sldId id="281" r:id="rId19"/>
    <p:sldId id="293" r:id="rId20"/>
    <p:sldId id="282" r:id="rId21"/>
    <p:sldId id="294" r:id="rId22"/>
    <p:sldId id="283" r:id="rId23"/>
    <p:sldId id="295" r:id="rId24"/>
    <p:sldId id="284" r:id="rId25"/>
    <p:sldId id="285" r:id="rId26"/>
    <p:sldId id="286" r:id="rId27"/>
    <p:sldId id="261" r:id="rId28"/>
    <p:sldId id="305" r:id="rId29"/>
    <p:sldId id="270" r:id="rId30"/>
    <p:sldId id="306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FC38-0821-451A-A164-F1B9E13CD641}" type="datetimeFigureOut">
              <a:rPr lang="cs-CZ" smtClean="0"/>
              <a:pPr/>
              <a:t>17. 6. 2014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  <a:solidFill>
            <a:srgbClr val="FFC000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cs-CZ" sz="5400" dirty="0" err="1" smtClean="0"/>
              <a:t>Österreichische</a:t>
            </a:r>
            <a:r>
              <a:rPr lang="cs-CZ" sz="5400" dirty="0" smtClean="0"/>
              <a:t>  </a:t>
            </a:r>
            <a:r>
              <a:rPr lang="cs-CZ" sz="5400" dirty="0" err="1" smtClean="0"/>
              <a:t>Bundesländer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/>
          </a:bodyPr>
          <a:lstStyle/>
          <a:p>
            <a:r>
              <a:rPr lang="cs-CZ" sz="2000" smtClean="0">
                <a:solidFill>
                  <a:schemeClr val="tx1"/>
                </a:solidFill>
              </a:rPr>
              <a:t>Vzdělávací materiál </a:t>
            </a:r>
            <a:r>
              <a:rPr lang="cs-CZ" sz="2000">
                <a:solidFill>
                  <a:schemeClr val="tx1"/>
                </a:solidFill>
              </a:rPr>
              <a:t>byl vytvořen v rámci projektu </a:t>
            </a:r>
          </a:p>
          <a:p>
            <a:r>
              <a:rPr lang="cs-CZ" sz="2000" b="1">
                <a:solidFill>
                  <a:schemeClr val="tx1"/>
                </a:solidFill>
              </a:rPr>
              <a:t>Inovace a zkvalitnění výuky na Slovanském gymnáziu</a:t>
            </a:r>
            <a:endParaRPr lang="cs-CZ" sz="2000">
              <a:solidFill>
                <a:schemeClr val="tx1"/>
              </a:solidFill>
            </a:endParaRPr>
          </a:p>
          <a:p>
            <a:r>
              <a:rPr lang="cs-CZ" sz="2000" b="1" smtClean="0">
                <a:solidFill>
                  <a:schemeClr val="tx1"/>
                </a:solidFill>
              </a:rPr>
              <a:t>CZ.1.07/1.5.00/34.1088</a:t>
            </a:r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/>
              <a:t>Landeshauptstadt</a:t>
            </a:r>
            <a:r>
              <a:rPr lang="cs-CZ" dirty="0"/>
              <a:t> </a:t>
            </a:r>
            <a:r>
              <a:rPr lang="cs-CZ" dirty="0" err="1"/>
              <a:t>Linz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eines</a:t>
            </a:r>
            <a:r>
              <a:rPr lang="cs-CZ" dirty="0"/>
              <a:t> der  </a:t>
            </a:r>
            <a:r>
              <a:rPr lang="cs-CZ" dirty="0" err="1"/>
              <a:t>wichtigsten</a:t>
            </a:r>
            <a:r>
              <a:rPr lang="cs-CZ" dirty="0"/>
              <a:t> </a:t>
            </a:r>
            <a:r>
              <a:rPr lang="cs-CZ" dirty="0" err="1"/>
              <a:t>Industriezentren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. Der </a:t>
            </a:r>
            <a:r>
              <a:rPr lang="cs-CZ" dirty="0" err="1"/>
              <a:t>Hüttenkonzern</a:t>
            </a:r>
            <a:r>
              <a:rPr lang="cs-CZ" dirty="0"/>
              <a:t> VÖEST-</a:t>
            </a:r>
            <a:r>
              <a:rPr lang="cs-CZ" dirty="0" err="1"/>
              <a:t>Alpine</a:t>
            </a:r>
            <a:r>
              <a:rPr lang="cs-CZ" dirty="0"/>
              <a:t> AG </a:t>
            </a:r>
            <a:r>
              <a:rPr lang="cs-CZ" dirty="0" err="1"/>
              <a:t>gehört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den </a:t>
            </a:r>
            <a:r>
              <a:rPr lang="cs-CZ" dirty="0" err="1"/>
              <a:t>größten</a:t>
            </a:r>
            <a:r>
              <a:rPr lang="cs-CZ" dirty="0"/>
              <a:t> Stahl-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Eisenerzeugern</a:t>
            </a:r>
            <a:r>
              <a:rPr lang="cs-CZ" dirty="0"/>
              <a:t> der </a:t>
            </a:r>
            <a:r>
              <a:rPr lang="cs-CZ" dirty="0" err="1"/>
              <a:t>Welt</a:t>
            </a:r>
            <a:r>
              <a:rPr lang="cs-CZ" dirty="0"/>
              <a:t>. </a:t>
            </a:r>
            <a:r>
              <a:rPr lang="cs-CZ" dirty="0" err="1"/>
              <a:t>Touristisch</a:t>
            </a:r>
            <a:r>
              <a:rPr lang="cs-CZ" dirty="0"/>
              <a:t> </a:t>
            </a:r>
            <a:r>
              <a:rPr lang="cs-CZ" dirty="0" err="1"/>
              <a:t>attraktiv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Salzkammergut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südlichen</a:t>
            </a:r>
            <a:r>
              <a:rPr lang="cs-CZ" dirty="0"/>
              <a:t> </a:t>
            </a:r>
            <a:r>
              <a:rPr lang="cs-CZ" dirty="0" err="1"/>
              <a:t>Teil</a:t>
            </a:r>
            <a:r>
              <a:rPr lang="cs-CZ" dirty="0"/>
              <a:t> </a:t>
            </a:r>
            <a:r>
              <a:rPr lang="cs-CZ" dirty="0" err="1"/>
              <a:t>Oberösterreichs</a:t>
            </a:r>
            <a:r>
              <a:rPr lang="cs-CZ" dirty="0"/>
              <a:t>. </a:t>
            </a:r>
            <a:r>
              <a:rPr lang="cs-CZ" dirty="0" err="1"/>
              <a:t>Diese</a:t>
            </a:r>
            <a:r>
              <a:rPr lang="cs-CZ" dirty="0"/>
              <a:t> Region </a:t>
            </a:r>
            <a:r>
              <a:rPr lang="cs-CZ" dirty="0" err="1"/>
              <a:t>ist</a:t>
            </a:r>
            <a:r>
              <a:rPr lang="cs-CZ" dirty="0"/>
              <a:t> reich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Seen</a:t>
            </a:r>
            <a:r>
              <a:rPr lang="cs-CZ" dirty="0"/>
              <a:t>, </a:t>
            </a:r>
            <a:r>
              <a:rPr lang="cs-CZ" dirty="0" err="1"/>
              <a:t>z.B</a:t>
            </a:r>
            <a:r>
              <a:rPr lang="cs-CZ" dirty="0"/>
              <a:t>. der </a:t>
            </a:r>
            <a:r>
              <a:rPr lang="cs-CZ" dirty="0" err="1" smtClean="0"/>
              <a:t>Traunsee</a:t>
            </a:r>
            <a:r>
              <a:rPr lang="cs-CZ" dirty="0" smtClean="0"/>
              <a:t> </a:t>
            </a:r>
            <a:r>
              <a:rPr lang="cs-CZ" dirty="0"/>
              <a:t>oder der </a:t>
            </a:r>
            <a:r>
              <a:rPr lang="cs-CZ" dirty="0" err="1" smtClean="0"/>
              <a:t>Hallstätter</a:t>
            </a:r>
            <a:r>
              <a:rPr lang="cs-CZ" dirty="0" smtClean="0"/>
              <a:t> </a:t>
            </a:r>
            <a:r>
              <a:rPr lang="cs-CZ" dirty="0" err="1"/>
              <a:t>S</a:t>
            </a:r>
            <a:r>
              <a:rPr lang="cs-CZ" dirty="0" err="1" smtClean="0"/>
              <a:t>ee</a:t>
            </a:r>
            <a:r>
              <a:rPr lang="cs-CZ" dirty="0"/>
              <a:t>. Die </a:t>
            </a:r>
            <a:r>
              <a:rPr lang="cs-CZ" dirty="0" err="1"/>
              <a:t>Kombination</a:t>
            </a:r>
            <a:r>
              <a:rPr lang="cs-CZ" dirty="0"/>
              <a:t> </a:t>
            </a:r>
            <a:r>
              <a:rPr lang="cs-CZ" dirty="0" err="1"/>
              <a:t>eines</a:t>
            </a:r>
            <a:r>
              <a:rPr lang="cs-CZ" dirty="0"/>
              <a:t> </a:t>
            </a:r>
            <a:r>
              <a:rPr lang="cs-CZ" dirty="0" err="1"/>
              <a:t>Seegebietes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den </a:t>
            </a:r>
            <a:r>
              <a:rPr lang="cs-CZ" dirty="0" err="1"/>
              <a:t>majestätischen</a:t>
            </a:r>
            <a:r>
              <a:rPr lang="cs-CZ" dirty="0"/>
              <a:t> Bergen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wunderschön</a:t>
            </a:r>
            <a:r>
              <a:rPr lang="cs-CZ" dirty="0"/>
              <a:t>.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143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Oberösterreich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8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7/77/Linz_view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465139" cy="56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25193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Linz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961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jeher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wurde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Salz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gewonnen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Salz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diesem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Bundesland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sowie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seiner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gleichnamigen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Landeshauptstadt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der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Mozartstadt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bekannt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Geburtshaus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dieses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weltberühmten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Komponisten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der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Getreidegasse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befindet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Mozartmuseum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der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Stadt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andere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interessante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Sehenswürdigkeiten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z.B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Hohensalzburg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Schloss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Mirabell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herrlichen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Mirabellgarten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Alpen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Hintergrund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verleihen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Stadt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wunderschönes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Panorama.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ganze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Bundesland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übrigens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grö</a:t>
            </a:r>
            <a:r>
              <a:rPr lang="cs-CZ" dirty="0" err="1" smtClean="0"/>
              <a:t>ß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Teil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den Bergen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bedeckt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bekanntesten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Wintersportzentren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gehört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Kaprun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143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Salzburg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03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4681" y="1185633"/>
            <a:ext cx="1639039" cy="358162"/>
          </a:xfrm>
        </p:spPr>
        <p:txBody>
          <a:bodyPr>
            <a:noAutofit/>
          </a:bodyPr>
          <a:lstStyle/>
          <a:p>
            <a:r>
              <a:rPr lang="cs-CZ" sz="3200" dirty="0" smtClean="0"/>
              <a:t>Salzburg</a:t>
            </a:r>
            <a:endParaRPr lang="cs-CZ" sz="3200" dirty="0"/>
          </a:p>
        </p:txBody>
      </p:sp>
      <p:pic>
        <p:nvPicPr>
          <p:cNvPr id="2050" name="Picture 2" descr="http://upload.wikimedia.org/wikipedia/commons/thumb/6/68/Salzburg_-_Panorama_%28nachts%292.jpg/800px-Salzburg_-_Panorama_%28nachts%2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1" y="1628800"/>
            <a:ext cx="7514638" cy="49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thumb/c/ca/AUT_Salzburg_%28Stadt%29_COA.svg/422px-AUT_Salzburg_%28Stadt%29_CO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30" y="133949"/>
            <a:ext cx="1260140" cy="142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/>
              <a:t>Dieses</a:t>
            </a:r>
            <a:r>
              <a:rPr lang="cs-CZ" dirty="0"/>
              <a:t> </a:t>
            </a:r>
            <a:r>
              <a:rPr lang="cs-CZ" dirty="0" err="1"/>
              <a:t>Bundesland</a:t>
            </a:r>
            <a:r>
              <a:rPr lang="cs-CZ" dirty="0"/>
              <a:t> </a:t>
            </a:r>
            <a:r>
              <a:rPr lang="cs-CZ" dirty="0" err="1"/>
              <a:t>besteht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den </a:t>
            </a:r>
            <a:r>
              <a:rPr lang="cs-CZ" dirty="0" err="1"/>
              <a:t>Landschaften</a:t>
            </a:r>
            <a:r>
              <a:rPr lang="cs-CZ" dirty="0"/>
              <a:t> </a:t>
            </a:r>
            <a:r>
              <a:rPr lang="cs-CZ" dirty="0" err="1"/>
              <a:t>Nordtirol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Südtirol</a:t>
            </a:r>
            <a:r>
              <a:rPr lang="cs-CZ" dirty="0"/>
              <a:t>. </a:t>
            </a:r>
            <a:r>
              <a:rPr lang="cs-CZ" dirty="0" err="1"/>
              <a:t>Charakteristich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dieses</a:t>
            </a:r>
            <a:r>
              <a:rPr lang="cs-CZ" dirty="0"/>
              <a:t> Land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Berge</a:t>
            </a:r>
            <a:r>
              <a:rPr lang="cs-CZ" dirty="0"/>
              <a:t>, </a:t>
            </a:r>
            <a:r>
              <a:rPr lang="cs-CZ" dirty="0" err="1"/>
              <a:t>Täler</a:t>
            </a:r>
            <a:r>
              <a:rPr lang="cs-CZ" dirty="0"/>
              <a:t>, </a:t>
            </a:r>
            <a:r>
              <a:rPr lang="cs-CZ" dirty="0" err="1"/>
              <a:t>Gletscher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Alpenpässe</a:t>
            </a:r>
            <a:r>
              <a:rPr lang="cs-CZ" dirty="0"/>
              <a:t>.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Süden</a:t>
            </a:r>
            <a:r>
              <a:rPr lang="cs-CZ" dirty="0"/>
              <a:t> </a:t>
            </a:r>
            <a:r>
              <a:rPr lang="cs-CZ" dirty="0" err="1"/>
              <a:t>erhebt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der </a:t>
            </a:r>
            <a:r>
              <a:rPr lang="cs-CZ" dirty="0" err="1" smtClean="0"/>
              <a:t>größte</a:t>
            </a:r>
            <a:r>
              <a:rPr lang="cs-CZ" dirty="0" smtClean="0"/>
              <a:t> </a:t>
            </a:r>
            <a:r>
              <a:rPr lang="cs-CZ" dirty="0" err="1"/>
              <a:t>Berg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 der </a:t>
            </a:r>
            <a:r>
              <a:rPr lang="cs-CZ" dirty="0" err="1" smtClean="0"/>
              <a:t>Großglockner</a:t>
            </a:r>
            <a:r>
              <a:rPr lang="cs-CZ" dirty="0" smtClean="0"/>
              <a:t> </a:t>
            </a:r>
            <a:r>
              <a:rPr lang="cs-CZ" dirty="0"/>
              <a:t>(3 798). Die </a:t>
            </a:r>
            <a:r>
              <a:rPr lang="cs-CZ" dirty="0" err="1"/>
              <a:t>Landeshauptstadt</a:t>
            </a:r>
            <a:r>
              <a:rPr lang="cs-CZ" dirty="0"/>
              <a:t> Innsbruck </a:t>
            </a:r>
            <a:r>
              <a:rPr lang="cs-CZ" dirty="0" err="1"/>
              <a:t>bietet</a:t>
            </a:r>
            <a:r>
              <a:rPr lang="cs-CZ" dirty="0"/>
              <a:t> </a:t>
            </a:r>
            <a:r>
              <a:rPr lang="cs-CZ" dirty="0" err="1"/>
              <a:t>viele</a:t>
            </a:r>
            <a:r>
              <a:rPr lang="cs-CZ" dirty="0"/>
              <a:t> </a:t>
            </a:r>
            <a:r>
              <a:rPr lang="cs-CZ" dirty="0" err="1"/>
              <a:t>Sehenswürdigkeiten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,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bekanntesten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smtClean="0"/>
              <a:t>„ </a:t>
            </a:r>
            <a:r>
              <a:rPr lang="cs-CZ" dirty="0" err="1"/>
              <a:t>Goldene</a:t>
            </a:r>
            <a:r>
              <a:rPr lang="cs-CZ" dirty="0"/>
              <a:t> </a:t>
            </a:r>
            <a:r>
              <a:rPr lang="cs-CZ" dirty="0" err="1"/>
              <a:t>Dächl</a:t>
            </a:r>
            <a:r>
              <a:rPr lang="cs-CZ" dirty="0"/>
              <a:t>“ der </a:t>
            </a:r>
            <a:r>
              <a:rPr lang="cs-CZ" dirty="0" err="1"/>
              <a:t>spätgotische</a:t>
            </a:r>
            <a:r>
              <a:rPr lang="cs-CZ" dirty="0"/>
              <a:t> </a:t>
            </a:r>
            <a:r>
              <a:rPr lang="cs-CZ" dirty="0" err="1"/>
              <a:t>Prunkerker</a:t>
            </a:r>
            <a:r>
              <a:rPr lang="cs-CZ" dirty="0"/>
              <a:t>, </a:t>
            </a:r>
            <a:r>
              <a:rPr lang="cs-CZ" dirty="0" err="1"/>
              <a:t>mit</a:t>
            </a:r>
            <a:r>
              <a:rPr lang="cs-CZ" dirty="0"/>
              <a:t> den in der </a:t>
            </a:r>
            <a:r>
              <a:rPr lang="cs-CZ" dirty="0" err="1"/>
              <a:t>Sonne</a:t>
            </a:r>
            <a:r>
              <a:rPr lang="cs-CZ" dirty="0"/>
              <a:t> </a:t>
            </a:r>
            <a:r>
              <a:rPr lang="cs-CZ" dirty="0" err="1"/>
              <a:t>strahlenden</a:t>
            </a:r>
            <a:r>
              <a:rPr lang="cs-CZ" dirty="0"/>
              <a:t> </a:t>
            </a:r>
            <a:r>
              <a:rPr lang="cs-CZ" dirty="0" err="1"/>
              <a:t>Kupferschindeln</a:t>
            </a:r>
            <a:r>
              <a:rPr lang="cs-CZ" dirty="0"/>
              <a:t>. Die </a:t>
            </a:r>
            <a:r>
              <a:rPr lang="cs-CZ" dirty="0" err="1"/>
              <a:t>Sportliebhaber</a:t>
            </a:r>
            <a:r>
              <a:rPr lang="cs-CZ" dirty="0"/>
              <a:t> </a:t>
            </a:r>
            <a:r>
              <a:rPr lang="cs-CZ" dirty="0" err="1"/>
              <a:t>können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Olympiazentrum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zahlreichen</a:t>
            </a:r>
            <a:r>
              <a:rPr lang="cs-CZ" dirty="0"/>
              <a:t> </a:t>
            </a:r>
            <a:r>
              <a:rPr lang="cs-CZ" dirty="0" err="1"/>
              <a:t>Sprungschanzen</a:t>
            </a:r>
            <a:r>
              <a:rPr lang="cs-CZ" dirty="0"/>
              <a:t> </a:t>
            </a:r>
            <a:r>
              <a:rPr lang="cs-CZ" dirty="0" err="1"/>
              <a:t>besuchen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Tirol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4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b/b9/Tirol_Wappen.svg/573px-Tirol_Wapp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27271"/>
            <a:ext cx="939809" cy="12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pload.wikimedia.org/wikipedia/commons/thumb/8/8e/Innsbruck_Goldenes_Dachl_pc.jpg/640px-Innsbruck_Goldenes_Dachl_p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" y="1124744"/>
            <a:ext cx="3096344" cy="501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8/83/Hintere_Schwaerze.jpg/1024px-Hintere_Schwaerz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04" t="-4146" r="48000" b="-4070"/>
          <a:stretch/>
        </p:blipFill>
        <p:spPr bwMode="auto">
          <a:xfrm>
            <a:off x="4572000" y="923296"/>
            <a:ext cx="4176000" cy="54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6000" y="539969"/>
            <a:ext cx="1871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Innsbruck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04048" y="539968"/>
            <a:ext cx="2517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Alpen</a:t>
            </a:r>
            <a:r>
              <a:rPr lang="cs-CZ" sz="3200" dirty="0" smtClean="0"/>
              <a:t> in </a:t>
            </a:r>
            <a:r>
              <a:rPr lang="cs-CZ" sz="3200" dirty="0" err="1" smtClean="0"/>
              <a:t>Tirol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852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zweitkleinste</a:t>
            </a:r>
            <a:r>
              <a:rPr lang="cs-CZ" dirty="0"/>
              <a:t> </a:t>
            </a:r>
            <a:r>
              <a:rPr lang="cs-CZ" dirty="0" err="1"/>
              <a:t>Bundesland</a:t>
            </a:r>
            <a:r>
              <a:rPr lang="cs-CZ" dirty="0"/>
              <a:t> </a:t>
            </a:r>
            <a:r>
              <a:rPr lang="cs-CZ" dirty="0" err="1"/>
              <a:t>grenzt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Schweiz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Liechtenstein. Es </a:t>
            </a:r>
            <a:r>
              <a:rPr lang="cs-CZ" dirty="0" err="1"/>
              <a:t>gibt</a:t>
            </a:r>
            <a:r>
              <a:rPr lang="cs-CZ" dirty="0"/>
              <a:t> </a:t>
            </a:r>
            <a:r>
              <a:rPr lang="cs-CZ" dirty="0" err="1"/>
              <a:t>hier</a:t>
            </a:r>
            <a:r>
              <a:rPr lang="cs-CZ" dirty="0"/>
              <a:t> </a:t>
            </a:r>
            <a:r>
              <a:rPr lang="cs-CZ" dirty="0" err="1"/>
              <a:t>vielfältige</a:t>
            </a:r>
            <a:r>
              <a:rPr lang="cs-CZ" dirty="0"/>
              <a:t> </a:t>
            </a:r>
            <a:r>
              <a:rPr lang="cs-CZ" dirty="0" err="1"/>
              <a:t>Landschaftsformen</a:t>
            </a:r>
            <a:r>
              <a:rPr lang="cs-CZ" dirty="0"/>
              <a:t> –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Zentralalpen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der </a:t>
            </a:r>
            <a:r>
              <a:rPr lang="cs-CZ" dirty="0" err="1"/>
              <a:t>Gletscherwelt</a:t>
            </a:r>
            <a:r>
              <a:rPr lang="cs-CZ" dirty="0"/>
              <a:t>,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Rheintal</a:t>
            </a:r>
            <a:r>
              <a:rPr lang="cs-CZ" dirty="0"/>
              <a:t>. In der </a:t>
            </a:r>
            <a:r>
              <a:rPr lang="cs-CZ" dirty="0" err="1"/>
              <a:t>Landeshauptstadt</a:t>
            </a:r>
            <a:r>
              <a:rPr lang="cs-CZ" dirty="0"/>
              <a:t> </a:t>
            </a:r>
            <a:r>
              <a:rPr lang="cs-CZ" dirty="0" err="1"/>
              <a:t>Bregenz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weltberühmten</a:t>
            </a:r>
            <a:r>
              <a:rPr lang="cs-CZ" dirty="0"/>
              <a:t> </a:t>
            </a:r>
            <a:r>
              <a:rPr lang="cs-CZ" dirty="0" err="1"/>
              <a:t>Bregenzer</a:t>
            </a:r>
            <a:r>
              <a:rPr lang="cs-CZ" dirty="0"/>
              <a:t> </a:t>
            </a:r>
            <a:r>
              <a:rPr lang="cs-CZ" dirty="0" err="1"/>
              <a:t>Festspiele</a:t>
            </a:r>
            <a:r>
              <a:rPr lang="cs-CZ" dirty="0"/>
              <a:t> </a:t>
            </a:r>
            <a:r>
              <a:rPr lang="cs-CZ" dirty="0" err="1"/>
              <a:t>veranstaltet</a:t>
            </a:r>
            <a:r>
              <a:rPr lang="cs-CZ" dirty="0"/>
              <a:t>. </a:t>
            </a:r>
            <a:r>
              <a:rPr lang="cs-CZ" dirty="0" err="1"/>
              <a:t>Auf</a:t>
            </a:r>
            <a:r>
              <a:rPr lang="cs-CZ" dirty="0"/>
              <a:t> dem </a:t>
            </a:r>
            <a:r>
              <a:rPr lang="cs-CZ" dirty="0" err="1"/>
              <a:t>Bodensee</a:t>
            </a:r>
            <a:r>
              <a:rPr lang="cs-CZ" dirty="0"/>
              <a:t> </a:t>
            </a:r>
            <a:r>
              <a:rPr lang="cs-CZ" dirty="0" err="1"/>
              <a:t>wurde</a:t>
            </a:r>
            <a:r>
              <a:rPr lang="cs-CZ" dirty="0"/>
              <a:t> 1949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 smtClean="0"/>
              <a:t>größte</a:t>
            </a:r>
            <a:r>
              <a:rPr lang="cs-CZ" dirty="0" smtClean="0"/>
              <a:t> </a:t>
            </a:r>
            <a:r>
              <a:rPr lang="cs-CZ" dirty="0" err="1"/>
              <a:t>Seebühne</a:t>
            </a:r>
            <a:r>
              <a:rPr lang="cs-CZ" dirty="0"/>
              <a:t> der </a:t>
            </a:r>
            <a:r>
              <a:rPr lang="cs-CZ" dirty="0" err="1"/>
              <a:t>Welt</a:t>
            </a:r>
            <a:r>
              <a:rPr lang="cs-CZ" dirty="0"/>
              <a:t> </a:t>
            </a:r>
            <a:r>
              <a:rPr lang="cs-CZ" dirty="0" err="1"/>
              <a:t>eröffnet</a:t>
            </a:r>
            <a:r>
              <a:rPr lang="cs-CZ" dirty="0"/>
              <a:t>. Die </a:t>
            </a:r>
            <a:r>
              <a:rPr lang="cs-CZ" dirty="0" err="1"/>
              <a:t>modernste</a:t>
            </a:r>
            <a:r>
              <a:rPr lang="cs-CZ" dirty="0"/>
              <a:t> </a:t>
            </a:r>
            <a:r>
              <a:rPr lang="cs-CZ" dirty="0" err="1"/>
              <a:t>Bühnentechnik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speziellen</a:t>
            </a:r>
            <a:r>
              <a:rPr lang="cs-CZ" dirty="0"/>
              <a:t> </a:t>
            </a:r>
            <a:r>
              <a:rPr lang="cs-CZ" dirty="0" err="1"/>
              <a:t>Effekten</a:t>
            </a:r>
            <a:r>
              <a:rPr lang="cs-CZ" dirty="0"/>
              <a:t> </a:t>
            </a:r>
            <a:r>
              <a:rPr lang="cs-CZ" dirty="0" err="1"/>
              <a:t>geben</a:t>
            </a:r>
            <a:r>
              <a:rPr lang="cs-CZ" dirty="0"/>
              <a:t> den </a:t>
            </a:r>
            <a:r>
              <a:rPr lang="cs-CZ" dirty="0" err="1"/>
              <a:t>Zuschauern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Möglichkeit</a:t>
            </a:r>
            <a:r>
              <a:rPr lang="cs-CZ" dirty="0"/>
              <a:t> in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Welt</a:t>
            </a:r>
            <a:r>
              <a:rPr lang="cs-CZ" dirty="0"/>
              <a:t> der </a:t>
            </a:r>
            <a:r>
              <a:rPr lang="cs-CZ" dirty="0" err="1"/>
              <a:t>Opern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Operetten</a:t>
            </a:r>
            <a:r>
              <a:rPr lang="cs-CZ" dirty="0"/>
              <a:t> </a:t>
            </a:r>
            <a:r>
              <a:rPr lang="cs-CZ" dirty="0" err="1"/>
              <a:t>einzutreten</a:t>
            </a:r>
            <a:r>
              <a:rPr lang="cs-CZ" dirty="0"/>
              <a:t>.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Vorarlberg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96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e/e2/Vorarlberg_CoA.svg/640px-Vorarlberg_Co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62" y="260648"/>
            <a:ext cx="882321" cy="119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upload.wikimedia.org/wikipedia/commons/thumb/a/ae/Bregenz_Luftbild.jpg/800px-Bregenz_Luftb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00200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15615" y="998626"/>
            <a:ext cx="2088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Bregenz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199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Kärnten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südlichste</a:t>
            </a:r>
            <a:r>
              <a:rPr lang="cs-CZ" dirty="0"/>
              <a:t> </a:t>
            </a:r>
            <a:r>
              <a:rPr lang="cs-CZ" dirty="0" err="1"/>
              <a:t>Bundesland</a:t>
            </a:r>
            <a:r>
              <a:rPr lang="cs-CZ" dirty="0"/>
              <a:t> </a:t>
            </a:r>
            <a:r>
              <a:rPr lang="cs-CZ" dirty="0" err="1"/>
              <a:t>Österreichs,von</a:t>
            </a:r>
            <a:r>
              <a:rPr lang="cs-CZ" dirty="0"/>
              <a:t> </a:t>
            </a:r>
            <a:r>
              <a:rPr lang="cs-CZ" dirty="0" err="1"/>
              <a:t>Gebirgen</a:t>
            </a:r>
            <a:r>
              <a:rPr lang="cs-CZ" dirty="0"/>
              <a:t> </a:t>
            </a:r>
            <a:r>
              <a:rPr lang="cs-CZ" dirty="0" err="1" smtClean="0"/>
              <a:t>ringsum</a:t>
            </a:r>
            <a:r>
              <a:rPr lang="cs-CZ" dirty="0" smtClean="0"/>
              <a:t> </a:t>
            </a:r>
            <a:r>
              <a:rPr lang="cs-CZ" dirty="0" err="1"/>
              <a:t>begrenzt</a:t>
            </a:r>
            <a:r>
              <a:rPr lang="cs-CZ" dirty="0"/>
              <a:t>. Es </a:t>
            </a:r>
            <a:r>
              <a:rPr lang="cs-CZ" dirty="0" err="1"/>
              <a:t>gibt</a:t>
            </a:r>
            <a:r>
              <a:rPr lang="cs-CZ" dirty="0"/>
              <a:t> </a:t>
            </a:r>
            <a:r>
              <a:rPr lang="cs-CZ" dirty="0" err="1"/>
              <a:t>hier</a:t>
            </a:r>
            <a:r>
              <a:rPr lang="cs-CZ" dirty="0"/>
              <a:t> </a:t>
            </a:r>
            <a:r>
              <a:rPr lang="cs-CZ" dirty="0" err="1"/>
              <a:t>viele</a:t>
            </a:r>
            <a:r>
              <a:rPr lang="cs-CZ" dirty="0"/>
              <a:t> </a:t>
            </a:r>
            <a:r>
              <a:rPr lang="cs-CZ" dirty="0" err="1"/>
              <a:t>Wälder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einen</a:t>
            </a:r>
            <a:r>
              <a:rPr lang="cs-CZ" dirty="0"/>
              <a:t> </a:t>
            </a:r>
            <a:r>
              <a:rPr lang="cs-CZ" dirty="0" err="1"/>
              <a:t>guten</a:t>
            </a:r>
            <a:r>
              <a:rPr lang="cs-CZ" dirty="0"/>
              <a:t> Grund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Papir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holzverarbeitende</a:t>
            </a:r>
            <a:r>
              <a:rPr lang="cs-CZ" dirty="0"/>
              <a:t> Industrie </a:t>
            </a:r>
            <a:r>
              <a:rPr lang="cs-CZ" dirty="0" err="1"/>
              <a:t>bilden</a:t>
            </a:r>
            <a:r>
              <a:rPr lang="cs-CZ" dirty="0"/>
              <a:t>. In den Bergen </a:t>
            </a:r>
            <a:r>
              <a:rPr lang="cs-CZ" dirty="0" err="1"/>
              <a:t>werden</a:t>
            </a:r>
            <a:r>
              <a:rPr lang="cs-CZ" dirty="0"/>
              <a:t> </a:t>
            </a:r>
            <a:r>
              <a:rPr lang="cs-CZ" dirty="0" err="1"/>
              <a:t>Eisenerz</a:t>
            </a:r>
            <a:r>
              <a:rPr lang="cs-CZ" dirty="0"/>
              <a:t>, </a:t>
            </a:r>
            <a:r>
              <a:rPr lang="cs-CZ" dirty="0" err="1"/>
              <a:t>Blei</a:t>
            </a:r>
            <a:r>
              <a:rPr lang="cs-CZ" dirty="0"/>
              <a:t>, </a:t>
            </a:r>
            <a:r>
              <a:rPr lang="cs-CZ" dirty="0" err="1"/>
              <a:t>Zink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Magnesit </a:t>
            </a:r>
            <a:r>
              <a:rPr lang="cs-CZ" dirty="0" err="1"/>
              <a:t>gefördert</a:t>
            </a:r>
            <a:r>
              <a:rPr lang="cs-CZ" dirty="0"/>
              <a:t>. Die </a:t>
            </a:r>
            <a:r>
              <a:rPr lang="cs-CZ" dirty="0" err="1"/>
              <a:t>Landeshauptstadt</a:t>
            </a:r>
            <a:r>
              <a:rPr lang="cs-CZ" dirty="0"/>
              <a:t> </a:t>
            </a:r>
            <a:r>
              <a:rPr lang="cs-CZ" dirty="0" err="1"/>
              <a:t>Klagenfurt</a:t>
            </a:r>
            <a:r>
              <a:rPr lang="cs-CZ" dirty="0"/>
              <a:t> </a:t>
            </a:r>
            <a:r>
              <a:rPr lang="cs-CZ" dirty="0" err="1"/>
              <a:t>liegt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Wörthersee</a:t>
            </a:r>
            <a:r>
              <a:rPr lang="cs-CZ" dirty="0"/>
              <a:t>. Er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beliebtes</a:t>
            </a:r>
            <a:r>
              <a:rPr lang="cs-CZ" dirty="0"/>
              <a:t> </a:t>
            </a:r>
            <a:r>
              <a:rPr lang="cs-CZ" dirty="0" err="1"/>
              <a:t>Reiseziel</a:t>
            </a:r>
            <a:r>
              <a:rPr lang="cs-CZ" dirty="0"/>
              <a:t> </a:t>
            </a:r>
            <a:r>
              <a:rPr lang="cs-CZ" dirty="0" err="1"/>
              <a:t>vieler</a:t>
            </a:r>
            <a:r>
              <a:rPr lang="cs-CZ" dirty="0"/>
              <a:t> </a:t>
            </a:r>
            <a:r>
              <a:rPr lang="cs-CZ" dirty="0" err="1"/>
              <a:t>Touristen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wird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„ </a:t>
            </a:r>
            <a:r>
              <a:rPr lang="cs-CZ" dirty="0" err="1"/>
              <a:t>östereichische</a:t>
            </a:r>
            <a:r>
              <a:rPr lang="cs-CZ" dirty="0"/>
              <a:t> </a:t>
            </a:r>
            <a:r>
              <a:rPr lang="cs-CZ" dirty="0" err="1"/>
              <a:t>Riviera</a:t>
            </a:r>
            <a:r>
              <a:rPr lang="cs-CZ" dirty="0"/>
              <a:t>“ </a:t>
            </a:r>
            <a:r>
              <a:rPr lang="cs-CZ" dirty="0" err="1"/>
              <a:t>genannt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Kärnten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7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b/b5/Kaernten_CoA.svg/640px-Kaernten_Co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48" y="116093"/>
            <a:ext cx="1152128" cy="130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b/b8/Maria_Woerth_25042004_01.jpg/800px-Maria_Woerth_25042004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80" y="1600200"/>
            <a:ext cx="7552440" cy="502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95780" y="1015425"/>
            <a:ext cx="2336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Wörthersee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842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Österreich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5" y="1451586"/>
            <a:ext cx="8444010" cy="4708525"/>
          </a:xfrm>
        </p:spPr>
      </p:pic>
    </p:spTree>
    <p:extLst>
      <p:ext uri="{BB962C8B-B14F-4D97-AF65-F5344CB8AC3E}">
        <p14:creationId xmlns:p14="http://schemas.microsoft.com/office/powerpoint/2010/main" val="344743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Die </a:t>
            </a:r>
            <a:r>
              <a:rPr lang="cs-CZ" dirty="0" err="1"/>
              <a:t>Steiermark</a:t>
            </a:r>
            <a:r>
              <a:rPr lang="cs-CZ" dirty="0"/>
              <a:t> </a:t>
            </a:r>
            <a:r>
              <a:rPr lang="cs-CZ" dirty="0" err="1"/>
              <a:t>bilden</a:t>
            </a:r>
            <a:r>
              <a:rPr lang="cs-CZ" dirty="0"/>
              <a:t> von </a:t>
            </a:r>
            <a:r>
              <a:rPr lang="cs-CZ" dirty="0" err="1"/>
              <a:t>drei</a:t>
            </a:r>
            <a:r>
              <a:rPr lang="cs-CZ" dirty="0"/>
              <a:t> </a:t>
            </a:r>
            <a:r>
              <a:rPr lang="cs-CZ" dirty="0" err="1"/>
              <a:t>Vierteln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Berge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 smtClean="0"/>
              <a:t>zusammen</a:t>
            </a:r>
            <a:r>
              <a:rPr lang="cs-CZ" dirty="0" smtClean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dichten</a:t>
            </a:r>
            <a:r>
              <a:rPr lang="cs-CZ" dirty="0"/>
              <a:t> </a:t>
            </a:r>
            <a:r>
              <a:rPr lang="cs-CZ" dirty="0" err="1"/>
              <a:t>Wäldern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beliebtes</a:t>
            </a:r>
            <a:r>
              <a:rPr lang="cs-CZ" dirty="0"/>
              <a:t> </a:t>
            </a:r>
            <a:r>
              <a:rPr lang="cs-CZ" dirty="0" err="1"/>
              <a:t>Wandergebiet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. </a:t>
            </a:r>
            <a:r>
              <a:rPr lang="cs-CZ" dirty="0" err="1"/>
              <a:t>Im</a:t>
            </a:r>
            <a:r>
              <a:rPr lang="cs-CZ" dirty="0"/>
              <a:t> Winter </a:t>
            </a:r>
            <a:r>
              <a:rPr lang="cs-CZ" dirty="0" err="1"/>
              <a:t>treibt</a:t>
            </a:r>
            <a:r>
              <a:rPr lang="cs-CZ" dirty="0"/>
              <a:t> man </a:t>
            </a:r>
            <a:r>
              <a:rPr lang="cs-CZ" dirty="0" err="1"/>
              <a:t>hier</a:t>
            </a:r>
            <a:r>
              <a:rPr lang="cs-CZ" dirty="0"/>
              <a:t> </a:t>
            </a:r>
            <a:r>
              <a:rPr lang="cs-CZ" dirty="0" err="1"/>
              <a:t>Wintersport</a:t>
            </a:r>
            <a:r>
              <a:rPr lang="cs-CZ" dirty="0"/>
              <a:t>. </a:t>
            </a:r>
            <a:r>
              <a:rPr lang="cs-CZ" dirty="0" err="1"/>
              <a:t>Sehr</a:t>
            </a:r>
            <a:r>
              <a:rPr lang="cs-CZ" dirty="0"/>
              <a:t> </a:t>
            </a:r>
            <a:r>
              <a:rPr lang="cs-CZ" dirty="0" err="1"/>
              <a:t>bekannt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einer</a:t>
            </a:r>
            <a:r>
              <a:rPr lang="cs-CZ" dirty="0"/>
              <a:t> der </a:t>
            </a:r>
            <a:r>
              <a:rPr lang="cs-CZ" dirty="0" err="1" smtClean="0"/>
              <a:t>größten</a:t>
            </a:r>
            <a:r>
              <a:rPr lang="cs-CZ" dirty="0" smtClean="0"/>
              <a:t> </a:t>
            </a:r>
            <a:r>
              <a:rPr lang="cs-CZ" dirty="0" err="1"/>
              <a:t>Wallfahrtsorte</a:t>
            </a:r>
            <a:r>
              <a:rPr lang="cs-CZ" dirty="0"/>
              <a:t> </a:t>
            </a:r>
            <a:r>
              <a:rPr lang="cs-CZ" dirty="0" err="1"/>
              <a:t>Europas</a:t>
            </a:r>
            <a:r>
              <a:rPr lang="cs-CZ" dirty="0"/>
              <a:t> – </a:t>
            </a:r>
            <a:r>
              <a:rPr lang="cs-CZ" dirty="0" err="1"/>
              <a:t>Mariazell</a:t>
            </a:r>
            <a:r>
              <a:rPr lang="cs-CZ" dirty="0"/>
              <a:t>. Die </a:t>
            </a:r>
            <a:r>
              <a:rPr lang="cs-CZ" dirty="0" err="1"/>
              <a:t>Landeshauptstadt</a:t>
            </a:r>
            <a:r>
              <a:rPr lang="cs-CZ" dirty="0"/>
              <a:t> Graz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Sitz</a:t>
            </a:r>
            <a:r>
              <a:rPr lang="cs-CZ" dirty="0"/>
              <a:t> des </a:t>
            </a:r>
            <a:r>
              <a:rPr lang="cs-CZ" dirty="0" err="1"/>
              <a:t>katholischen</a:t>
            </a:r>
            <a:r>
              <a:rPr lang="cs-CZ" dirty="0"/>
              <a:t> </a:t>
            </a:r>
            <a:r>
              <a:rPr lang="cs-CZ" dirty="0" err="1"/>
              <a:t>Bischofs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Mausoleum </a:t>
            </a:r>
            <a:r>
              <a:rPr lang="cs-CZ" dirty="0" err="1"/>
              <a:t>liegt</a:t>
            </a:r>
            <a:r>
              <a:rPr lang="cs-CZ" dirty="0"/>
              <a:t> Kaiser Ferdinand II. </a:t>
            </a:r>
            <a:r>
              <a:rPr lang="cs-CZ" dirty="0" err="1"/>
              <a:t>begraben</a:t>
            </a:r>
            <a:r>
              <a:rPr lang="cs-CZ" dirty="0"/>
              <a:t>. In Graz </a:t>
            </a:r>
            <a:r>
              <a:rPr lang="cs-CZ" dirty="0" err="1"/>
              <a:t>wurde</a:t>
            </a:r>
            <a:r>
              <a:rPr lang="cs-CZ" dirty="0"/>
              <a:t> der </a:t>
            </a:r>
            <a:r>
              <a:rPr lang="cs-CZ" dirty="0" err="1" smtClean="0"/>
              <a:t>große</a:t>
            </a:r>
            <a:r>
              <a:rPr lang="cs-CZ" dirty="0" smtClean="0"/>
              <a:t> </a:t>
            </a:r>
            <a:r>
              <a:rPr lang="cs-CZ" dirty="0"/>
              <a:t>Architekt des </a:t>
            </a:r>
            <a:r>
              <a:rPr lang="cs-CZ" dirty="0" err="1"/>
              <a:t>Barocks</a:t>
            </a:r>
            <a:r>
              <a:rPr lang="cs-CZ" dirty="0"/>
              <a:t> – J. B. Fischer von </a:t>
            </a:r>
            <a:r>
              <a:rPr lang="cs-CZ" dirty="0" err="1"/>
              <a:t>Erlach</a:t>
            </a:r>
            <a:r>
              <a:rPr lang="cs-CZ" dirty="0"/>
              <a:t> </a:t>
            </a:r>
            <a:r>
              <a:rPr lang="cs-CZ" dirty="0" err="1"/>
              <a:t>geboren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Steiermark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20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3/35/Steiermark_Wappen.svg/218px-Steiermark_Wapp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56" y="116632"/>
            <a:ext cx="720080" cy="128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upload.wikimedia.org/wikipedia/commons/thumb/0/0c/GrazerRathaus-edit.jpg/1024px-GrazerRathaus-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556380"/>
            <a:ext cx="7848872" cy="510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47564" y="971605"/>
            <a:ext cx="284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Grazer</a:t>
            </a:r>
            <a:r>
              <a:rPr lang="cs-CZ" sz="3200" dirty="0" smtClean="0"/>
              <a:t> Rathaus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859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Den </a:t>
            </a:r>
            <a:r>
              <a:rPr lang="cs-CZ" dirty="0" err="1"/>
              <a:t>Namen</a:t>
            </a:r>
            <a:r>
              <a:rPr lang="cs-CZ" dirty="0"/>
              <a:t> </a:t>
            </a:r>
            <a:r>
              <a:rPr lang="cs-CZ" dirty="0" err="1"/>
              <a:t>bekam</a:t>
            </a:r>
            <a:r>
              <a:rPr lang="cs-CZ" dirty="0"/>
              <a:t> </a:t>
            </a:r>
            <a:r>
              <a:rPr lang="cs-CZ" dirty="0" err="1"/>
              <a:t>dieses</a:t>
            </a:r>
            <a:r>
              <a:rPr lang="cs-CZ" dirty="0"/>
              <a:t> </a:t>
            </a:r>
            <a:r>
              <a:rPr lang="cs-CZ" dirty="0" err="1"/>
              <a:t>Bundesland</a:t>
            </a:r>
            <a:r>
              <a:rPr lang="cs-CZ" dirty="0"/>
              <a:t> </a:t>
            </a:r>
            <a:r>
              <a:rPr lang="cs-CZ" dirty="0" err="1"/>
              <a:t>wegen</a:t>
            </a:r>
            <a:r>
              <a:rPr lang="cs-CZ" dirty="0"/>
              <a:t> </a:t>
            </a:r>
            <a:r>
              <a:rPr lang="cs-CZ" dirty="0" err="1"/>
              <a:t>vieler</a:t>
            </a:r>
            <a:r>
              <a:rPr lang="cs-CZ" dirty="0"/>
              <a:t> </a:t>
            </a:r>
            <a:r>
              <a:rPr lang="cs-CZ" dirty="0" err="1"/>
              <a:t>Burgen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heute</a:t>
            </a:r>
            <a:r>
              <a:rPr lang="cs-CZ" dirty="0"/>
              <a:t> </a:t>
            </a:r>
            <a:r>
              <a:rPr lang="cs-CZ" dirty="0" err="1"/>
              <a:t>oft</a:t>
            </a:r>
            <a:r>
              <a:rPr lang="cs-CZ" dirty="0"/>
              <a:t> von </a:t>
            </a:r>
            <a:r>
              <a:rPr lang="cs-CZ" dirty="0" err="1"/>
              <a:t>Touristen</a:t>
            </a:r>
            <a:r>
              <a:rPr lang="cs-CZ" dirty="0"/>
              <a:t> </a:t>
            </a:r>
            <a:r>
              <a:rPr lang="cs-CZ" dirty="0" err="1"/>
              <a:t>besucht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. </a:t>
            </a:r>
            <a:r>
              <a:rPr lang="cs-CZ" dirty="0" err="1"/>
              <a:t>Auch</a:t>
            </a:r>
            <a:r>
              <a:rPr lang="cs-CZ" dirty="0"/>
              <a:t> in der </a:t>
            </a:r>
            <a:r>
              <a:rPr lang="cs-CZ" dirty="0" err="1" smtClean="0"/>
              <a:t>Landeshauptstadt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Eisenach</a:t>
            </a:r>
            <a:r>
              <a:rPr lang="cs-CZ" dirty="0"/>
              <a:t> </a:t>
            </a:r>
            <a:r>
              <a:rPr lang="cs-CZ" dirty="0" err="1"/>
              <a:t>befindet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Schloss</a:t>
            </a:r>
            <a:r>
              <a:rPr lang="cs-CZ" dirty="0"/>
              <a:t> </a:t>
            </a:r>
            <a:r>
              <a:rPr lang="cs-CZ" dirty="0" err="1"/>
              <a:t>Esterhazy</a:t>
            </a:r>
            <a:r>
              <a:rPr lang="cs-CZ" dirty="0"/>
              <a:t>. Die </a:t>
            </a:r>
            <a:r>
              <a:rPr lang="cs-CZ" dirty="0" err="1"/>
              <a:t>Musikliebhaber</a:t>
            </a:r>
            <a:r>
              <a:rPr lang="cs-CZ" dirty="0"/>
              <a:t> </a:t>
            </a:r>
            <a:r>
              <a:rPr lang="cs-CZ" dirty="0" err="1"/>
              <a:t>finden</a:t>
            </a:r>
            <a:r>
              <a:rPr lang="cs-CZ" dirty="0"/>
              <a:t> in der </a:t>
            </a:r>
            <a:r>
              <a:rPr lang="cs-CZ" dirty="0" err="1"/>
              <a:t>Domkirche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Grab</a:t>
            </a:r>
            <a:r>
              <a:rPr lang="cs-CZ" dirty="0"/>
              <a:t> </a:t>
            </a:r>
            <a:r>
              <a:rPr lang="cs-CZ" dirty="0" err="1"/>
              <a:t>vom</a:t>
            </a:r>
            <a:r>
              <a:rPr lang="cs-CZ" dirty="0"/>
              <a:t> </a:t>
            </a:r>
            <a:r>
              <a:rPr lang="cs-CZ" dirty="0" err="1"/>
              <a:t>Komponisten</a:t>
            </a:r>
            <a:r>
              <a:rPr lang="cs-CZ" dirty="0"/>
              <a:t> </a:t>
            </a:r>
            <a:r>
              <a:rPr lang="cs-CZ" dirty="0" err="1"/>
              <a:t>Hayden</a:t>
            </a:r>
            <a:r>
              <a:rPr lang="cs-CZ" dirty="0"/>
              <a:t>, der in </a:t>
            </a:r>
            <a:r>
              <a:rPr lang="cs-CZ" dirty="0" err="1" smtClean="0"/>
              <a:t>Eisenstadt</a:t>
            </a:r>
            <a:r>
              <a:rPr lang="cs-CZ" dirty="0" smtClean="0"/>
              <a:t> </a:t>
            </a:r>
            <a:r>
              <a:rPr lang="cs-CZ" dirty="0"/>
              <a:t>1809 </a:t>
            </a:r>
            <a:r>
              <a:rPr lang="cs-CZ" dirty="0" err="1"/>
              <a:t>gestorben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. In den </a:t>
            </a:r>
            <a:r>
              <a:rPr lang="cs-CZ" dirty="0" err="1"/>
              <a:t>Ferien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Region </a:t>
            </a:r>
            <a:r>
              <a:rPr lang="cs-CZ" dirty="0" err="1"/>
              <a:t>Neusiedlersee</a:t>
            </a:r>
            <a:r>
              <a:rPr lang="cs-CZ" dirty="0"/>
              <a:t> </a:t>
            </a:r>
            <a:r>
              <a:rPr lang="cs-CZ" dirty="0" err="1"/>
              <a:t>sehr</a:t>
            </a:r>
            <a:r>
              <a:rPr lang="cs-CZ" dirty="0"/>
              <a:t> </a:t>
            </a:r>
            <a:r>
              <a:rPr lang="cs-CZ" dirty="0" err="1"/>
              <a:t>besucht</a:t>
            </a:r>
            <a:r>
              <a:rPr lang="cs-CZ" dirty="0"/>
              <a:t>. </a:t>
            </a:r>
            <a:r>
              <a:rPr lang="cs-CZ" dirty="0" smtClean="0"/>
              <a:t>Der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 smtClean="0"/>
              <a:t>leicht</a:t>
            </a:r>
            <a:r>
              <a:rPr lang="cs-CZ" dirty="0" smtClean="0"/>
              <a:t> </a:t>
            </a:r>
            <a:r>
              <a:rPr lang="cs-CZ" dirty="0" err="1" smtClean="0"/>
              <a:t>salzhaltig</a:t>
            </a:r>
            <a:r>
              <a:rPr lang="cs-CZ" dirty="0" smtClean="0"/>
              <a:t>, </a:t>
            </a:r>
            <a:r>
              <a:rPr lang="cs-CZ" dirty="0" err="1" smtClean="0"/>
              <a:t>am</a:t>
            </a:r>
            <a:r>
              <a:rPr lang="cs-CZ" dirty="0"/>
              <a:t> </a:t>
            </a:r>
            <a:r>
              <a:rPr lang="cs-CZ" dirty="0" err="1" smtClean="0"/>
              <a:t>größten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Österreich</a:t>
            </a:r>
            <a:r>
              <a:rPr lang="cs-CZ" dirty="0"/>
              <a:t>,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smtClean="0"/>
              <a:t>        „</a:t>
            </a:r>
            <a:r>
              <a:rPr lang="cs-CZ" dirty="0" err="1" smtClean="0"/>
              <a:t>burgenländisches</a:t>
            </a:r>
            <a:r>
              <a:rPr lang="cs-CZ" dirty="0" smtClean="0"/>
              <a:t> </a:t>
            </a:r>
            <a:r>
              <a:rPr lang="cs-CZ" dirty="0" err="1"/>
              <a:t>Meer</a:t>
            </a:r>
            <a:r>
              <a:rPr lang="cs-CZ" dirty="0"/>
              <a:t>“ </a:t>
            </a:r>
            <a:r>
              <a:rPr lang="cs-CZ" dirty="0" err="1"/>
              <a:t>genannt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Burgenland</a:t>
            </a:r>
          </a:p>
        </p:txBody>
      </p:sp>
    </p:spTree>
    <p:extLst>
      <p:ext uri="{BB962C8B-B14F-4D97-AF65-F5344CB8AC3E}">
        <p14:creationId xmlns:p14="http://schemas.microsoft.com/office/powerpoint/2010/main" val="17022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4/41/Podersdorf_nordstrand_abendstimmung_1.jpg/800px-Podersdorf_nordstrand_abendstimmung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56" y="1628800"/>
            <a:ext cx="6707088" cy="50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18456" y="1044025"/>
            <a:ext cx="306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Neusiedlersee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4852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 1. </a:t>
            </a:r>
            <a:r>
              <a:rPr lang="cs-CZ" dirty="0" err="1" smtClean="0"/>
              <a:t>Goldenes</a:t>
            </a:r>
            <a:r>
              <a:rPr lang="cs-CZ" dirty="0" smtClean="0"/>
              <a:t> </a:t>
            </a:r>
            <a:r>
              <a:rPr lang="cs-CZ" dirty="0" err="1"/>
              <a:t>Dach</a:t>
            </a:r>
            <a:r>
              <a:rPr lang="cs-CZ" dirty="0"/>
              <a:t> </a:t>
            </a:r>
            <a:r>
              <a:rPr lang="cs-CZ" dirty="0" err="1"/>
              <a:t>befindet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: a) in Innsbruck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</a:t>
            </a:r>
            <a:r>
              <a:rPr lang="cs-CZ" dirty="0" smtClean="0"/>
              <a:t>    b</a:t>
            </a:r>
            <a:r>
              <a:rPr lang="cs-CZ" dirty="0"/>
              <a:t>) in </a:t>
            </a:r>
            <a:r>
              <a:rPr lang="cs-CZ" dirty="0" err="1"/>
              <a:t>Wien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</a:t>
            </a:r>
            <a:r>
              <a:rPr lang="cs-CZ" dirty="0" smtClean="0"/>
              <a:t>    c</a:t>
            </a:r>
            <a:r>
              <a:rPr lang="cs-CZ" dirty="0"/>
              <a:t>) in </a:t>
            </a:r>
            <a:r>
              <a:rPr lang="cs-CZ" dirty="0" smtClean="0"/>
              <a:t>Salzburg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2</a:t>
            </a:r>
            <a:r>
              <a:rPr lang="cs-CZ" dirty="0"/>
              <a:t>.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Zentrum</a:t>
            </a:r>
            <a:r>
              <a:rPr lang="cs-CZ" dirty="0"/>
              <a:t> des </a:t>
            </a:r>
            <a:r>
              <a:rPr lang="cs-CZ" dirty="0" err="1"/>
              <a:t>Hüttenwesens</a:t>
            </a:r>
            <a:r>
              <a:rPr lang="cs-CZ" dirty="0"/>
              <a:t> in </a:t>
            </a:r>
            <a:r>
              <a:rPr lang="cs-CZ" dirty="0" err="1"/>
              <a:t>Österreich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: a) in </a:t>
            </a:r>
            <a:r>
              <a:rPr lang="cs-CZ" dirty="0" err="1"/>
              <a:t>Wien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           </a:t>
            </a:r>
            <a:r>
              <a:rPr lang="cs-CZ" dirty="0" smtClean="0"/>
              <a:t>b</a:t>
            </a:r>
            <a:r>
              <a:rPr lang="cs-CZ" dirty="0"/>
              <a:t>) in </a:t>
            </a:r>
            <a:r>
              <a:rPr lang="cs-CZ" dirty="0" err="1"/>
              <a:t>Linz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           </a:t>
            </a:r>
            <a:r>
              <a:rPr lang="cs-CZ" dirty="0" smtClean="0"/>
              <a:t>c</a:t>
            </a:r>
            <a:r>
              <a:rPr lang="cs-CZ" dirty="0"/>
              <a:t>) in </a:t>
            </a:r>
            <a:r>
              <a:rPr lang="cs-CZ" dirty="0" err="1"/>
              <a:t>Eisenerz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3</a:t>
            </a:r>
            <a:r>
              <a:rPr lang="cs-CZ" dirty="0"/>
              <a:t>. </a:t>
            </a:r>
            <a:r>
              <a:rPr lang="cs-CZ" dirty="0" err="1"/>
              <a:t>W.A.Mozart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gestorben</a:t>
            </a:r>
            <a:r>
              <a:rPr lang="cs-CZ" dirty="0"/>
              <a:t>: a) in </a:t>
            </a:r>
            <a:r>
              <a:rPr lang="cs-CZ" dirty="0" err="1"/>
              <a:t>Eisenach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b) in </a:t>
            </a:r>
            <a:r>
              <a:rPr lang="cs-CZ" dirty="0" err="1"/>
              <a:t>Wien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c) in </a:t>
            </a:r>
            <a:r>
              <a:rPr lang="cs-CZ" dirty="0" smtClean="0"/>
              <a:t>Salzburg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4</a:t>
            </a:r>
            <a:r>
              <a:rPr lang="cs-CZ" dirty="0"/>
              <a:t>. Die </a:t>
            </a:r>
            <a:r>
              <a:rPr lang="cs-CZ" dirty="0" err="1"/>
              <a:t>österreichische</a:t>
            </a:r>
            <a:r>
              <a:rPr lang="cs-CZ" dirty="0"/>
              <a:t> </a:t>
            </a:r>
            <a:r>
              <a:rPr lang="cs-CZ" dirty="0" err="1"/>
              <a:t>Riviera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: a) der </a:t>
            </a:r>
            <a:r>
              <a:rPr lang="cs-CZ" dirty="0" err="1"/>
              <a:t>Mondsee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      b) der </a:t>
            </a:r>
            <a:r>
              <a:rPr lang="cs-CZ" dirty="0" err="1"/>
              <a:t>Bodensee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      c) der </a:t>
            </a:r>
            <a:r>
              <a:rPr lang="cs-CZ" dirty="0" err="1"/>
              <a:t>Wörthersee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Quiz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9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     5</a:t>
            </a:r>
            <a:r>
              <a:rPr lang="cs-CZ" dirty="0"/>
              <a:t>.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Riesenrad</a:t>
            </a:r>
            <a:r>
              <a:rPr lang="cs-CZ" dirty="0"/>
              <a:t> </a:t>
            </a:r>
            <a:r>
              <a:rPr lang="cs-CZ" dirty="0" err="1"/>
              <a:t>befindet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: a) in </a:t>
            </a:r>
            <a:r>
              <a:rPr lang="cs-CZ" dirty="0" err="1"/>
              <a:t>Bregenz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   </a:t>
            </a:r>
            <a:r>
              <a:rPr lang="cs-CZ" dirty="0" smtClean="0"/>
              <a:t>    b</a:t>
            </a:r>
            <a:r>
              <a:rPr lang="cs-CZ" dirty="0"/>
              <a:t>) in </a:t>
            </a:r>
            <a:r>
              <a:rPr lang="cs-CZ" dirty="0" err="1"/>
              <a:t>Schönbrunn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    </a:t>
            </a:r>
            <a:r>
              <a:rPr lang="cs-CZ" dirty="0" smtClean="0"/>
              <a:t>   c</a:t>
            </a:r>
            <a:r>
              <a:rPr lang="cs-CZ" dirty="0"/>
              <a:t>)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 smtClean="0"/>
              <a:t>Prater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6. Der </a:t>
            </a:r>
            <a:r>
              <a:rPr lang="cs-CZ" dirty="0" err="1" smtClean="0"/>
              <a:t>höchste</a:t>
            </a:r>
            <a:r>
              <a:rPr lang="cs-CZ" dirty="0" smtClean="0"/>
              <a:t> </a:t>
            </a:r>
            <a:r>
              <a:rPr lang="cs-CZ" dirty="0" err="1" smtClean="0"/>
              <a:t>Berg</a:t>
            </a:r>
            <a:r>
              <a:rPr lang="cs-CZ" dirty="0" smtClean="0"/>
              <a:t> </a:t>
            </a:r>
            <a:r>
              <a:rPr lang="cs-CZ" dirty="0" err="1" smtClean="0"/>
              <a:t>Österreichs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: a) Dachstein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      b</a:t>
            </a:r>
            <a:r>
              <a:rPr lang="cs-CZ" dirty="0"/>
              <a:t>) </a:t>
            </a:r>
            <a:r>
              <a:rPr lang="cs-CZ" dirty="0" err="1" smtClean="0"/>
              <a:t>Großglockner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            </a:t>
            </a:r>
            <a:r>
              <a:rPr lang="cs-CZ" dirty="0" smtClean="0"/>
              <a:t>   c</a:t>
            </a:r>
            <a:r>
              <a:rPr lang="cs-CZ" dirty="0"/>
              <a:t>) </a:t>
            </a:r>
            <a:r>
              <a:rPr lang="cs-CZ" dirty="0" err="1"/>
              <a:t>Kaprun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7</a:t>
            </a:r>
            <a:r>
              <a:rPr lang="cs-CZ" dirty="0"/>
              <a:t>. </a:t>
            </a:r>
            <a:r>
              <a:rPr lang="cs-CZ" dirty="0" err="1"/>
              <a:t>Mariazell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: a)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Landeshauptstadt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</a:t>
            </a:r>
            <a:r>
              <a:rPr lang="cs-CZ" dirty="0" smtClean="0"/>
              <a:t>    b</a:t>
            </a:r>
            <a:r>
              <a:rPr lang="cs-CZ" dirty="0"/>
              <a:t>)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Wintersportzentrum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</a:t>
            </a:r>
            <a:r>
              <a:rPr lang="cs-CZ" dirty="0" smtClean="0"/>
              <a:t>   c</a:t>
            </a:r>
            <a:r>
              <a:rPr lang="cs-CZ" dirty="0"/>
              <a:t>)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Wallfahrtsort</a:t>
            </a:r>
            <a:r>
              <a:rPr lang="cs-CZ" dirty="0"/>
              <a:t> 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8</a:t>
            </a:r>
            <a:r>
              <a:rPr lang="cs-CZ" dirty="0"/>
              <a:t>.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Schloss</a:t>
            </a:r>
            <a:r>
              <a:rPr lang="cs-CZ" dirty="0"/>
              <a:t> </a:t>
            </a:r>
            <a:r>
              <a:rPr lang="cs-CZ" dirty="0" err="1"/>
              <a:t>Mirabell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: a) in </a:t>
            </a:r>
            <a:r>
              <a:rPr lang="cs-CZ" dirty="0" err="1"/>
              <a:t>Wien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</a:t>
            </a:r>
            <a:r>
              <a:rPr lang="cs-CZ" dirty="0" smtClean="0"/>
              <a:t>     b</a:t>
            </a:r>
            <a:r>
              <a:rPr lang="cs-CZ" dirty="0"/>
              <a:t>) in </a:t>
            </a:r>
            <a:r>
              <a:rPr lang="cs-CZ" dirty="0" err="1"/>
              <a:t>Bregenz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</a:t>
            </a:r>
            <a:r>
              <a:rPr lang="cs-CZ" dirty="0" smtClean="0"/>
              <a:t>    c</a:t>
            </a:r>
            <a:r>
              <a:rPr lang="cs-CZ" dirty="0"/>
              <a:t>) in </a:t>
            </a:r>
            <a:r>
              <a:rPr lang="cs-CZ" dirty="0" smtClean="0"/>
              <a:t>Salzburg</a:t>
            </a: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Quiz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2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1</a:t>
            </a:r>
            <a:r>
              <a:rPr lang="cs-CZ" dirty="0"/>
              <a:t>.a), </a:t>
            </a:r>
            <a:r>
              <a:rPr lang="cs-CZ" dirty="0">
                <a:solidFill>
                  <a:srgbClr val="FF0000"/>
                </a:solidFill>
              </a:rPr>
              <a:t>2</a:t>
            </a:r>
            <a:r>
              <a:rPr lang="cs-CZ" dirty="0"/>
              <a:t>. b), </a:t>
            </a:r>
            <a:r>
              <a:rPr lang="cs-CZ" dirty="0">
                <a:solidFill>
                  <a:srgbClr val="FF0000"/>
                </a:solidFill>
              </a:rPr>
              <a:t>3</a:t>
            </a:r>
            <a:r>
              <a:rPr lang="cs-CZ" dirty="0"/>
              <a:t>.b), </a:t>
            </a:r>
            <a:r>
              <a:rPr lang="cs-CZ" dirty="0">
                <a:solidFill>
                  <a:srgbClr val="FF0000"/>
                </a:solidFill>
              </a:rPr>
              <a:t>4</a:t>
            </a:r>
            <a:r>
              <a:rPr lang="cs-CZ" dirty="0"/>
              <a:t>. c), </a:t>
            </a:r>
            <a:r>
              <a:rPr lang="cs-CZ" dirty="0">
                <a:solidFill>
                  <a:srgbClr val="FF0000"/>
                </a:solidFill>
              </a:rPr>
              <a:t>5</a:t>
            </a:r>
            <a:r>
              <a:rPr lang="cs-CZ" dirty="0"/>
              <a:t>. c), </a:t>
            </a:r>
            <a:r>
              <a:rPr lang="cs-CZ" dirty="0">
                <a:solidFill>
                  <a:srgbClr val="FF0000"/>
                </a:solidFill>
              </a:rPr>
              <a:t>6</a:t>
            </a:r>
            <a:r>
              <a:rPr lang="cs-CZ" dirty="0"/>
              <a:t>. b), </a:t>
            </a:r>
            <a:r>
              <a:rPr lang="cs-CZ" dirty="0">
                <a:solidFill>
                  <a:srgbClr val="FF0000"/>
                </a:solidFill>
              </a:rPr>
              <a:t>7</a:t>
            </a:r>
            <a:r>
              <a:rPr lang="cs-CZ" dirty="0"/>
              <a:t>. c), </a:t>
            </a:r>
            <a:r>
              <a:rPr lang="cs-CZ" dirty="0">
                <a:solidFill>
                  <a:srgbClr val="FF0000"/>
                </a:solidFill>
              </a:rPr>
              <a:t>8</a:t>
            </a:r>
            <a:r>
              <a:rPr lang="cs-CZ" dirty="0"/>
              <a:t>. c).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Lösung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01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smtClean="0"/>
              <a:t>Citace: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>
            <a:normAutofit fontScale="85000" lnSpcReduction="10000"/>
          </a:bodyPr>
          <a:lstStyle/>
          <a:p>
            <a:r>
              <a:rPr lang="cs-CZ" sz="2000" dirty="0"/>
              <a:t>Obr. Str. 2</a:t>
            </a:r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  <a:endParaRPr lang="cs-CZ" sz="2000" dirty="0"/>
          </a:p>
          <a:p>
            <a:r>
              <a:rPr lang="en-US" sz="2000" dirty="0"/>
              <a:t>&lt;</a:t>
            </a:r>
            <a:r>
              <a:rPr lang="cs-CZ" sz="2000" dirty="0"/>
              <a:t>http://de.wikipedia.org/wiki/Bundesland_(%C3%96sterreich)#mediaviewer/Datei:Austria,_administrative_divisions_-_de-.svg</a:t>
            </a:r>
            <a:r>
              <a:rPr lang="en-US" sz="2000" dirty="0"/>
              <a:t>&gt;</a:t>
            </a:r>
          </a:p>
          <a:p>
            <a:r>
              <a:rPr lang="cs-CZ" sz="2000" dirty="0"/>
              <a:t>Obr. Str. 5</a:t>
            </a:r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  <a:endParaRPr lang="cs-CZ" sz="2000" dirty="0"/>
          </a:p>
          <a:p>
            <a:r>
              <a:rPr lang="en-US" sz="2000" dirty="0"/>
              <a:t>&lt;</a:t>
            </a:r>
            <a:r>
              <a:rPr lang="cs-CZ" sz="2000" dirty="0"/>
              <a:t>http://de.wikipedia.org/wiki/Wiener_Rathaus#mediaviewer/Datei:Rathaus_Vienna_June_2006_165.jpg</a:t>
            </a:r>
            <a:r>
              <a:rPr lang="en-US" sz="2000" dirty="0"/>
              <a:t>&gt;</a:t>
            </a:r>
            <a:r>
              <a:rPr lang="cs-CZ" sz="2000" dirty="0"/>
              <a:t> </a:t>
            </a:r>
          </a:p>
          <a:p>
            <a:r>
              <a:rPr lang="cs-CZ" sz="2000" dirty="0"/>
              <a:t>Obr. Str. 6</a:t>
            </a:r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  <a:endParaRPr lang="cs-CZ" sz="2000" dirty="0"/>
          </a:p>
          <a:p>
            <a:r>
              <a:rPr lang="en-US" sz="2000" dirty="0"/>
              <a:t>&lt;http://de.wikipedia.org/wiki/Hofburg#mediaviewer/Datei:Wien_Hofburg_Neue_Burg_Heldenplatz.jpg&gt;</a:t>
            </a:r>
            <a:endParaRPr lang="cs-CZ" sz="2000" dirty="0"/>
          </a:p>
          <a:p>
            <a:r>
              <a:rPr lang="cs-CZ" sz="2000" dirty="0"/>
              <a:t>Obr. Str. 7</a:t>
            </a:r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  <a:endParaRPr lang="cs-CZ" sz="2000" dirty="0"/>
          </a:p>
          <a:p>
            <a:r>
              <a:rPr lang="en-US" sz="2000" dirty="0"/>
              <a:t>&lt;http://de.wikipedia.org/wiki/Stephansdom_(Wien)#mediaviewer/Datei:Stephansdom_Dach_und_Turm.jpg&gt;</a:t>
            </a:r>
          </a:p>
          <a:p>
            <a:r>
              <a:rPr lang="cs-CZ" sz="2000" dirty="0"/>
              <a:t>Obr. Str. </a:t>
            </a:r>
            <a:r>
              <a:rPr lang="cs-CZ" sz="2000" dirty="0" smtClean="0"/>
              <a:t>9</a:t>
            </a:r>
            <a:endParaRPr lang="cs-CZ" sz="2000" dirty="0"/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  <a:endParaRPr lang="cs-CZ" sz="2000" dirty="0"/>
          </a:p>
          <a:p>
            <a:r>
              <a:rPr lang="en-US" sz="2000" dirty="0"/>
              <a:t>&lt;http://de.wikipedia.org/wiki/Melk#mediaviewer/Datei:Stift_melk_001_2004.jpg&gt;</a:t>
            </a:r>
          </a:p>
          <a:p>
            <a:r>
              <a:rPr lang="cs-CZ" sz="2000" dirty="0"/>
              <a:t>Obr. Str. </a:t>
            </a:r>
            <a:r>
              <a:rPr lang="cs-CZ" sz="2000" dirty="0" smtClean="0"/>
              <a:t>11</a:t>
            </a:r>
            <a:endParaRPr lang="cs-CZ" sz="2000" dirty="0"/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  <a:endParaRPr lang="cs-CZ" sz="2000" dirty="0"/>
          </a:p>
          <a:p>
            <a:r>
              <a:rPr lang="en-US" sz="2000" dirty="0" smtClean="0"/>
              <a:t>&lt;http</a:t>
            </a:r>
            <a:r>
              <a:rPr lang="en-US" sz="2000" dirty="0"/>
              <a:t>://</a:t>
            </a:r>
            <a:r>
              <a:rPr lang="en-US" sz="2000" dirty="0" smtClean="0"/>
              <a:t>cs.wikipedia.org/wiki/Linz#mediaviewer/Soubor:Linz_view_2.jpg&gt;</a:t>
            </a:r>
            <a:r>
              <a:rPr lang="cs-CZ" sz="2000" dirty="0" smtClean="0"/>
              <a:t> </a:t>
            </a:r>
            <a:endParaRPr lang="cs-CZ" sz="2000" dirty="0"/>
          </a:p>
          <a:p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Obr. Str. 13</a:t>
            </a:r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</a:p>
          <a:p>
            <a:r>
              <a:rPr lang="en-US" sz="2000" dirty="0"/>
              <a:t>&lt;http://de.wikipedia.org/wiki/Salzburg#mediaviewer/Datei:Salzburg_-_Panorama_(nachts)2.jpg&gt;</a:t>
            </a:r>
            <a:endParaRPr lang="en-US" sz="2000" dirty="0" smtClean="0"/>
          </a:p>
          <a:p>
            <a:r>
              <a:rPr lang="cs-CZ" sz="2000" dirty="0" smtClean="0"/>
              <a:t>Obr. Str. 13</a:t>
            </a:r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</a:p>
          <a:p>
            <a:r>
              <a:rPr lang="en-US" sz="2000" dirty="0"/>
              <a:t>&lt;http://de.wikipedia.org/wiki/Salzburg#mediaviewer/Datei:AUT_Salzburg_(Stadt)_COA.svg&gt;</a:t>
            </a:r>
            <a:endParaRPr lang="en-US" sz="2000" dirty="0" smtClean="0"/>
          </a:p>
          <a:p>
            <a:r>
              <a:rPr lang="cs-CZ" sz="2000" dirty="0" smtClean="0"/>
              <a:t>Obr. Str. 15</a:t>
            </a:r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</a:p>
          <a:p>
            <a:r>
              <a:rPr lang="en-US" sz="2000" dirty="0"/>
              <a:t>&lt;http://cs.wikipedia.org/wiki/Tirol#mediaviewer/Soubor:Tirol_Wappen.svg&gt;</a:t>
            </a:r>
            <a:endParaRPr lang="en-US" sz="2000" dirty="0" smtClean="0"/>
          </a:p>
          <a:p>
            <a:r>
              <a:rPr lang="cs-CZ" sz="2000" dirty="0" smtClean="0"/>
              <a:t>Obr. Str. 15</a:t>
            </a:r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</a:p>
          <a:p>
            <a:r>
              <a:rPr lang="en-US" sz="2000" dirty="0" smtClean="0"/>
              <a:t>&lt;http</a:t>
            </a:r>
            <a:r>
              <a:rPr lang="en-US" sz="2000" dirty="0"/>
              <a:t>://</a:t>
            </a:r>
            <a:r>
              <a:rPr lang="en-US" sz="2000" dirty="0" smtClean="0"/>
              <a:t>de.wikipedia.org/wiki/Innsbruck#mediaviewer/Datei:Innsbruck_Goldenes_Dachl_pc.jpg&gt;</a:t>
            </a:r>
            <a:endParaRPr lang="cs-CZ" sz="2000" dirty="0" smtClean="0"/>
          </a:p>
          <a:p>
            <a:r>
              <a:rPr lang="cs-CZ" sz="2000" dirty="0"/>
              <a:t>Obr. Str. </a:t>
            </a:r>
            <a:r>
              <a:rPr lang="cs-CZ" sz="2000" dirty="0" smtClean="0"/>
              <a:t>15</a:t>
            </a:r>
            <a:endParaRPr lang="cs-CZ" sz="2000" dirty="0"/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  <a:endParaRPr lang="cs-CZ" sz="2000" dirty="0"/>
          </a:p>
          <a:p>
            <a:r>
              <a:rPr lang="en-US" sz="2000" dirty="0"/>
              <a:t>&lt;http://cs.wikipedia.org/wiki/Tirol#mediaviewer/Soubor:Hintere_Schwaerze.jpg&gt;</a:t>
            </a:r>
            <a:endParaRPr lang="en-US" sz="2000" dirty="0" smtClean="0"/>
          </a:p>
          <a:p>
            <a:r>
              <a:rPr lang="cs-CZ" sz="2000" dirty="0" smtClean="0"/>
              <a:t>Obr. Str. 17</a:t>
            </a:r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</a:p>
          <a:p>
            <a:r>
              <a:rPr lang="en-US" sz="2000" dirty="0"/>
              <a:t>&lt; http://de.wikipedia.org/wiki/Vorarlberg#mediaviewer/Datei:Vorarlberg_CoA.svg &gt;</a:t>
            </a:r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59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328591"/>
          </a:xfrm>
        </p:spPr>
        <p:txBody>
          <a:bodyPr>
            <a:normAutofit fontScale="85000" lnSpcReduction="20000"/>
          </a:bodyPr>
          <a:lstStyle/>
          <a:p>
            <a:r>
              <a:rPr lang="cs-CZ" sz="2000" dirty="0" smtClean="0"/>
              <a:t>Obr. Str. </a:t>
            </a:r>
            <a:r>
              <a:rPr lang="en-US" sz="2000" dirty="0" smtClean="0"/>
              <a:t>1</a:t>
            </a:r>
            <a:r>
              <a:rPr lang="cs-CZ" sz="2000" dirty="0" smtClean="0"/>
              <a:t>7</a:t>
            </a:r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</a:p>
          <a:p>
            <a:r>
              <a:rPr lang="en-US" sz="2000" dirty="0"/>
              <a:t>&lt;http://cs.wikipedia.org/wiki/Bregenz#mediaviewer/Soubor:Bregenz_Luftbild.jpg&gt;</a:t>
            </a:r>
            <a:endParaRPr lang="en-US" sz="2000" dirty="0" smtClean="0"/>
          </a:p>
          <a:p>
            <a:r>
              <a:rPr lang="cs-CZ" sz="2000" dirty="0" smtClean="0"/>
              <a:t>Obr. Str. </a:t>
            </a:r>
            <a:r>
              <a:rPr lang="en-US" sz="2000" dirty="0" smtClean="0"/>
              <a:t>1</a:t>
            </a:r>
            <a:r>
              <a:rPr lang="cs-CZ" sz="2000" dirty="0" smtClean="0"/>
              <a:t>9</a:t>
            </a:r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</a:p>
          <a:p>
            <a:r>
              <a:rPr lang="en-US" sz="2000" dirty="0" smtClean="0"/>
              <a:t>&lt;http</a:t>
            </a:r>
            <a:r>
              <a:rPr lang="en-US" sz="2000" dirty="0"/>
              <a:t>://</a:t>
            </a:r>
            <a:r>
              <a:rPr lang="en-US" sz="2000" dirty="0" smtClean="0"/>
              <a:t>de.wikipedia.org/wiki/K%C3%A4rnten#mediaviewer/Datei:Kaernten_CoA.svg&gt;</a:t>
            </a:r>
          </a:p>
          <a:p>
            <a:r>
              <a:rPr lang="cs-CZ" sz="2000" dirty="0" smtClean="0"/>
              <a:t>Obr. Str. </a:t>
            </a:r>
            <a:r>
              <a:rPr lang="en-US" sz="2000" dirty="0" smtClean="0"/>
              <a:t>1</a:t>
            </a:r>
            <a:r>
              <a:rPr lang="cs-CZ" sz="2000" dirty="0" smtClean="0"/>
              <a:t>9</a:t>
            </a:r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</a:p>
          <a:p>
            <a:r>
              <a:rPr lang="en-US" sz="2000" dirty="0" smtClean="0"/>
              <a:t>&lt;http</a:t>
            </a:r>
            <a:r>
              <a:rPr lang="en-US" sz="2000" dirty="0"/>
              <a:t>://</a:t>
            </a:r>
            <a:r>
              <a:rPr lang="en-US" sz="2000" dirty="0" smtClean="0"/>
              <a:t>de.wikipedia.org/wiki/K%C3%A4rnten#mediaviewer/Datei:Maria_Woerth_25042004_01.jpg&gt;</a:t>
            </a:r>
          </a:p>
          <a:p>
            <a:r>
              <a:rPr lang="cs-CZ" sz="2000" dirty="0" smtClean="0"/>
              <a:t>Obr. Str. 21</a:t>
            </a:r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</a:p>
          <a:p>
            <a:r>
              <a:rPr lang="en-US" sz="2000" dirty="0"/>
              <a:t>&lt; http://</a:t>
            </a:r>
            <a:r>
              <a:rPr lang="en-US" sz="2000" dirty="0" smtClean="0"/>
              <a:t>de.wikipedia.org/wiki/Steiermark#mediaviewer/Datei:</a:t>
            </a:r>
            <a:r>
              <a:rPr lang="cs-CZ" sz="2000" dirty="0" smtClean="0"/>
              <a:t> </a:t>
            </a:r>
            <a:r>
              <a:rPr lang="en-US" sz="2000" dirty="0" err="1" smtClean="0"/>
              <a:t>Steiermark_Wappen.svg</a:t>
            </a:r>
            <a:r>
              <a:rPr lang="en-US" sz="2000" dirty="0" smtClean="0"/>
              <a:t>&gt;</a:t>
            </a:r>
          </a:p>
          <a:p>
            <a:r>
              <a:rPr lang="cs-CZ" sz="2000" dirty="0" smtClean="0"/>
              <a:t>Obr. Str. 21</a:t>
            </a:r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</a:p>
          <a:p>
            <a:r>
              <a:rPr lang="en-US" sz="2000" dirty="0" smtClean="0"/>
              <a:t>&lt;http</a:t>
            </a:r>
            <a:r>
              <a:rPr lang="en-US" sz="2000" dirty="0"/>
              <a:t>://</a:t>
            </a:r>
            <a:r>
              <a:rPr lang="en-US" sz="2000" dirty="0" smtClean="0"/>
              <a:t>cs.wikipedia.org/wiki/Graz#mediaviewer/Soubor:GrazerRathaus-edit.jpg&gt;</a:t>
            </a:r>
            <a:endParaRPr lang="cs-CZ" sz="2000" dirty="0" smtClean="0"/>
          </a:p>
          <a:p>
            <a:r>
              <a:rPr lang="cs-CZ" sz="2000" dirty="0"/>
              <a:t>Obr. Str. </a:t>
            </a:r>
            <a:r>
              <a:rPr lang="cs-CZ" sz="2000" dirty="0" smtClean="0"/>
              <a:t>23</a:t>
            </a:r>
            <a:endParaRPr lang="cs-CZ" sz="2000" dirty="0"/>
          </a:p>
          <a:p>
            <a:r>
              <a:rPr lang="cs-CZ" sz="2000" dirty="0"/>
              <a:t>[cit. 2014-6-14</a:t>
            </a:r>
            <a:r>
              <a:rPr lang="cs-CZ" sz="2000" dirty="0" smtClean="0"/>
              <a:t>].</a:t>
            </a:r>
            <a:endParaRPr lang="cs-CZ" sz="2000" dirty="0"/>
          </a:p>
          <a:p>
            <a:r>
              <a:rPr lang="en-US" sz="2000" dirty="0" smtClean="0"/>
              <a:t>&lt;http</a:t>
            </a:r>
            <a:r>
              <a:rPr lang="en-US" sz="2000" dirty="0"/>
              <a:t>://de.wikipedia.org/wiki/Burgenland#mediaviewer/Datei:Podersdorf_nordstrand_abendstimmung_1.jpg &gt;</a:t>
            </a:r>
            <a:endParaRPr lang="cs-CZ" sz="2000" dirty="0"/>
          </a:p>
          <a:p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kleines</a:t>
            </a:r>
            <a:r>
              <a:rPr lang="cs-CZ" dirty="0"/>
              <a:t> </a:t>
            </a:r>
            <a:r>
              <a:rPr lang="cs-CZ" dirty="0" err="1"/>
              <a:t>Binnenland</a:t>
            </a:r>
            <a:r>
              <a:rPr lang="cs-CZ" dirty="0"/>
              <a:t> in </a:t>
            </a:r>
            <a:r>
              <a:rPr lang="cs-CZ" dirty="0" err="1"/>
              <a:t>Mitteleuropa</a:t>
            </a:r>
            <a:r>
              <a:rPr lang="cs-CZ" dirty="0"/>
              <a:t>, der </a:t>
            </a:r>
            <a:r>
              <a:rPr lang="cs-CZ" dirty="0" err="1" smtClean="0"/>
              <a:t>südliche</a:t>
            </a:r>
            <a:r>
              <a:rPr lang="cs-CZ" dirty="0" smtClean="0"/>
              <a:t> </a:t>
            </a:r>
            <a:r>
              <a:rPr lang="cs-CZ" dirty="0" err="1"/>
              <a:t>Nachbar</a:t>
            </a:r>
            <a:r>
              <a:rPr lang="cs-CZ" dirty="0"/>
              <a:t> </a:t>
            </a:r>
            <a:r>
              <a:rPr lang="cs-CZ" dirty="0" err="1"/>
              <a:t>unserer</a:t>
            </a:r>
            <a:r>
              <a:rPr lang="cs-CZ" dirty="0"/>
              <a:t> Republik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demokratischer</a:t>
            </a:r>
            <a:r>
              <a:rPr lang="cs-CZ" dirty="0"/>
              <a:t> </a:t>
            </a:r>
            <a:r>
              <a:rPr lang="cs-CZ" dirty="0" err="1"/>
              <a:t>neutraler</a:t>
            </a:r>
            <a:r>
              <a:rPr lang="cs-CZ" dirty="0"/>
              <a:t> </a:t>
            </a:r>
            <a:r>
              <a:rPr lang="cs-CZ" dirty="0" err="1"/>
              <a:t>Bundesstaat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smtClean="0"/>
              <a:t>         9 </a:t>
            </a:r>
            <a:r>
              <a:rPr lang="cs-CZ" dirty="0" err="1"/>
              <a:t>Bundesländern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 err="1"/>
              <a:t>Lesen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jetzt</a:t>
            </a:r>
            <a:r>
              <a:rPr lang="cs-CZ" dirty="0"/>
              <a:t> </a:t>
            </a:r>
            <a:r>
              <a:rPr lang="cs-CZ" dirty="0" err="1"/>
              <a:t>etwas</a:t>
            </a:r>
            <a:r>
              <a:rPr lang="cs-CZ" dirty="0"/>
              <a:t> </a:t>
            </a:r>
            <a:r>
              <a:rPr lang="cs-CZ" dirty="0" err="1"/>
              <a:t>Interessantes</a:t>
            </a:r>
            <a:r>
              <a:rPr lang="cs-CZ" dirty="0"/>
              <a:t>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einzelnen</a:t>
            </a:r>
            <a:r>
              <a:rPr lang="cs-CZ" dirty="0"/>
              <a:t> </a:t>
            </a:r>
            <a:r>
              <a:rPr lang="cs-CZ" dirty="0" err="1"/>
              <a:t>Bundesländer</a:t>
            </a:r>
            <a:r>
              <a:rPr lang="cs-CZ" dirty="0"/>
              <a:t>, um </a:t>
            </a:r>
            <a:r>
              <a:rPr lang="cs-CZ" dirty="0" err="1"/>
              <a:t>am</a:t>
            </a:r>
            <a:r>
              <a:rPr lang="cs-CZ" dirty="0"/>
              <a:t> Ende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kleines</a:t>
            </a:r>
            <a:r>
              <a:rPr lang="cs-CZ" dirty="0"/>
              <a:t> </a:t>
            </a:r>
            <a:r>
              <a:rPr lang="cs-CZ" dirty="0" err="1"/>
              <a:t>Quiz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lösen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Österreich</a:t>
            </a:r>
            <a:r>
              <a:rPr lang="cs-CZ" dirty="0"/>
              <a:t> - </a:t>
            </a:r>
            <a:r>
              <a:rPr lang="cs-CZ" dirty="0" err="1"/>
              <a:t>Bundesländer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4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Texty: vlastní komentáře.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99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Es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Hauptstadt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zugleich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eigenes</a:t>
            </a:r>
            <a:r>
              <a:rPr lang="cs-CZ" dirty="0"/>
              <a:t> </a:t>
            </a:r>
            <a:r>
              <a:rPr lang="cs-CZ" dirty="0" err="1"/>
              <a:t>Bundesland</a:t>
            </a:r>
            <a:r>
              <a:rPr lang="cs-CZ" dirty="0"/>
              <a:t>. Es </a:t>
            </a:r>
            <a:r>
              <a:rPr lang="cs-CZ" dirty="0" err="1"/>
              <a:t>hat</a:t>
            </a:r>
            <a:r>
              <a:rPr lang="cs-CZ" dirty="0"/>
              <a:t> </a:t>
            </a:r>
            <a:r>
              <a:rPr lang="cs-CZ" dirty="0" err="1"/>
              <a:t>zirka</a:t>
            </a:r>
            <a:r>
              <a:rPr lang="cs-CZ" dirty="0"/>
              <a:t> 2 </a:t>
            </a:r>
            <a:r>
              <a:rPr lang="cs-CZ" dirty="0" err="1"/>
              <a:t>Millionen</a:t>
            </a:r>
            <a:r>
              <a:rPr lang="cs-CZ" dirty="0"/>
              <a:t> </a:t>
            </a:r>
            <a:r>
              <a:rPr lang="cs-CZ" dirty="0" err="1"/>
              <a:t>Einwohner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erstreckt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beiden</a:t>
            </a:r>
            <a:r>
              <a:rPr lang="cs-CZ" dirty="0"/>
              <a:t> </a:t>
            </a:r>
            <a:r>
              <a:rPr lang="cs-CZ" dirty="0" err="1"/>
              <a:t>Ufern</a:t>
            </a:r>
            <a:r>
              <a:rPr lang="cs-CZ" dirty="0"/>
              <a:t> der </a:t>
            </a:r>
            <a:r>
              <a:rPr lang="cs-CZ" dirty="0" err="1"/>
              <a:t>Donau</a:t>
            </a:r>
            <a:r>
              <a:rPr lang="cs-CZ" dirty="0"/>
              <a:t>. In der </a:t>
            </a:r>
            <a:r>
              <a:rPr lang="cs-CZ" dirty="0" err="1"/>
              <a:t>Stadt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viele</a:t>
            </a:r>
            <a:r>
              <a:rPr lang="cs-CZ" dirty="0"/>
              <a:t> </a:t>
            </a:r>
            <a:r>
              <a:rPr lang="cs-CZ" dirty="0" err="1"/>
              <a:t>Sehenswürdigkeiten</a:t>
            </a:r>
            <a:r>
              <a:rPr lang="cs-CZ" dirty="0"/>
              <a:t>. </a:t>
            </a:r>
            <a:r>
              <a:rPr lang="cs-CZ" dirty="0" err="1"/>
              <a:t>Zum</a:t>
            </a:r>
            <a:r>
              <a:rPr lang="cs-CZ" dirty="0"/>
              <a:t> </a:t>
            </a:r>
            <a:r>
              <a:rPr lang="cs-CZ" dirty="0" err="1"/>
              <a:t>Wahrzeichen</a:t>
            </a:r>
            <a:r>
              <a:rPr lang="cs-CZ" dirty="0"/>
              <a:t> der </a:t>
            </a:r>
            <a:r>
              <a:rPr lang="cs-CZ" dirty="0" err="1"/>
              <a:t>Stadt</a:t>
            </a:r>
            <a:r>
              <a:rPr lang="cs-CZ" dirty="0"/>
              <a:t> </a:t>
            </a:r>
            <a:r>
              <a:rPr lang="cs-CZ" dirty="0" err="1"/>
              <a:t>wurde</a:t>
            </a:r>
            <a:r>
              <a:rPr lang="cs-CZ" dirty="0"/>
              <a:t> der </a:t>
            </a:r>
            <a:r>
              <a:rPr lang="cs-CZ" dirty="0" err="1" smtClean="0"/>
              <a:t>Stephansdom,der</a:t>
            </a:r>
            <a:r>
              <a:rPr lang="cs-CZ" dirty="0" smtClean="0"/>
              <a:t> </a:t>
            </a:r>
            <a:r>
              <a:rPr lang="cs-CZ" dirty="0" err="1"/>
              <a:t>bedeutendste</a:t>
            </a:r>
            <a:r>
              <a:rPr lang="cs-CZ" dirty="0"/>
              <a:t> </a:t>
            </a:r>
            <a:r>
              <a:rPr lang="cs-CZ" dirty="0" err="1"/>
              <a:t>gotische</a:t>
            </a:r>
            <a:r>
              <a:rPr lang="cs-CZ" dirty="0"/>
              <a:t> </a:t>
            </a:r>
            <a:r>
              <a:rPr lang="cs-CZ" dirty="0" err="1"/>
              <a:t>Bauwerk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. </a:t>
            </a:r>
            <a:r>
              <a:rPr lang="cs-CZ" dirty="0" err="1"/>
              <a:t>Weiter</a:t>
            </a:r>
            <a:r>
              <a:rPr lang="cs-CZ" dirty="0"/>
              <a:t> kann man </a:t>
            </a:r>
            <a:r>
              <a:rPr lang="cs-CZ" dirty="0" err="1"/>
              <a:t>hier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Schloss</a:t>
            </a:r>
            <a:r>
              <a:rPr lang="cs-CZ" dirty="0"/>
              <a:t> </a:t>
            </a:r>
            <a:r>
              <a:rPr lang="cs-CZ" dirty="0" err="1"/>
              <a:t>Schönbrunn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Hofburg </a:t>
            </a:r>
            <a:r>
              <a:rPr lang="cs-CZ" dirty="0" err="1"/>
              <a:t>bewundern</a:t>
            </a:r>
            <a:r>
              <a:rPr lang="cs-CZ" dirty="0"/>
              <a:t>. Es </a:t>
            </a:r>
            <a:r>
              <a:rPr lang="cs-CZ" dirty="0" err="1"/>
              <a:t>gibt</a:t>
            </a:r>
            <a:r>
              <a:rPr lang="cs-CZ" dirty="0"/>
              <a:t> </a:t>
            </a:r>
            <a:r>
              <a:rPr lang="cs-CZ" dirty="0" err="1"/>
              <a:t>hier</a:t>
            </a:r>
            <a:r>
              <a:rPr lang="cs-CZ" dirty="0"/>
              <a:t> </a:t>
            </a:r>
            <a:r>
              <a:rPr lang="cs-CZ" dirty="0" err="1"/>
              <a:t>viele</a:t>
            </a:r>
            <a:r>
              <a:rPr lang="cs-CZ" dirty="0"/>
              <a:t> </a:t>
            </a:r>
            <a:r>
              <a:rPr lang="cs-CZ" dirty="0" err="1"/>
              <a:t>Museen</a:t>
            </a:r>
            <a:r>
              <a:rPr lang="cs-CZ" dirty="0"/>
              <a:t>,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bekanntesten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zwei</a:t>
            </a:r>
            <a:r>
              <a:rPr lang="cs-CZ" dirty="0"/>
              <a:t> -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Naturhistorische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Kunsthistorische</a:t>
            </a:r>
            <a:r>
              <a:rPr lang="cs-CZ" dirty="0"/>
              <a:t> Museum </a:t>
            </a:r>
            <a:r>
              <a:rPr lang="cs-CZ" dirty="0" err="1"/>
              <a:t>am</a:t>
            </a:r>
            <a:r>
              <a:rPr lang="cs-CZ" dirty="0"/>
              <a:t> Maria-</a:t>
            </a:r>
            <a:r>
              <a:rPr lang="cs-CZ" dirty="0" err="1"/>
              <a:t>Teresia</a:t>
            </a:r>
            <a:r>
              <a:rPr lang="cs-CZ" dirty="0"/>
              <a:t>-</a:t>
            </a:r>
            <a:r>
              <a:rPr lang="cs-CZ" dirty="0" err="1"/>
              <a:t>Platz</a:t>
            </a:r>
            <a:r>
              <a:rPr lang="cs-CZ" dirty="0"/>
              <a:t>. </a:t>
            </a: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können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berühmte</a:t>
            </a:r>
            <a:r>
              <a:rPr lang="cs-CZ" dirty="0"/>
              <a:t> </a:t>
            </a:r>
            <a:r>
              <a:rPr lang="cs-CZ" dirty="0" err="1"/>
              <a:t>graphische</a:t>
            </a:r>
            <a:r>
              <a:rPr lang="cs-CZ" dirty="0"/>
              <a:t> </a:t>
            </a:r>
            <a:r>
              <a:rPr lang="cs-CZ" dirty="0" err="1"/>
              <a:t>Sammlung</a:t>
            </a:r>
            <a:r>
              <a:rPr lang="cs-CZ" dirty="0"/>
              <a:t> Albertina </a:t>
            </a:r>
            <a:r>
              <a:rPr lang="cs-CZ" dirty="0" err="1"/>
              <a:t>besuchen</a:t>
            </a:r>
            <a:r>
              <a:rPr lang="cs-CZ" dirty="0"/>
              <a:t>, </a:t>
            </a:r>
            <a:r>
              <a:rPr lang="cs-CZ" dirty="0" err="1"/>
              <a:t>weiter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Rathaus,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Burgtheater</a:t>
            </a:r>
            <a:r>
              <a:rPr lang="cs-CZ" dirty="0"/>
              <a:t> oder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Staatsoper</a:t>
            </a:r>
            <a:r>
              <a:rPr lang="cs-CZ" dirty="0"/>
              <a:t>. </a:t>
            </a:r>
            <a:r>
              <a:rPr lang="cs-CZ" dirty="0" err="1"/>
              <a:t>Sehr</a:t>
            </a:r>
            <a:r>
              <a:rPr lang="cs-CZ" dirty="0"/>
              <a:t> </a:t>
            </a:r>
            <a:r>
              <a:rPr lang="cs-CZ" dirty="0" err="1"/>
              <a:t>beliebt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der </a:t>
            </a:r>
            <a:r>
              <a:rPr lang="cs-CZ" dirty="0" err="1"/>
              <a:t>Vergnügungspark</a:t>
            </a:r>
            <a:r>
              <a:rPr lang="cs-CZ" dirty="0"/>
              <a:t> </a:t>
            </a:r>
            <a:r>
              <a:rPr lang="cs-CZ" dirty="0" err="1"/>
              <a:t>Prater</a:t>
            </a:r>
            <a:r>
              <a:rPr lang="cs-CZ" dirty="0"/>
              <a:t>. Sein </a:t>
            </a:r>
            <a:r>
              <a:rPr lang="cs-CZ" dirty="0" err="1"/>
              <a:t>Riesenrad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eines</a:t>
            </a:r>
            <a:r>
              <a:rPr lang="cs-CZ" dirty="0"/>
              <a:t> der </a:t>
            </a:r>
            <a:r>
              <a:rPr lang="cs-CZ" dirty="0" err="1"/>
              <a:t>Wahrzeichen</a:t>
            </a:r>
            <a:r>
              <a:rPr lang="cs-CZ" dirty="0"/>
              <a:t> </a:t>
            </a:r>
            <a:r>
              <a:rPr lang="cs-CZ" dirty="0" err="1"/>
              <a:t>Wiens</a:t>
            </a:r>
            <a:r>
              <a:rPr lang="cs-CZ" dirty="0"/>
              <a:t>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Wien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3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9/93/Rathaus_Vienna_June_2006_165.jpg/800px-Rathaus_Vienna_June_2006_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560840" cy="5933010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7584" y="251937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Neues</a:t>
            </a:r>
            <a:r>
              <a:rPr lang="cs-CZ" sz="3200" dirty="0" smtClean="0"/>
              <a:t> Rathaus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572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0/01/Wien_Hofburg_Neue_Burg_Heldenplatz.jpg/1280px-Wien_Hofburg_Neue_Burg_Heldenpla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8575"/>
            <a:ext cx="8928992" cy="4862115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42380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Hofburg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579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5/5c/Stephansdom_Dach_und_Turm.jpg/640px-Stephansdom_Dach_und_Tur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846138"/>
            <a:ext cx="4392488" cy="585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75756" y="261363"/>
            <a:ext cx="2628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Stephansdom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5610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Dieses</a:t>
            </a:r>
            <a:r>
              <a:rPr lang="cs-CZ" dirty="0"/>
              <a:t> </a:t>
            </a:r>
            <a:r>
              <a:rPr lang="cs-CZ" dirty="0" err="1"/>
              <a:t>Bundesland</a:t>
            </a:r>
            <a:r>
              <a:rPr lang="cs-CZ" dirty="0"/>
              <a:t> </a:t>
            </a:r>
            <a:r>
              <a:rPr lang="cs-CZ" dirty="0" err="1"/>
              <a:t>hat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größte</a:t>
            </a:r>
            <a:r>
              <a:rPr lang="cs-CZ" dirty="0"/>
              <a:t> </a:t>
            </a:r>
            <a:r>
              <a:rPr lang="cs-CZ" dirty="0" err="1"/>
              <a:t>Anbaufläche</a:t>
            </a:r>
            <a:r>
              <a:rPr lang="cs-CZ" dirty="0"/>
              <a:t> in </a:t>
            </a:r>
            <a:r>
              <a:rPr lang="cs-CZ" dirty="0" err="1"/>
              <a:t>Österreich</a:t>
            </a:r>
            <a:r>
              <a:rPr lang="cs-CZ" dirty="0"/>
              <a:t>.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Wiener</a:t>
            </a:r>
            <a:r>
              <a:rPr lang="cs-CZ" dirty="0"/>
              <a:t> </a:t>
            </a:r>
            <a:r>
              <a:rPr lang="cs-CZ" dirty="0" err="1"/>
              <a:t>Becken</a:t>
            </a:r>
            <a:r>
              <a:rPr lang="cs-CZ" dirty="0"/>
              <a:t> (</a:t>
            </a:r>
            <a:r>
              <a:rPr lang="cs-CZ" dirty="0" err="1"/>
              <a:t>Wien-Schwechat</a:t>
            </a:r>
            <a:r>
              <a:rPr lang="cs-CZ" dirty="0"/>
              <a:t>) </a:t>
            </a:r>
            <a:r>
              <a:rPr lang="cs-CZ" dirty="0" err="1"/>
              <a:t>fördert</a:t>
            </a:r>
            <a:r>
              <a:rPr lang="cs-CZ" dirty="0"/>
              <a:t> man </a:t>
            </a:r>
            <a:r>
              <a:rPr lang="cs-CZ" dirty="0" err="1"/>
              <a:t>Erdöl</a:t>
            </a:r>
            <a:r>
              <a:rPr lang="cs-CZ" dirty="0"/>
              <a:t>. Die </a:t>
            </a:r>
            <a:r>
              <a:rPr lang="cs-CZ" dirty="0" err="1"/>
              <a:t>Landeshauptstadt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St. </a:t>
            </a:r>
            <a:r>
              <a:rPr lang="cs-CZ" dirty="0" err="1" smtClean="0"/>
              <a:t>Pölten</a:t>
            </a:r>
            <a:r>
              <a:rPr lang="cs-CZ" dirty="0"/>
              <a:t>. </a:t>
            </a:r>
            <a:r>
              <a:rPr lang="cs-CZ" dirty="0" err="1"/>
              <a:t>Touristisch</a:t>
            </a:r>
            <a:r>
              <a:rPr lang="cs-CZ" dirty="0"/>
              <a:t> </a:t>
            </a:r>
            <a:r>
              <a:rPr lang="cs-CZ" dirty="0" err="1"/>
              <a:t>attraktiv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Wachau</a:t>
            </a:r>
            <a:r>
              <a:rPr lang="cs-CZ" dirty="0"/>
              <a:t>,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bekannte</a:t>
            </a:r>
            <a:r>
              <a:rPr lang="cs-CZ" dirty="0"/>
              <a:t> </a:t>
            </a:r>
            <a:r>
              <a:rPr lang="cs-CZ" dirty="0" err="1"/>
              <a:t>Weingebiet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den </a:t>
            </a:r>
            <a:r>
              <a:rPr lang="cs-CZ" dirty="0" err="1"/>
              <a:t>Städten</a:t>
            </a:r>
            <a:r>
              <a:rPr lang="cs-CZ" dirty="0"/>
              <a:t> </a:t>
            </a:r>
            <a:r>
              <a:rPr lang="cs-CZ" dirty="0" err="1"/>
              <a:t>Melk</a:t>
            </a:r>
            <a:r>
              <a:rPr lang="cs-CZ" dirty="0"/>
              <a:t>, </a:t>
            </a:r>
            <a:r>
              <a:rPr lang="cs-CZ" dirty="0" err="1"/>
              <a:t>Krems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Dürnstein</a:t>
            </a:r>
            <a:r>
              <a:rPr lang="cs-CZ" dirty="0"/>
              <a:t>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C000"/>
          </a:solidFill>
          <a:effectLst>
            <a:softEdge rad="1143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Niederösterreich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1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7/71/Stift_melk_001_2004.jpg/1024px-Stift_melk_001_2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66702" cy="54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313067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Melk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706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1216</Words>
  <Application>Microsoft Office PowerPoint</Application>
  <PresentationFormat>Předvádění na obrazovce (4:3)</PresentationFormat>
  <Paragraphs>125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Motiv sady Office</vt:lpstr>
      <vt:lpstr>Österreichische  Bundesländer</vt:lpstr>
      <vt:lpstr>Österreich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Salzburg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Citace: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lachnitova</dc:creator>
  <cp:lastModifiedBy>uživatel07</cp:lastModifiedBy>
  <cp:revision>64</cp:revision>
  <dcterms:created xsi:type="dcterms:W3CDTF">2012-11-20T13:21:31Z</dcterms:created>
  <dcterms:modified xsi:type="dcterms:W3CDTF">2014-06-16T22:18:40Z</dcterms:modified>
</cp:coreProperties>
</file>