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4.1.2013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4.1.2013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4.1.2013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4.1.2013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4.1.2013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FC38-0821-451A-A164-F1B9E13CD641}" type="datetimeFigureOut">
              <a:rPr lang="cs-CZ" smtClean="0"/>
              <a:pPr/>
              <a:t>4.1.2013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FC38-0821-451A-A164-F1B9E13CD641}" type="datetimeFigureOut">
              <a:rPr lang="cs-CZ" smtClean="0"/>
              <a:pPr/>
              <a:t>4.1.2013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1258F-33F0-4B3A-8082-A296204A171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/index.php?title=Datei:Relief_Map_of_Czech_Republic.png&amp;filetimestamp=20100828115335" TargetMode="External"/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8564488" cy="3672408"/>
          </a:xfrm>
        </p:spPr>
        <p:txBody>
          <a:bodyPr>
            <a:normAutofit/>
          </a:bodyPr>
          <a:lstStyle/>
          <a:p>
            <a:r>
              <a:rPr lang="cs-CZ" sz="6600" dirty="0" err="1" smtClean="0"/>
              <a:t>Ein</a:t>
            </a:r>
            <a:r>
              <a:rPr lang="cs-CZ" sz="6600" dirty="0" smtClean="0"/>
              <a:t> </a:t>
            </a:r>
            <a:r>
              <a:rPr lang="cs-CZ" sz="6600" dirty="0" err="1" smtClean="0"/>
              <a:t>Land</a:t>
            </a:r>
            <a:r>
              <a:rPr lang="cs-CZ" sz="6600" dirty="0" smtClean="0"/>
              <a:t/>
            </a:r>
            <a:br>
              <a:rPr lang="cs-CZ" sz="6600" dirty="0" smtClean="0"/>
            </a:br>
            <a:r>
              <a:rPr lang="cs-CZ" sz="2400" dirty="0" smtClean="0"/>
              <a:t>(</a:t>
            </a:r>
            <a:r>
              <a:rPr lang="cs-CZ" sz="2400" dirty="0" err="1" smtClean="0"/>
              <a:t>ein</a:t>
            </a:r>
            <a:r>
              <a:rPr lang="cs-CZ" sz="2400" dirty="0" smtClean="0"/>
              <a:t> </a:t>
            </a:r>
            <a:r>
              <a:rPr lang="cs-CZ" sz="2400" dirty="0" err="1" smtClean="0"/>
              <a:t>universalles</a:t>
            </a:r>
            <a:r>
              <a:rPr lang="cs-CZ" sz="2400" dirty="0" smtClean="0"/>
              <a:t> </a:t>
            </a:r>
            <a:r>
              <a:rPr lang="cs-CZ" sz="2400" dirty="0" err="1" smtClean="0"/>
              <a:t>Arbeitsmaterial</a:t>
            </a:r>
            <a:r>
              <a:rPr lang="cs-CZ" sz="2400" dirty="0" smtClean="0"/>
              <a:t> </a:t>
            </a:r>
            <a:r>
              <a:rPr lang="cs-CZ" sz="2400" dirty="0" err="1" smtClean="0"/>
              <a:t>für</a:t>
            </a:r>
            <a:r>
              <a:rPr lang="cs-CZ" sz="2400" dirty="0" smtClean="0"/>
              <a:t> den </a:t>
            </a:r>
            <a:r>
              <a:rPr lang="cs-CZ" sz="2400" dirty="0" err="1" smtClean="0"/>
              <a:t>Deutschunterricht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04856" cy="115212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Digitální učební materiál byl vytvořen v rámci projektu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Inovace a zkvalitnění výuky na Slovanském gymnáziu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CZ.1.07/1.5.00/34.1088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b="1" u="sng" dirty="0" smtClean="0"/>
              <a:t/>
            </a:r>
            <a:br>
              <a:rPr lang="cs-CZ" b="1" u="sng" dirty="0" smtClean="0"/>
            </a:br>
            <a:r>
              <a:rPr lang="cs-CZ" b="1" u="sng" dirty="0" err="1" smtClean="0"/>
              <a:t>Bilden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Fragen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zum</a:t>
            </a:r>
            <a:r>
              <a:rPr lang="cs-CZ" b="1" u="sng" dirty="0" smtClean="0"/>
              <a:t> Text </a:t>
            </a:r>
            <a:r>
              <a:rPr lang="cs-CZ" b="1" u="sng" dirty="0" err="1" smtClean="0"/>
              <a:t>und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beantworten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!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/>
          </a:bodyPr>
          <a:lstStyle/>
          <a:p>
            <a:pPr lvl="0"/>
            <a:r>
              <a:rPr lang="cs-CZ" dirty="0" err="1" smtClean="0">
                <a:solidFill>
                  <a:srgbClr val="FF0000"/>
                </a:solidFill>
              </a:rPr>
              <a:t>Wo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befindet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sich</a:t>
            </a:r>
            <a:r>
              <a:rPr lang="cs-CZ" dirty="0" smtClean="0">
                <a:solidFill>
                  <a:srgbClr val="FF0000"/>
                </a:solidFill>
              </a:rPr>
              <a:t> der </a:t>
            </a:r>
            <a:r>
              <a:rPr lang="cs-CZ" dirty="0" err="1" smtClean="0">
                <a:solidFill>
                  <a:srgbClr val="FF0000"/>
                </a:solidFill>
              </a:rPr>
              <a:t>Staat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Wer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regiert</a:t>
            </a:r>
            <a:r>
              <a:rPr lang="cs-CZ" dirty="0" smtClean="0">
                <a:solidFill>
                  <a:srgbClr val="FF0000"/>
                </a:solidFill>
              </a:rPr>
              <a:t> in </a:t>
            </a:r>
            <a:r>
              <a:rPr lang="cs-CZ" dirty="0" err="1" smtClean="0">
                <a:solidFill>
                  <a:srgbClr val="FF0000"/>
                </a:solidFill>
              </a:rPr>
              <a:t>diesem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Land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Aus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welchen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Gebieten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besteht</a:t>
            </a:r>
            <a:r>
              <a:rPr lang="cs-CZ" dirty="0" smtClean="0">
                <a:solidFill>
                  <a:srgbClr val="FF0000"/>
                </a:solidFill>
              </a:rPr>
              <a:t> der </a:t>
            </a:r>
            <a:r>
              <a:rPr lang="cs-CZ" dirty="0" err="1" smtClean="0">
                <a:solidFill>
                  <a:srgbClr val="FF0000"/>
                </a:solidFill>
              </a:rPr>
              <a:t>Staat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Was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kann</a:t>
            </a:r>
            <a:r>
              <a:rPr lang="cs-CZ" dirty="0" smtClean="0">
                <a:solidFill>
                  <a:srgbClr val="FF0000"/>
                </a:solidFill>
              </a:rPr>
              <a:t> man </a:t>
            </a:r>
            <a:r>
              <a:rPr lang="cs-CZ" dirty="0" err="1" smtClean="0">
                <a:solidFill>
                  <a:srgbClr val="FF0000"/>
                </a:solidFill>
              </a:rPr>
              <a:t>zu</a:t>
            </a:r>
            <a:r>
              <a:rPr lang="cs-CZ" dirty="0" smtClean="0">
                <a:solidFill>
                  <a:srgbClr val="FF0000"/>
                </a:solidFill>
              </a:rPr>
              <a:t> der </a:t>
            </a:r>
            <a:r>
              <a:rPr lang="cs-CZ" dirty="0" err="1" smtClean="0">
                <a:solidFill>
                  <a:srgbClr val="FF0000"/>
                </a:solidFill>
              </a:rPr>
              <a:t>wirtschaft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sagen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Aus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welchem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Grund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besuchen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Turisten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das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Land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Veranstaltungen</a:t>
            </a:r>
            <a:r>
              <a:rPr lang="cs-CZ" dirty="0" smtClean="0"/>
              <a:t>, </a:t>
            </a:r>
            <a:r>
              <a:rPr lang="cs-CZ" dirty="0" err="1" smtClean="0"/>
              <a:t>welche</a:t>
            </a:r>
            <a:r>
              <a:rPr lang="cs-CZ" dirty="0" smtClean="0"/>
              <a:t>, </a:t>
            </a:r>
            <a:r>
              <a:rPr lang="cs-CZ" dirty="0" err="1" smtClean="0"/>
              <a:t>hier</a:t>
            </a:r>
            <a:r>
              <a:rPr lang="cs-CZ" dirty="0" smtClean="0"/>
              <a:t>, </a:t>
            </a:r>
            <a:r>
              <a:rPr lang="cs-CZ" dirty="0" err="1" smtClean="0"/>
              <a:t>stattfinden</a:t>
            </a:r>
            <a:endParaRPr lang="cs-CZ" dirty="0" smtClean="0"/>
          </a:p>
          <a:p>
            <a:pPr lvl="0"/>
            <a:r>
              <a:rPr lang="cs-CZ" dirty="0" err="1" smtClean="0"/>
              <a:t>einfallen</a:t>
            </a:r>
            <a:r>
              <a:rPr lang="cs-CZ" dirty="0" smtClean="0"/>
              <a:t>, </a:t>
            </a:r>
            <a:r>
              <a:rPr lang="cs-CZ" dirty="0" err="1" smtClean="0"/>
              <a:t>was</a:t>
            </a:r>
            <a:r>
              <a:rPr lang="cs-CZ" dirty="0" smtClean="0"/>
              <a:t>, </a:t>
            </a:r>
            <a:r>
              <a:rPr lang="cs-CZ" dirty="0" err="1" smtClean="0"/>
              <a:t>zu</a:t>
            </a:r>
            <a:r>
              <a:rPr lang="cs-CZ" dirty="0" smtClean="0"/>
              <a:t>, der </a:t>
            </a:r>
            <a:r>
              <a:rPr lang="cs-CZ" dirty="0" err="1" smtClean="0"/>
              <a:t>Staat</a:t>
            </a:r>
            <a:r>
              <a:rPr lang="cs-CZ" dirty="0" smtClean="0"/>
              <a:t>, </a:t>
            </a:r>
            <a:r>
              <a:rPr lang="cs-CZ" dirty="0" err="1" smtClean="0"/>
              <a:t>du</a:t>
            </a:r>
            <a:r>
              <a:rPr lang="cs-CZ" dirty="0" smtClean="0"/>
              <a:t>, </a:t>
            </a:r>
            <a:r>
              <a:rPr lang="cs-CZ" dirty="0" err="1" smtClean="0"/>
              <a:t>noch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b="1" u="sng" dirty="0" smtClean="0"/>
              <a:t/>
            </a:r>
            <a:br>
              <a:rPr lang="cs-CZ" b="1" u="sng" dirty="0" smtClean="0"/>
            </a:br>
            <a:r>
              <a:rPr lang="cs-CZ" b="1" u="sng" dirty="0" err="1" smtClean="0"/>
              <a:t>Bilden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Fragen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zum</a:t>
            </a:r>
            <a:r>
              <a:rPr lang="cs-CZ" b="1" u="sng" dirty="0" smtClean="0"/>
              <a:t> Text </a:t>
            </a:r>
            <a:r>
              <a:rPr lang="cs-CZ" b="1" u="sng" dirty="0" err="1" smtClean="0"/>
              <a:t>und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beantworten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!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/>
          </a:bodyPr>
          <a:lstStyle/>
          <a:p>
            <a:pPr lvl="0"/>
            <a:r>
              <a:rPr lang="cs-CZ" dirty="0" err="1" smtClean="0">
                <a:solidFill>
                  <a:srgbClr val="FF0000"/>
                </a:solidFill>
              </a:rPr>
              <a:t>Wo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befindet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sich</a:t>
            </a:r>
            <a:r>
              <a:rPr lang="cs-CZ" dirty="0" smtClean="0">
                <a:solidFill>
                  <a:srgbClr val="FF0000"/>
                </a:solidFill>
              </a:rPr>
              <a:t> der </a:t>
            </a:r>
            <a:r>
              <a:rPr lang="cs-CZ" dirty="0" err="1" smtClean="0">
                <a:solidFill>
                  <a:srgbClr val="FF0000"/>
                </a:solidFill>
              </a:rPr>
              <a:t>Staat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Wer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regiert</a:t>
            </a:r>
            <a:r>
              <a:rPr lang="cs-CZ" dirty="0" smtClean="0">
                <a:solidFill>
                  <a:srgbClr val="FF0000"/>
                </a:solidFill>
              </a:rPr>
              <a:t> in </a:t>
            </a:r>
            <a:r>
              <a:rPr lang="cs-CZ" dirty="0" err="1" smtClean="0">
                <a:solidFill>
                  <a:srgbClr val="FF0000"/>
                </a:solidFill>
              </a:rPr>
              <a:t>diesem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Land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Aus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welchen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Gebieten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besteht</a:t>
            </a:r>
            <a:r>
              <a:rPr lang="cs-CZ" dirty="0" smtClean="0">
                <a:solidFill>
                  <a:srgbClr val="FF0000"/>
                </a:solidFill>
              </a:rPr>
              <a:t> der </a:t>
            </a:r>
            <a:r>
              <a:rPr lang="cs-CZ" dirty="0" err="1" smtClean="0">
                <a:solidFill>
                  <a:srgbClr val="FF0000"/>
                </a:solidFill>
              </a:rPr>
              <a:t>Staat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Was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kann</a:t>
            </a:r>
            <a:r>
              <a:rPr lang="cs-CZ" dirty="0" smtClean="0">
                <a:solidFill>
                  <a:srgbClr val="FF0000"/>
                </a:solidFill>
              </a:rPr>
              <a:t> man </a:t>
            </a:r>
            <a:r>
              <a:rPr lang="cs-CZ" dirty="0" err="1" smtClean="0">
                <a:solidFill>
                  <a:srgbClr val="FF0000"/>
                </a:solidFill>
              </a:rPr>
              <a:t>zu</a:t>
            </a:r>
            <a:r>
              <a:rPr lang="cs-CZ" dirty="0" smtClean="0">
                <a:solidFill>
                  <a:srgbClr val="FF0000"/>
                </a:solidFill>
              </a:rPr>
              <a:t> der </a:t>
            </a:r>
            <a:r>
              <a:rPr lang="cs-CZ" dirty="0" err="1" smtClean="0">
                <a:solidFill>
                  <a:srgbClr val="FF0000"/>
                </a:solidFill>
              </a:rPr>
              <a:t>wirtschaft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sagen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Aus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welchem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Grund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besuchen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Turisten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das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Land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Welche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Veranstaltungen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finden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hier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statt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/>
              <a:t>einfallen</a:t>
            </a:r>
            <a:r>
              <a:rPr lang="cs-CZ" dirty="0" smtClean="0"/>
              <a:t>, </a:t>
            </a:r>
            <a:r>
              <a:rPr lang="cs-CZ" dirty="0" err="1" smtClean="0"/>
              <a:t>was</a:t>
            </a:r>
            <a:r>
              <a:rPr lang="cs-CZ" dirty="0" smtClean="0"/>
              <a:t>, </a:t>
            </a:r>
            <a:r>
              <a:rPr lang="cs-CZ" dirty="0" err="1" smtClean="0"/>
              <a:t>zu</a:t>
            </a:r>
            <a:r>
              <a:rPr lang="cs-CZ" dirty="0" smtClean="0"/>
              <a:t>, der </a:t>
            </a:r>
            <a:r>
              <a:rPr lang="cs-CZ" dirty="0" err="1" smtClean="0"/>
              <a:t>Staat</a:t>
            </a:r>
            <a:r>
              <a:rPr lang="cs-CZ" dirty="0" smtClean="0"/>
              <a:t>, </a:t>
            </a:r>
            <a:r>
              <a:rPr lang="cs-CZ" dirty="0" err="1" smtClean="0"/>
              <a:t>du</a:t>
            </a:r>
            <a:r>
              <a:rPr lang="cs-CZ" dirty="0" smtClean="0"/>
              <a:t>, </a:t>
            </a:r>
            <a:r>
              <a:rPr lang="cs-CZ" dirty="0" err="1" smtClean="0"/>
              <a:t>noch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b="1" u="sng" dirty="0" smtClean="0"/>
              <a:t/>
            </a:r>
            <a:br>
              <a:rPr lang="cs-CZ" b="1" u="sng" dirty="0" smtClean="0"/>
            </a:br>
            <a:r>
              <a:rPr lang="cs-CZ" b="1" u="sng" dirty="0" err="1" smtClean="0"/>
              <a:t>Bilden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Fragen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zum</a:t>
            </a:r>
            <a:r>
              <a:rPr lang="cs-CZ" b="1" u="sng" dirty="0" smtClean="0"/>
              <a:t> Text </a:t>
            </a:r>
            <a:r>
              <a:rPr lang="cs-CZ" b="1" u="sng" dirty="0" err="1" smtClean="0"/>
              <a:t>und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beantworten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!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/>
          </a:bodyPr>
          <a:lstStyle/>
          <a:p>
            <a:pPr lvl="0"/>
            <a:r>
              <a:rPr lang="cs-CZ" dirty="0" err="1" smtClean="0">
                <a:solidFill>
                  <a:srgbClr val="FF0000"/>
                </a:solidFill>
              </a:rPr>
              <a:t>Wo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befindet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sich</a:t>
            </a:r>
            <a:r>
              <a:rPr lang="cs-CZ" dirty="0" smtClean="0">
                <a:solidFill>
                  <a:srgbClr val="FF0000"/>
                </a:solidFill>
              </a:rPr>
              <a:t> der </a:t>
            </a:r>
            <a:r>
              <a:rPr lang="cs-CZ" dirty="0" err="1" smtClean="0">
                <a:solidFill>
                  <a:srgbClr val="FF0000"/>
                </a:solidFill>
              </a:rPr>
              <a:t>Staat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Wer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regiert</a:t>
            </a:r>
            <a:r>
              <a:rPr lang="cs-CZ" dirty="0" smtClean="0">
                <a:solidFill>
                  <a:srgbClr val="FF0000"/>
                </a:solidFill>
              </a:rPr>
              <a:t> in </a:t>
            </a:r>
            <a:r>
              <a:rPr lang="cs-CZ" dirty="0" err="1" smtClean="0">
                <a:solidFill>
                  <a:srgbClr val="FF0000"/>
                </a:solidFill>
              </a:rPr>
              <a:t>diesem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Land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Aus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welchen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Gebieten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besteht</a:t>
            </a:r>
            <a:r>
              <a:rPr lang="cs-CZ" dirty="0" smtClean="0">
                <a:solidFill>
                  <a:srgbClr val="FF0000"/>
                </a:solidFill>
              </a:rPr>
              <a:t> der </a:t>
            </a:r>
            <a:r>
              <a:rPr lang="cs-CZ" dirty="0" err="1" smtClean="0">
                <a:solidFill>
                  <a:srgbClr val="FF0000"/>
                </a:solidFill>
              </a:rPr>
              <a:t>Staat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Was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kann</a:t>
            </a:r>
            <a:r>
              <a:rPr lang="cs-CZ" dirty="0" smtClean="0">
                <a:solidFill>
                  <a:srgbClr val="FF0000"/>
                </a:solidFill>
              </a:rPr>
              <a:t> man </a:t>
            </a:r>
            <a:r>
              <a:rPr lang="cs-CZ" dirty="0" err="1" smtClean="0">
                <a:solidFill>
                  <a:srgbClr val="FF0000"/>
                </a:solidFill>
              </a:rPr>
              <a:t>zu</a:t>
            </a:r>
            <a:r>
              <a:rPr lang="cs-CZ" dirty="0" smtClean="0">
                <a:solidFill>
                  <a:srgbClr val="FF0000"/>
                </a:solidFill>
              </a:rPr>
              <a:t> der </a:t>
            </a:r>
            <a:r>
              <a:rPr lang="cs-CZ" dirty="0" err="1" smtClean="0">
                <a:solidFill>
                  <a:srgbClr val="FF0000"/>
                </a:solidFill>
              </a:rPr>
              <a:t>wirtschaft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sagen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Aus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welchem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Grund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besuchen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Turisten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das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Land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Welche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Veranstaltungen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finden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hier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statt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Was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fällt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zu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disem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Staat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noch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ein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Obr. Str. 4 </a:t>
            </a:r>
          </a:p>
          <a:p>
            <a:r>
              <a:rPr lang="cs-CZ" sz="2000" dirty="0" smtClean="0"/>
              <a:t>[cit. 2012-2-12]. Dostupný pod licencí </a:t>
            </a:r>
            <a:r>
              <a:rPr lang="cs-CZ" sz="2000" u="sng" dirty="0" err="1" smtClean="0">
                <a:hlinkClick r:id="rId2" tooltip="w:cs:Creative Commons"/>
              </a:rPr>
              <a:t>Creative</a:t>
            </a:r>
            <a:r>
              <a:rPr lang="cs-CZ" sz="2000" u="sng" dirty="0" smtClean="0">
                <a:hlinkClick r:id="rId2" tooltip="w:cs:Creative Commons"/>
              </a:rPr>
              <a:t> </a:t>
            </a:r>
            <a:r>
              <a:rPr lang="cs-CZ" sz="2000" u="sng" dirty="0" err="1" smtClean="0">
                <a:hlinkClick r:id="rId2" tooltip="w:cs:Creative Commons"/>
              </a:rPr>
              <a:t>Commons</a:t>
            </a:r>
            <a:r>
              <a:rPr lang="cs-CZ" sz="2000" dirty="0" smtClean="0"/>
              <a:t> na WWW:</a:t>
            </a:r>
          </a:p>
          <a:p>
            <a:r>
              <a:rPr lang="cs-CZ" sz="2000" dirty="0" smtClean="0"/>
              <a:t>&lt;</a:t>
            </a:r>
            <a:r>
              <a:rPr lang="cs-CZ" sz="2000" u="sng" dirty="0" smtClean="0">
                <a:hlinkClick r:id="rId3"/>
              </a:rPr>
              <a:t>http://de.</a:t>
            </a:r>
            <a:r>
              <a:rPr lang="cs-CZ" sz="2000" u="sng" dirty="0" err="1" smtClean="0">
                <a:hlinkClick r:id="rId3"/>
              </a:rPr>
              <a:t>wikipedia.org</a:t>
            </a:r>
            <a:r>
              <a:rPr lang="cs-CZ" sz="2000" u="sng" dirty="0" smtClean="0">
                <a:hlinkClick r:id="rId3"/>
              </a:rPr>
              <a:t>/w/index.</a:t>
            </a:r>
            <a:r>
              <a:rPr lang="cs-CZ" sz="2000" u="sng" dirty="0" err="1" smtClean="0">
                <a:hlinkClick r:id="rId3"/>
              </a:rPr>
              <a:t>php</a:t>
            </a:r>
            <a:r>
              <a:rPr lang="cs-CZ" sz="2000" u="sng" dirty="0" smtClean="0">
                <a:hlinkClick r:id="rId3"/>
              </a:rPr>
              <a:t>?</a:t>
            </a:r>
            <a:r>
              <a:rPr lang="cs-CZ" sz="2000" u="sng" dirty="0" err="1" smtClean="0">
                <a:hlinkClick r:id="rId3"/>
              </a:rPr>
              <a:t>title</a:t>
            </a:r>
            <a:r>
              <a:rPr lang="cs-CZ" sz="2000" u="sng" dirty="0" smtClean="0">
                <a:hlinkClick r:id="rId3"/>
              </a:rPr>
              <a:t>=</a:t>
            </a:r>
            <a:r>
              <a:rPr lang="cs-CZ" sz="2000" u="sng" dirty="0" err="1" smtClean="0">
                <a:hlinkClick r:id="rId3"/>
              </a:rPr>
              <a:t>Datei</a:t>
            </a:r>
            <a:r>
              <a:rPr lang="cs-CZ" sz="2000" u="sng" dirty="0" smtClean="0">
                <a:hlinkClick r:id="rId3"/>
              </a:rPr>
              <a:t>:</a:t>
            </a:r>
            <a:r>
              <a:rPr lang="cs-CZ" sz="2000" u="sng" dirty="0" err="1" smtClean="0">
                <a:hlinkClick r:id="rId3"/>
              </a:rPr>
              <a:t>Relief</a:t>
            </a:r>
            <a:r>
              <a:rPr lang="cs-CZ" sz="2000" u="sng" dirty="0" smtClean="0">
                <a:hlinkClick r:id="rId3"/>
              </a:rPr>
              <a:t>_Map_</a:t>
            </a:r>
            <a:r>
              <a:rPr lang="cs-CZ" sz="2000" u="sng" dirty="0" err="1" smtClean="0">
                <a:hlinkClick r:id="rId3"/>
              </a:rPr>
              <a:t>of</a:t>
            </a:r>
            <a:r>
              <a:rPr lang="cs-CZ" sz="2000" u="sng" dirty="0" smtClean="0">
                <a:hlinkClick r:id="rId3"/>
              </a:rPr>
              <a:t>_</a:t>
            </a:r>
            <a:r>
              <a:rPr lang="cs-CZ" sz="2000" u="sng" dirty="0" err="1" smtClean="0">
                <a:hlinkClick r:id="rId3"/>
              </a:rPr>
              <a:t>Czech</a:t>
            </a:r>
            <a:r>
              <a:rPr lang="cs-CZ" sz="2000" u="sng" dirty="0" smtClean="0">
                <a:hlinkClick r:id="rId3"/>
              </a:rPr>
              <a:t>_</a:t>
            </a:r>
            <a:r>
              <a:rPr lang="cs-CZ" sz="2000" u="sng" dirty="0" err="1" smtClean="0">
                <a:hlinkClick r:id="rId3"/>
              </a:rPr>
              <a:t>Republic.png</a:t>
            </a:r>
            <a:r>
              <a:rPr lang="cs-CZ" sz="2000" u="sng" dirty="0" smtClean="0">
                <a:hlinkClick r:id="rId3"/>
              </a:rPr>
              <a:t>&amp;</a:t>
            </a:r>
            <a:r>
              <a:rPr lang="cs-CZ" sz="2000" u="sng" dirty="0" err="1" smtClean="0">
                <a:hlinkClick r:id="rId3"/>
              </a:rPr>
              <a:t>filetimestamp</a:t>
            </a:r>
            <a:r>
              <a:rPr lang="cs-CZ" sz="2000" u="sng" dirty="0" smtClean="0">
                <a:hlinkClick r:id="rId3"/>
              </a:rPr>
              <a:t>=20100828115335</a:t>
            </a:r>
            <a:r>
              <a:rPr lang="cs-CZ" sz="2000" dirty="0" smtClean="0"/>
              <a:t>  &gt;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i="1" u="sng" dirty="0" err="1" smtClean="0"/>
              <a:t>Ergänzen</a:t>
            </a:r>
            <a:r>
              <a:rPr lang="cs-CZ" sz="3600" i="1" u="sng" dirty="0" smtClean="0"/>
              <a:t> </a:t>
            </a:r>
            <a:r>
              <a:rPr lang="cs-CZ" sz="3600" i="1" u="sng" dirty="0" err="1" smtClean="0"/>
              <a:t>Sie</a:t>
            </a:r>
            <a:r>
              <a:rPr lang="cs-CZ" sz="3600" i="1" u="sng" dirty="0" smtClean="0"/>
              <a:t> </a:t>
            </a:r>
            <a:r>
              <a:rPr lang="cs-CZ" sz="3600" i="1" u="sng" dirty="0" err="1" smtClean="0"/>
              <a:t>die</a:t>
            </a:r>
            <a:r>
              <a:rPr lang="cs-CZ" sz="3600" i="1" u="sng" dirty="0" smtClean="0"/>
              <a:t> </a:t>
            </a:r>
            <a:r>
              <a:rPr lang="cs-CZ" sz="3600" i="1" u="sng" dirty="0" err="1" smtClean="0"/>
              <a:t>fehlenden</a:t>
            </a:r>
            <a:r>
              <a:rPr lang="cs-CZ" sz="3600" i="1" u="sng" dirty="0" smtClean="0"/>
              <a:t> </a:t>
            </a:r>
            <a:r>
              <a:rPr lang="cs-CZ" sz="3600" i="1" u="sng" dirty="0" err="1" smtClean="0"/>
              <a:t>Informationen</a:t>
            </a:r>
            <a:r>
              <a:rPr lang="cs-CZ" sz="3600" i="1" u="sng" dirty="0" smtClean="0"/>
              <a:t> </a:t>
            </a:r>
            <a:r>
              <a:rPr lang="cs-CZ" sz="3600" i="1" u="sng" dirty="0" err="1" smtClean="0"/>
              <a:t>zu</a:t>
            </a:r>
            <a:r>
              <a:rPr lang="cs-CZ" sz="3600" i="1" u="sng" dirty="0" smtClean="0"/>
              <a:t> </a:t>
            </a:r>
            <a:r>
              <a:rPr lang="cs-CZ" sz="3600" i="1" u="sng" dirty="0" err="1" smtClean="0"/>
              <a:t>einem</a:t>
            </a:r>
            <a:r>
              <a:rPr lang="cs-CZ" sz="3600" i="1" u="sng" dirty="0" smtClean="0"/>
              <a:t> </a:t>
            </a:r>
            <a:r>
              <a:rPr lang="cs-CZ" sz="3600" i="1" u="sng" dirty="0" err="1" smtClean="0"/>
              <a:t>konkreten</a:t>
            </a:r>
            <a:r>
              <a:rPr lang="cs-CZ" sz="3600" i="1" u="sng" dirty="0" smtClean="0"/>
              <a:t> </a:t>
            </a:r>
            <a:r>
              <a:rPr lang="cs-CZ" sz="3600" i="1" u="sng" dirty="0" err="1" smtClean="0"/>
              <a:t>Land</a:t>
            </a:r>
            <a:r>
              <a:rPr lang="cs-CZ" sz="3600" i="1" u="sng" dirty="0" smtClean="0"/>
              <a:t>!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cs-CZ" i="1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X </a:t>
            </a:r>
            <a:r>
              <a:rPr lang="cs-CZ" dirty="0" err="1" smtClean="0"/>
              <a:t>erstreckt</a:t>
            </a:r>
            <a:r>
              <a:rPr lang="cs-CZ" dirty="0" smtClean="0"/>
              <a:t> </a:t>
            </a:r>
            <a:r>
              <a:rPr lang="cs-CZ" dirty="0" err="1" smtClean="0"/>
              <a:t>sich</a:t>
            </a:r>
            <a:r>
              <a:rPr lang="cs-CZ" dirty="0" smtClean="0"/>
              <a:t> </a:t>
            </a:r>
            <a:r>
              <a:rPr lang="cs-CZ" dirty="0" err="1" smtClean="0"/>
              <a:t>auf</a:t>
            </a:r>
            <a:r>
              <a:rPr lang="cs-CZ" dirty="0" smtClean="0"/>
              <a:t> der </a:t>
            </a:r>
            <a:r>
              <a:rPr lang="cs-CZ" dirty="0" err="1" smtClean="0"/>
              <a:t>Fläche</a:t>
            </a:r>
            <a:r>
              <a:rPr lang="cs-CZ" dirty="0" smtClean="0"/>
              <a:t> </a:t>
            </a:r>
            <a:r>
              <a:rPr lang="cs-CZ" dirty="0" err="1" smtClean="0"/>
              <a:t>von</a:t>
            </a:r>
            <a:r>
              <a:rPr lang="cs-CZ" dirty="0" smtClean="0"/>
              <a:t> … km2.</a:t>
            </a:r>
          </a:p>
          <a:p>
            <a:r>
              <a:rPr lang="cs-CZ" dirty="0" smtClean="0"/>
              <a:t>X </a:t>
            </a:r>
            <a:r>
              <a:rPr lang="cs-CZ" dirty="0" err="1" smtClean="0"/>
              <a:t>hat</a:t>
            </a:r>
            <a:r>
              <a:rPr lang="cs-CZ" dirty="0" smtClean="0"/>
              <a:t> … </a:t>
            </a:r>
            <a:r>
              <a:rPr lang="cs-CZ" dirty="0" err="1" smtClean="0"/>
              <a:t>Millionen</a:t>
            </a:r>
            <a:r>
              <a:rPr lang="cs-CZ" dirty="0" smtClean="0"/>
              <a:t> </a:t>
            </a:r>
            <a:r>
              <a:rPr lang="cs-CZ" dirty="0" err="1" smtClean="0"/>
              <a:t>Einwohner</a:t>
            </a:r>
            <a:r>
              <a:rPr lang="cs-CZ" dirty="0" smtClean="0"/>
              <a:t>. </a:t>
            </a:r>
          </a:p>
          <a:p>
            <a:r>
              <a:rPr lang="cs-CZ" dirty="0" smtClean="0"/>
              <a:t>Die </a:t>
            </a:r>
            <a:r>
              <a:rPr lang="cs-CZ" dirty="0" err="1" smtClean="0"/>
              <a:t>Hauptstadt</a:t>
            </a:r>
            <a:r>
              <a:rPr lang="cs-CZ" dirty="0" smtClean="0"/>
              <a:t> </a:t>
            </a:r>
            <a:r>
              <a:rPr lang="cs-CZ" dirty="0" err="1" smtClean="0"/>
              <a:t>heißt</a:t>
            </a:r>
            <a:r>
              <a:rPr lang="cs-CZ" dirty="0" smtClean="0"/>
              <a:t> ….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hat</a:t>
            </a:r>
            <a:r>
              <a:rPr lang="cs-CZ" dirty="0" smtClean="0"/>
              <a:t> …. </a:t>
            </a:r>
            <a:r>
              <a:rPr lang="cs-CZ" dirty="0" err="1" smtClean="0"/>
              <a:t>Mio</a:t>
            </a:r>
            <a:r>
              <a:rPr lang="cs-CZ" dirty="0" smtClean="0"/>
              <a:t> </a:t>
            </a:r>
            <a:r>
              <a:rPr lang="cs-CZ" dirty="0" err="1" smtClean="0"/>
              <a:t>Einwohner</a:t>
            </a:r>
            <a:r>
              <a:rPr lang="cs-CZ" dirty="0" smtClean="0"/>
              <a:t>.</a:t>
            </a:r>
          </a:p>
          <a:p>
            <a:r>
              <a:rPr lang="cs-CZ" dirty="0" smtClean="0"/>
              <a:t>Der </a:t>
            </a:r>
            <a:r>
              <a:rPr lang="cs-CZ" dirty="0" err="1" smtClean="0"/>
              <a:t>Staat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eine</a:t>
            </a:r>
            <a:r>
              <a:rPr lang="cs-CZ" dirty="0" smtClean="0"/>
              <a:t> Republik/ </a:t>
            </a:r>
            <a:r>
              <a:rPr lang="cs-CZ" dirty="0" err="1" smtClean="0"/>
              <a:t>Konföderation</a:t>
            </a:r>
            <a:r>
              <a:rPr lang="cs-CZ" dirty="0" smtClean="0"/>
              <a:t>/ Monarchie </a:t>
            </a:r>
            <a:r>
              <a:rPr lang="cs-CZ" dirty="0" err="1" smtClean="0"/>
              <a:t>mit</a:t>
            </a:r>
            <a:r>
              <a:rPr lang="cs-CZ" dirty="0" smtClean="0"/>
              <a:t> </a:t>
            </a:r>
            <a:r>
              <a:rPr lang="cs-CZ" dirty="0" err="1" smtClean="0"/>
              <a:t>einem</a:t>
            </a:r>
            <a:r>
              <a:rPr lang="cs-CZ" dirty="0" smtClean="0"/>
              <a:t> </a:t>
            </a:r>
            <a:r>
              <a:rPr lang="cs-CZ" dirty="0" err="1" smtClean="0"/>
              <a:t>Präsidenten</a:t>
            </a:r>
            <a:r>
              <a:rPr lang="cs-CZ" dirty="0" smtClean="0"/>
              <a:t>/</a:t>
            </a:r>
            <a:r>
              <a:rPr lang="cs-CZ" dirty="0" err="1" smtClean="0"/>
              <a:t>Fürsten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einer</a:t>
            </a:r>
            <a:r>
              <a:rPr lang="cs-CZ" dirty="0" smtClean="0"/>
              <a:t> </a:t>
            </a:r>
            <a:r>
              <a:rPr lang="cs-CZ" dirty="0" err="1" smtClean="0"/>
              <a:t>Bundesregierung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der </a:t>
            </a:r>
            <a:r>
              <a:rPr lang="cs-CZ" dirty="0" err="1" smtClean="0"/>
              <a:t>Spitze</a:t>
            </a:r>
            <a:r>
              <a:rPr lang="cs-CZ" dirty="0" smtClean="0"/>
              <a:t>.</a:t>
            </a:r>
          </a:p>
          <a:p>
            <a:r>
              <a:rPr lang="cs-CZ" dirty="0" smtClean="0"/>
              <a:t>X </a:t>
            </a:r>
            <a:r>
              <a:rPr lang="cs-CZ" dirty="0" err="1" smtClean="0"/>
              <a:t>besteht</a:t>
            </a:r>
            <a:r>
              <a:rPr lang="cs-CZ" dirty="0" smtClean="0"/>
              <a:t> </a:t>
            </a:r>
            <a:r>
              <a:rPr lang="cs-CZ" dirty="0" err="1" smtClean="0"/>
              <a:t>aus</a:t>
            </a:r>
            <a:r>
              <a:rPr lang="cs-CZ" dirty="0" smtClean="0"/>
              <a:t> … </a:t>
            </a:r>
            <a:r>
              <a:rPr lang="cs-CZ" dirty="0" err="1" smtClean="0"/>
              <a:t>Bundesländer</a:t>
            </a:r>
            <a:r>
              <a:rPr lang="cs-CZ" dirty="0" smtClean="0"/>
              <a:t>/</a:t>
            </a:r>
            <a:r>
              <a:rPr lang="cs-CZ" dirty="0" err="1" smtClean="0"/>
              <a:t>Kantonen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grenzt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Norden</a:t>
            </a:r>
            <a:r>
              <a:rPr lang="cs-CZ" dirty="0" smtClean="0"/>
              <a:t>/Osten/</a:t>
            </a:r>
            <a:r>
              <a:rPr lang="cs-CZ" dirty="0" err="1" smtClean="0"/>
              <a:t>Westen</a:t>
            </a:r>
            <a:r>
              <a:rPr lang="cs-CZ" dirty="0" smtClean="0"/>
              <a:t>/</a:t>
            </a:r>
            <a:r>
              <a:rPr lang="cs-CZ" dirty="0" err="1" smtClean="0"/>
              <a:t>Süden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….</a:t>
            </a:r>
          </a:p>
          <a:p>
            <a:r>
              <a:rPr lang="cs-CZ" dirty="0" smtClean="0"/>
              <a:t>Die </a:t>
            </a:r>
            <a:r>
              <a:rPr lang="cs-CZ" dirty="0" err="1" smtClean="0"/>
              <a:t>Amtssprache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….</a:t>
            </a:r>
          </a:p>
          <a:p>
            <a:r>
              <a:rPr lang="cs-CZ" dirty="0" smtClean="0"/>
              <a:t>Die </a:t>
            </a:r>
            <a:r>
              <a:rPr lang="cs-CZ" dirty="0" err="1" smtClean="0"/>
              <a:t>Oberfläche</a:t>
            </a:r>
            <a:r>
              <a:rPr lang="cs-CZ" dirty="0" smtClean="0"/>
              <a:t> </a:t>
            </a:r>
            <a:r>
              <a:rPr lang="cs-CZ" dirty="0" err="1" smtClean="0"/>
              <a:t>bilden</a:t>
            </a:r>
            <a:r>
              <a:rPr lang="cs-CZ" dirty="0" smtClean="0"/>
              <a:t> </a:t>
            </a:r>
            <a:r>
              <a:rPr lang="cs-CZ" dirty="0" err="1" smtClean="0"/>
              <a:t>Gebirge</a:t>
            </a:r>
            <a:r>
              <a:rPr lang="cs-CZ" dirty="0" smtClean="0"/>
              <a:t>, </a:t>
            </a:r>
            <a:r>
              <a:rPr lang="cs-CZ" dirty="0" err="1" smtClean="0"/>
              <a:t>wie</a:t>
            </a:r>
            <a:r>
              <a:rPr lang="cs-CZ" dirty="0" smtClean="0"/>
              <a:t> z. B. …….., </a:t>
            </a:r>
            <a:r>
              <a:rPr lang="cs-CZ" dirty="0" err="1" smtClean="0"/>
              <a:t>Ebenen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Tiefebenen</a:t>
            </a:r>
            <a:r>
              <a:rPr lang="cs-CZ" dirty="0" smtClean="0"/>
              <a:t> </a:t>
            </a:r>
            <a:r>
              <a:rPr lang="cs-CZ" dirty="0" err="1" smtClean="0"/>
              <a:t>wie</a:t>
            </a:r>
            <a:r>
              <a:rPr lang="cs-CZ" dirty="0" smtClean="0"/>
              <a:t> z. B. ………, </a:t>
            </a:r>
            <a:r>
              <a:rPr lang="cs-CZ" dirty="0" err="1" smtClean="0"/>
              <a:t>Flüsse</a:t>
            </a:r>
            <a:r>
              <a:rPr lang="cs-CZ" dirty="0" smtClean="0"/>
              <a:t>, </a:t>
            </a:r>
            <a:r>
              <a:rPr lang="cs-CZ" dirty="0" err="1" smtClean="0"/>
              <a:t>Seen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Meere</a:t>
            </a:r>
            <a:r>
              <a:rPr lang="cs-CZ" dirty="0" smtClean="0"/>
              <a:t> (…..)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i="1" u="sng" dirty="0" err="1" smtClean="0"/>
              <a:t>Ergänzen</a:t>
            </a:r>
            <a:r>
              <a:rPr lang="cs-CZ" sz="3600" i="1" u="sng" dirty="0" smtClean="0"/>
              <a:t> </a:t>
            </a:r>
            <a:r>
              <a:rPr lang="cs-CZ" sz="3600" i="1" u="sng" dirty="0" err="1" smtClean="0"/>
              <a:t>Sie</a:t>
            </a:r>
            <a:r>
              <a:rPr lang="cs-CZ" sz="3600" i="1" u="sng" dirty="0" smtClean="0"/>
              <a:t> </a:t>
            </a:r>
            <a:r>
              <a:rPr lang="cs-CZ" sz="3600" i="1" u="sng" dirty="0" err="1" smtClean="0"/>
              <a:t>die</a:t>
            </a:r>
            <a:r>
              <a:rPr lang="cs-CZ" sz="3600" i="1" u="sng" dirty="0" smtClean="0"/>
              <a:t> </a:t>
            </a:r>
            <a:r>
              <a:rPr lang="cs-CZ" sz="3600" i="1" u="sng" dirty="0" err="1" smtClean="0"/>
              <a:t>fehlenden</a:t>
            </a:r>
            <a:r>
              <a:rPr lang="cs-CZ" sz="3600" i="1" u="sng" dirty="0" smtClean="0"/>
              <a:t> </a:t>
            </a:r>
            <a:r>
              <a:rPr lang="cs-CZ" sz="3600" i="1" u="sng" dirty="0" err="1" smtClean="0"/>
              <a:t>Informationen</a:t>
            </a:r>
            <a:r>
              <a:rPr lang="cs-CZ" sz="3600" i="1" u="sng" dirty="0" smtClean="0"/>
              <a:t> </a:t>
            </a:r>
            <a:r>
              <a:rPr lang="cs-CZ" sz="3600" i="1" u="sng" dirty="0" err="1" smtClean="0"/>
              <a:t>zu</a:t>
            </a:r>
            <a:r>
              <a:rPr lang="cs-CZ" sz="3600" i="1" u="sng" dirty="0" smtClean="0"/>
              <a:t> </a:t>
            </a:r>
            <a:r>
              <a:rPr lang="cs-CZ" sz="3600" i="1" u="sng" dirty="0" err="1" smtClean="0"/>
              <a:t>einem</a:t>
            </a:r>
            <a:r>
              <a:rPr lang="cs-CZ" sz="3600" i="1" u="sng" dirty="0" smtClean="0"/>
              <a:t> </a:t>
            </a:r>
            <a:r>
              <a:rPr lang="cs-CZ" sz="3600" i="1" u="sng" dirty="0" err="1" smtClean="0"/>
              <a:t>konkreten</a:t>
            </a:r>
            <a:r>
              <a:rPr lang="cs-CZ" sz="3600" i="1" u="sng" dirty="0" smtClean="0"/>
              <a:t> </a:t>
            </a:r>
            <a:r>
              <a:rPr lang="cs-CZ" sz="3600" i="1" u="sng" dirty="0" err="1" smtClean="0"/>
              <a:t>Land</a:t>
            </a:r>
            <a:r>
              <a:rPr lang="cs-CZ" sz="3600" i="1" u="sng" dirty="0" smtClean="0"/>
              <a:t>!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Die </a:t>
            </a:r>
            <a:r>
              <a:rPr lang="cs-CZ" dirty="0" err="1" smtClean="0"/>
              <a:t>natürliche</a:t>
            </a:r>
            <a:r>
              <a:rPr lang="cs-CZ" dirty="0" smtClean="0"/>
              <a:t> </a:t>
            </a:r>
            <a:r>
              <a:rPr lang="cs-CZ" dirty="0" err="1" smtClean="0"/>
              <a:t>Grenze</a:t>
            </a:r>
            <a:r>
              <a:rPr lang="cs-CZ" dirty="0" smtClean="0"/>
              <a:t> </a:t>
            </a:r>
            <a:r>
              <a:rPr lang="cs-CZ" dirty="0" err="1" smtClean="0"/>
              <a:t>bilden</a:t>
            </a:r>
            <a:r>
              <a:rPr lang="cs-CZ" dirty="0" smtClean="0"/>
              <a:t> </a:t>
            </a:r>
            <a:r>
              <a:rPr lang="cs-CZ" dirty="0" err="1" smtClean="0"/>
              <a:t>Seen</a:t>
            </a:r>
            <a:r>
              <a:rPr lang="cs-CZ" dirty="0" smtClean="0"/>
              <a:t>/</a:t>
            </a:r>
            <a:r>
              <a:rPr lang="cs-CZ" dirty="0" err="1" smtClean="0"/>
              <a:t>Meere</a:t>
            </a:r>
            <a:r>
              <a:rPr lang="cs-CZ" dirty="0" smtClean="0"/>
              <a:t>/ </a:t>
            </a:r>
            <a:r>
              <a:rPr lang="cs-CZ" dirty="0" err="1" smtClean="0"/>
              <a:t>Flüsse</a:t>
            </a:r>
            <a:r>
              <a:rPr lang="cs-CZ" dirty="0" smtClean="0"/>
              <a:t>/</a:t>
            </a:r>
            <a:r>
              <a:rPr lang="cs-CZ" dirty="0" err="1" smtClean="0"/>
              <a:t>Gebirge</a:t>
            </a:r>
            <a:r>
              <a:rPr lang="cs-CZ" dirty="0" smtClean="0"/>
              <a:t>.</a:t>
            </a:r>
          </a:p>
          <a:p>
            <a:r>
              <a:rPr lang="cs-CZ" dirty="0" smtClean="0"/>
              <a:t>X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hochentwickeltes</a:t>
            </a:r>
            <a:r>
              <a:rPr lang="cs-CZ" dirty="0" smtClean="0"/>
              <a:t> </a:t>
            </a:r>
            <a:r>
              <a:rPr lang="cs-CZ" dirty="0" err="1" smtClean="0"/>
              <a:t>Land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Gewonnen</a:t>
            </a:r>
            <a:r>
              <a:rPr lang="cs-CZ" dirty="0" smtClean="0"/>
              <a:t> </a:t>
            </a:r>
            <a:r>
              <a:rPr lang="cs-CZ" dirty="0" err="1" smtClean="0"/>
              <a:t>werden</a:t>
            </a:r>
            <a:r>
              <a:rPr lang="cs-CZ" dirty="0" smtClean="0"/>
              <a:t> </a:t>
            </a:r>
            <a:r>
              <a:rPr lang="cs-CZ" dirty="0" err="1" smtClean="0"/>
              <a:t>Rohstoffe</a:t>
            </a:r>
            <a:r>
              <a:rPr lang="cs-CZ" dirty="0" smtClean="0"/>
              <a:t>, </a:t>
            </a:r>
            <a:r>
              <a:rPr lang="cs-CZ" dirty="0" err="1" smtClean="0"/>
              <a:t>wie</a:t>
            </a:r>
            <a:r>
              <a:rPr lang="cs-CZ" dirty="0" smtClean="0"/>
              <a:t> z. B. </a:t>
            </a:r>
            <a:r>
              <a:rPr lang="cs-CZ" dirty="0" err="1" smtClean="0"/>
              <a:t>Einsenerz</a:t>
            </a:r>
            <a:r>
              <a:rPr lang="cs-CZ" dirty="0" smtClean="0"/>
              <a:t>, </a:t>
            </a:r>
            <a:r>
              <a:rPr lang="cs-CZ" dirty="0" err="1" smtClean="0"/>
              <a:t>Kohle</a:t>
            </a:r>
            <a:r>
              <a:rPr lang="cs-CZ" dirty="0" smtClean="0"/>
              <a:t>, </a:t>
            </a:r>
            <a:r>
              <a:rPr lang="cs-CZ" dirty="0" err="1" smtClean="0"/>
              <a:t>Salz</a:t>
            </a:r>
            <a:r>
              <a:rPr lang="cs-CZ" dirty="0" smtClean="0"/>
              <a:t>, </a:t>
            </a:r>
            <a:r>
              <a:rPr lang="cs-CZ" dirty="0" err="1" smtClean="0"/>
              <a:t>Erdöl</a:t>
            </a:r>
            <a:r>
              <a:rPr lang="cs-CZ" dirty="0" smtClean="0"/>
              <a:t>, </a:t>
            </a:r>
            <a:r>
              <a:rPr lang="cs-CZ" dirty="0" err="1" smtClean="0"/>
              <a:t>Erdgas</a:t>
            </a:r>
            <a:r>
              <a:rPr lang="cs-CZ" dirty="0" smtClean="0"/>
              <a:t>, …</a:t>
            </a:r>
          </a:p>
          <a:p>
            <a:r>
              <a:rPr lang="cs-CZ" dirty="0" err="1" smtClean="0"/>
              <a:t>Produziert</a:t>
            </a:r>
            <a:r>
              <a:rPr lang="cs-CZ" dirty="0" smtClean="0"/>
              <a:t> </a:t>
            </a:r>
            <a:r>
              <a:rPr lang="cs-CZ" dirty="0" err="1" smtClean="0"/>
              <a:t>werden</a:t>
            </a:r>
            <a:r>
              <a:rPr lang="cs-CZ" dirty="0" smtClean="0"/>
              <a:t> </a:t>
            </a:r>
            <a:r>
              <a:rPr lang="cs-CZ" dirty="0" err="1" smtClean="0"/>
              <a:t>Autos</a:t>
            </a:r>
            <a:r>
              <a:rPr lang="cs-CZ" dirty="0" smtClean="0"/>
              <a:t>, ….</a:t>
            </a:r>
          </a:p>
          <a:p>
            <a:r>
              <a:rPr lang="cs-CZ" dirty="0" err="1" smtClean="0"/>
              <a:t>Angebaut</a:t>
            </a:r>
            <a:r>
              <a:rPr lang="cs-CZ" dirty="0" smtClean="0"/>
              <a:t> </a:t>
            </a:r>
            <a:r>
              <a:rPr lang="cs-CZ" dirty="0" err="1" smtClean="0"/>
              <a:t>werden</a:t>
            </a:r>
            <a:r>
              <a:rPr lang="cs-CZ" dirty="0" smtClean="0"/>
              <a:t> </a:t>
            </a:r>
            <a:r>
              <a:rPr lang="cs-CZ" dirty="0" err="1" smtClean="0"/>
              <a:t>Kartoffeln</a:t>
            </a:r>
            <a:r>
              <a:rPr lang="cs-CZ" dirty="0" smtClean="0"/>
              <a:t>, </a:t>
            </a:r>
            <a:r>
              <a:rPr lang="cs-CZ" dirty="0" err="1" smtClean="0"/>
              <a:t>Getreide</a:t>
            </a:r>
            <a:r>
              <a:rPr lang="cs-CZ" dirty="0" smtClean="0"/>
              <a:t>, ….                  +   </a:t>
            </a:r>
            <a:r>
              <a:rPr lang="cs-CZ" dirty="0" err="1" smtClean="0"/>
              <a:t>wo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Gezüchtet</a:t>
            </a:r>
            <a:r>
              <a:rPr lang="cs-CZ" dirty="0" smtClean="0"/>
              <a:t> </a:t>
            </a:r>
            <a:r>
              <a:rPr lang="cs-CZ" dirty="0" err="1" smtClean="0"/>
              <a:t>werden</a:t>
            </a:r>
            <a:r>
              <a:rPr lang="cs-CZ" dirty="0" smtClean="0"/>
              <a:t> </a:t>
            </a:r>
            <a:r>
              <a:rPr lang="cs-CZ" dirty="0" err="1" smtClean="0"/>
              <a:t>Kühe</a:t>
            </a:r>
            <a:r>
              <a:rPr lang="cs-CZ" dirty="0" smtClean="0"/>
              <a:t>, </a:t>
            </a:r>
            <a:r>
              <a:rPr lang="cs-CZ" dirty="0" err="1" smtClean="0"/>
              <a:t>Schweine</a:t>
            </a:r>
            <a:r>
              <a:rPr lang="cs-CZ" dirty="0" smtClean="0"/>
              <a:t>, </a:t>
            </a:r>
            <a:r>
              <a:rPr lang="cs-CZ" dirty="0" err="1" smtClean="0"/>
              <a:t>Geflügel</a:t>
            </a:r>
            <a:r>
              <a:rPr lang="cs-CZ" dirty="0" smtClean="0"/>
              <a:t>, …</a:t>
            </a:r>
          </a:p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Land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beliebtes</a:t>
            </a:r>
            <a:r>
              <a:rPr lang="cs-CZ" dirty="0" smtClean="0"/>
              <a:t> </a:t>
            </a:r>
            <a:r>
              <a:rPr lang="cs-CZ" dirty="0" err="1" smtClean="0"/>
              <a:t>Reiseziel</a:t>
            </a:r>
            <a:r>
              <a:rPr lang="cs-CZ" dirty="0" smtClean="0"/>
              <a:t> </a:t>
            </a:r>
            <a:r>
              <a:rPr lang="cs-CZ" dirty="0" err="1" smtClean="0"/>
              <a:t>vieler</a:t>
            </a:r>
            <a:r>
              <a:rPr lang="cs-CZ" dirty="0" smtClean="0"/>
              <a:t> </a:t>
            </a:r>
            <a:r>
              <a:rPr lang="cs-CZ" dirty="0" err="1" smtClean="0"/>
              <a:t>Touristen</a:t>
            </a:r>
            <a:r>
              <a:rPr lang="cs-CZ" dirty="0" smtClean="0"/>
              <a:t>.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bewundern</a:t>
            </a:r>
            <a:r>
              <a:rPr lang="cs-CZ" dirty="0" smtClean="0"/>
              <a:t> z. B. ….</a:t>
            </a:r>
          </a:p>
          <a:p>
            <a:r>
              <a:rPr lang="cs-CZ" dirty="0" err="1" smtClean="0"/>
              <a:t>Zu</a:t>
            </a:r>
            <a:r>
              <a:rPr lang="cs-CZ" dirty="0" smtClean="0"/>
              <a:t> den </a:t>
            </a:r>
            <a:r>
              <a:rPr lang="cs-CZ" dirty="0" err="1" smtClean="0"/>
              <a:t>bekanntesten</a:t>
            </a:r>
            <a:r>
              <a:rPr lang="cs-CZ" dirty="0" smtClean="0"/>
              <a:t> </a:t>
            </a:r>
            <a:r>
              <a:rPr lang="cs-CZ" dirty="0" err="1" smtClean="0"/>
              <a:t>Persönlichkeiten</a:t>
            </a:r>
            <a:r>
              <a:rPr lang="cs-CZ" dirty="0" smtClean="0"/>
              <a:t> </a:t>
            </a:r>
            <a:r>
              <a:rPr lang="cs-CZ" dirty="0" err="1" smtClean="0"/>
              <a:t>gehören</a:t>
            </a:r>
            <a:r>
              <a:rPr lang="cs-CZ" dirty="0" smtClean="0"/>
              <a:t> z. B. …</a:t>
            </a:r>
          </a:p>
          <a:p>
            <a:r>
              <a:rPr lang="cs-CZ" dirty="0" smtClean="0"/>
              <a:t>Die </a:t>
            </a:r>
            <a:r>
              <a:rPr lang="cs-CZ" dirty="0" err="1" smtClean="0"/>
              <a:t>wichtigsten</a:t>
            </a:r>
            <a:r>
              <a:rPr lang="cs-CZ" dirty="0" smtClean="0"/>
              <a:t> </a:t>
            </a:r>
            <a:r>
              <a:rPr lang="cs-CZ" dirty="0" err="1" smtClean="0"/>
              <a:t>Städte</a:t>
            </a:r>
            <a:r>
              <a:rPr lang="cs-CZ" dirty="0" smtClean="0"/>
              <a:t> </a:t>
            </a:r>
            <a:r>
              <a:rPr lang="cs-CZ" dirty="0" err="1" smtClean="0"/>
              <a:t>sind</a:t>
            </a:r>
            <a:r>
              <a:rPr lang="cs-CZ" dirty="0" smtClean="0"/>
              <a:t> ……….</a:t>
            </a:r>
          </a:p>
          <a:p>
            <a:r>
              <a:rPr lang="cs-CZ" dirty="0" smtClean="0"/>
              <a:t>X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kulturelles</a:t>
            </a:r>
            <a:r>
              <a:rPr lang="cs-CZ" dirty="0" smtClean="0"/>
              <a:t> </a:t>
            </a:r>
            <a:r>
              <a:rPr lang="cs-CZ" dirty="0" err="1" smtClean="0"/>
              <a:t>Land</a:t>
            </a:r>
            <a:r>
              <a:rPr lang="cs-CZ" dirty="0" smtClean="0"/>
              <a:t>. </a:t>
            </a:r>
            <a:r>
              <a:rPr lang="cs-CZ" dirty="0" err="1" smtClean="0"/>
              <a:t>Hier</a:t>
            </a:r>
            <a:r>
              <a:rPr lang="cs-CZ" dirty="0" smtClean="0"/>
              <a:t> </a:t>
            </a:r>
            <a:r>
              <a:rPr lang="cs-CZ" dirty="0" err="1" smtClean="0"/>
              <a:t>finden</a:t>
            </a:r>
            <a:r>
              <a:rPr lang="cs-CZ" dirty="0" smtClean="0"/>
              <a:t> …………</a:t>
            </a:r>
            <a:r>
              <a:rPr lang="cs-CZ" dirty="0" err="1" smtClean="0"/>
              <a:t>statt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dirty="0" err="1" smtClean="0"/>
              <a:t>Beschreiben</a:t>
            </a:r>
            <a:r>
              <a:rPr lang="cs-CZ" sz="3200" dirty="0" smtClean="0"/>
              <a:t> </a:t>
            </a:r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das</a:t>
            </a:r>
            <a:r>
              <a:rPr lang="cs-CZ" sz="3200" dirty="0" smtClean="0"/>
              <a:t> </a:t>
            </a:r>
            <a:r>
              <a:rPr lang="cs-CZ" sz="3200" dirty="0" err="1" smtClean="0"/>
              <a:t>Bild</a:t>
            </a:r>
            <a:r>
              <a:rPr lang="cs-CZ" sz="3200" dirty="0" smtClean="0"/>
              <a:t>! </a:t>
            </a:r>
            <a:r>
              <a:rPr lang="cs-CZ" sz="3200" dirty="0" err="1" smtClean="0"/>
              <a:t>Benutzen</a:t>
            </a:r>
            <a:r>
              <a:rPr lang="cs-CZ" sz="3200" dirty="0" smtClean="0"/>
              <a:t> </a:t>
            </a:r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dabei</a:t>
            </a:r>
            <a:r>
              <a:rPr lang="cs-CZ" sz="3200" dirty="0" smtClean="0"/>
              <a:t> </a:t>
            </a:r>
            <a:r>
              <a:rPr lang="cs-CZ" sz="3200" dirty="0" err="1" smtClean="0"/>
              <a:t>die</a:t>
            </a:r>
            <a:r>
              <a:rPr lang="cs-CZ" sz="3200" dirty="0" smtClean="0"/>
              <a:t> </a:t>
            </a:r>
            <a:r>
              <a:rPr lang="cs-CZ" sz="3200" dirty="0" err="1" smtClean="0"/>
              <a:t>Infos</a:t>
            </a:r>
            <a:r>
              <a:rPr lang="cs-CZ" sz="3200" dirty="0" smtClean="0"/>
              <a:t> </a:t>
            </a:r>
            <a:r>
              <a:rPr lang="cs-CZ" sz="3200" dirty="0" err="1" smtClean="0"/>
              <a:t>aus</a:t>
            </a:r>
            <a:r>
              <a:rPr lang="cs-CZ" sz="3200" dirty="0" smtClean="0"/>
              <a:t> </a:t>
            </a:r>
            <a:r>
              <a:rPr lang="cs-CZ" sz="3200" dirty="0" err="1" smtClean="0"/>
              <a:t>dem</a:t>
            </a:r>
            <a:r>
              <a:rPr lang="cs-CZ" sz="3200" dirty="0" smtClean="0"/>
              <a:t> Text!</a:t>
            </a:r>
            <a:br>
              <a:rPr lang="cs-CZ" sz="3200" dirty="0" smtClean="0"/>
            </a:br>
            <a:endParaRPr lang="cs-CZ" sz="3200" dirty="0"/>
          </a:p>
        </p:txBody>
      </p:sp>
      <p:pic>
        <p:nvPicPr>
          <p:cNvPr id="4" name="Zástupný symbol pro obsah 3" descr="http://upload.wikimedia.org/wikipedia/commons/b/be/Relief_Map_of_Czech_Republic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990" y="1600200"/>
            <a:ext cx="74440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b="1" u="sng" dirty="0" smtClean="0"/>
              <a:t/>
            </a:r>
            <a:br>
              <a:rPr lang="cs-CZ" b="1" u="sng" dirty="0" smtClean="0"/>
            </a:br>
            <a:r>
              <a:rPr lang="cs-CZ" b="1" u="sng" dirty="0" err="1" smtClean="0"/>
              <a:t>Bilden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Fragen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zum</a:t>
            </a:r>
            <a:r>
              <a:rPr lang="cs-CZ" b="1" u="sng" dirty="0" smtClean="0"/>
              <a:t> Text </a:t>
            </a:r>
            <a:r>
              <a:rPr lang="cs-CZ" b="1" u="sng" dirty="0" err="1" smtClean="0"/>
              <a:t>und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beantworten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!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err="1" smtClean="0"/>
              <a:t>sich</a:t>
            </a:r>
            <a:r>
              <a:rPr lang="cs-CZ" dirty="0" smtClean="0"/>
              <a:t> </a:t>
            </a:r>
            <a:r>
              <a:rPr lang="cs-CZ" dirty="0" err="1" smtClean="0"/>
              <a:t>befinden</a:t>
            </a:r>
            <a:r>
              <a:rPr lang="cs-CZ" dirty="0" smtClean="0"/>
              <a:t>, </a:t>
            </a:r>
            <a:r>
              <a:rPr lang="cs-CZ" dirty="0" err="1" smtClean="0"/>
              <a:t>wo</a:t>
            </a:r>
            <a:r>
              <a:rPr lang="cs-CZ" dirty="0" smtClean="0"/>
              <a:t>, der </a:t>
            </a:r>
            <a:r>
              <a:rPr lang="cs-CZ" dirty="0" err="1" smtClean="0"/>
              <a:t>Staat</a:t>
            </a:r>
            <a:endParaRPr lang="cs-CZ" dirty="0" smtClean="0"/>
          </a:p>
          <a:p>
            <a:pPr lvl="0"/>
            <a:r>
              <a:rPr lang="cs-CZ" dirty="0" err="1" smtClean="0"/>
              <a:t>regieren</a:t>
            </a:r>
            <a:r>
              <a:rPr lang="cs-CZ" dirty="0" smtClean="0"/>
              <a:t>,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Land</a:t>
            </a:r>
            <a:r>
              <a:rPr lang="cs-CZ" dirty="0" smtClean="0"/>
              <a:t>, in, </a:t>
            </a:r>
            <a:r>
              <a:rPr lang="cs-CZ" dirty="0" err="1" smtClean="0"/>
              <a:t>wer</a:t>
            </a:r>
            <a:endParaRPr lang="cs-CZ" dirty="0" smtClean="0"/>
          </a:p>
          <a:p>
            <a:pPr lvl="0"/>
            <a:r>
              <a:rPr lang="cs-CZ" dirty="0" err="1" smtClean="0"/>
              <a:t>bestehen</a:t>
            </a:r>
            <a:r>
              <a:rPr lang="cs-CZ" dirty="0" smtClean="0"/>
              <a:t>, der </a:t>
            </a:r>
            <a:r>
              <a:rPr lang="cs-CZ" dirty="0" err="1" smtClean="0"/>
              <a:t>Staat</a:t>
            </a:r>
            <a:r>
              <a:rPr lang="cs-CZ" dirty="0" smtClean="0"/>
              <a:t>,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Teile</a:t>
            </a:r>
            <a:r>
              <a:rPr lang="cs-CZ" dirty="0" smtClean="0"/>
              <a:t>, </a:t>
            </a:r>
            <a:r>
              <a:rPr lang="cs-CZ" dirty="0" err="1" smtClean="0"/>
              <a:t>aus</a:t>
            </a:r>
            <a:r>
              <a:rPr lang="cs-CZ" dirty="0" smtClean="0"/>
              <a:t>, </a:t>
            </a:r>
            <a:r>
              <a:rPr lang="cs-CZ" dirty="0" err="1" smtClean="0"/>
              <a:t>welche</a:t>
            </a:r>
            <a:r>
              <a:rPr lang="cs-CZ" dirty="0" smtClean="0"/>
              <a:t>, </a:t>
            </a:r>
            <a:r>
              <a:rPr lang="cs-CZ" dirty="0" err="1" smtClean="0"/>
              <a:t>Gebiete</a:t>
            </a:r>
            <a:endParaRPr lang="cs-CZ" dirty="0" smtClean="0"/>
          </a:p>
          <a:p>
            <a:pPr lvl="0"/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Wirtschaft</a:t>
            </a:r>
            <a:r>
              <a:rPr lang="cs-CZ" dirty="0" smtClean="0"/>
              <a:t>, </a:t>
            </a:r>
            <a:r>
              <a:rPr lang="cs-CZ" dirty="0" err="1" smtClean="0"/>
              <a:t>können</a:t>
            </a:r>
            <a:r>
              <a:rPr lang="cs-CZ" dirty="0" smtClean="0"/>
              <a:t>, </a:t>
            </a:r>
            <a:r>
              <a:rPr lang="cs-CZ" dirty="0" err="1" smtClean="0"/>
              <a:t>sagen</a:t>
            </a:r>
            <a:r>
              <a:rPr lang="cs-CZ" dirty="0" smtClean="0"/>
              <a:t>, </a:t>
            </a:r>
            <a:r>
              <a:rPr lang="cs-CZ" dirty="0" err="1" smtClean="0"/>
              <a:t>was</a:t>
            </a:r>
            <a:r>
              <a:rPr lang="cs-CZ" dirty="0" smtClean="0"/>
              <a:t>, man, </a:t>
            </a:r>
            <a:r>
              <a:rPr lang="cs-CZ" dirty="0" err="1" smtClean="0"/>
              <a:t>zu</a:t>
            </a:r>
            <a:endParaRPr lang="cs-CZ" dirty="0" smtClean="0"/>
          </a:p>
          <a:p>
            <a:pPr lvl="0"/>
            <a:r>
              <a:rPr lang="cs-CZ" dirty="0" err="1" smtClean="0"/>
              <a:t>besuchen</a:t>
            </a:r>
            <a:r>
              <a:rPr lang="cs-CZ" dirty="0" smtClean="0"/>
              <a:t>, </a:t>
            </a:r>
            <a:r>
              <a:rPr lang="cs-CZ" dirty="0" err="1" smtClean="0"/>
              <a:t>aus</a:t>
            </a:r>
            <a:r>
              <a:rPr lang="cs-CZ" dirty="0" smtClean="0"/>
              <a:t>, </a:t>
            </a:r>
            <a:r>
              <a:rPr lang="cs-CZ" dirty="0" err="1" smtClean="0"/>
              <a:t>welcher</a:t>
            </a:r>
            <a:r>
              <a:rPr lang="cs-CZ" dirty="0" smtClean="0"/>
              <a:t>, der </a:t>
            </a:r>
            <a:r>
              <a:rPr lang="cs-CZ" dirty="0" err="1" smtClean="0"/>
              <a:t>Grund</a:t>
            </a:r>
            <a:r>
              <a:rPr lang="cs-CZ" dirty="0" smtClean="0"/>
              <a:t>,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Turisten</a:t>
            </a:r>
            <a:r>
              <a:rPr lang="cs-CZ" dirty="0" smtClean="0"/>
              <a:t>,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Land</a:t>
            </a:r>
            <a:endParaRPr lang="cs-CZ" dirty="0" smtClean="0"/>
          </a:p>
          <a:p>
            <a:pPr lvl="0"/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Veranstaltungen</a:t>
            </a:r>
            <a:r>
              <a:rPr lang="cs-CZ" dirty="0" smtClean="0"/>
              <a:t>, </a:t>
            </a:r>
            <a:r>
              <a:rPr lang="cs-CZ" dirty="0" err="1" smtClean="0"/>
              <a:t>welche</a:t>
            </a:r>
            <a:r>
              <a:rPr lang="cs-CZ" dirty="0" smtClean="0"/>
              <a:t>, </a:t>
            </a:r>
            <a:r>
              <a:rPr lang="cs-CZ" dirty="0" err="1" smtClean="0"/>
              <a:t>hier</a:t>
            </a:r>
            <a:r>
              <a:rPr lang="cs-CZ" dirty="0" smtClean="0"/>
              <a:t>, </a:t>
            </a:r>
            <a:r>
              <a:rPr lang="cs-CZ" dirty="0" err="1" smtClean="0"/>
              <a:t>stattfinden</a:t>
            </a:r>
            <a:endParaRPr lang="cs-CZ" dirty="0" smtClean="0"/>
          </a:p>
          <a:p>
            <a:pPr lvl="0"/>
            <a:r>
              <a:rPr lang="cs-CZ" dirty="0" err="1" smtClean="0"/>
              <a:t>einfallen</a:t>
            </a:r>
            <a:r>
              <a:rPr lang="cs-CZ" dirty="0" smtClean="0"/>
              <a:t>, </a:t>
            </a:r>
            <a:r>
              <a:rPr lang="cs-CZ" dirty="0" err="1" smtClean="0"/>
              <a:t>was</a:t>
            </a:r>
            <a:r>
              <a:rPr lang="cs-CZ" dirty="0" smtClean="0"/>
              <a:t>, </a:t>
            </a:r>
            <a:r>
              <a:rPr lang="cs-CZ" dirty="0" err="1" smtClean="0"/>
              <a:t>zu</a:t>
            </a:r>
            <a:r>
              <a:rPr lang="cs-CZ" dirty="0" smtClean="0"/>
              <a:t>, der </a:t>
            </a:r>
            <a:r>
              <a:rPr lang="cs-CZ" dirty="0" err="1" smtClean="0"/>
              <a:t>Staat</a:t>
            </a:r>
            <a:r>
              <a:rPr lang="cs-CZ" dirty="0" smtClean="0"/>
              <a:t>, </a:t>
            </a:r>
            <a:r>
              <a:rPr lang="cs-CZ" dirty="0" err="1" smtClean="0"/>
              <a:t>du</a:t>
            </a:r>
            <a:r>
              <a:rPr lang="cs-CZ" dirty="0" smtClean="0"/>
              <a:t>, </a:t>
            </a:r>
            <a:r>
              <a:rPr lang="cs-CZ" dirty="0" err="1" smtClean="0"/>
              <a:t>noch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b="1" u="sng" dirty="0" smtClean="0"/>
              <a:t/>
            </a:r>
            <a:br>
              <a:rPr lang="cs-CZ" b="1" u="sng" dirty="0" smtClean="0"/>
            </a:br>
            <a:r>
              <a:rPr lang="cs-CZ" b="1" u="sng" dirty="0" err="1" smtClean="0"/>
              <a:t>Bilden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Fragen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zum</a:t>
            </a:r>
            <a:r>
              <a:rPr lang="cs-CZ" b="1" u="sng" dirty="0" smtClean="0"/>
              <a:t> Text </a:t>
            </a:r>
            <a:r>
              <a:rPr lang="cs-CZ" b="1" u="sng" dirty="0" err="1" smtClean="0"/>
              <a:t>und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beantworten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!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err="1" smtClean="0">
                <a:solidFill>
                  <a:srgbClr val="FF0000"/>
                </a:solidFill>
              </a:rPr>
              <a:t>Wo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befindet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sich</a:t>
            </a:r>
            <a:r>
              <a:rPr lang="cs-CZ" dirty="0" smtClean="0">
                <a:solidFill>
                  <a:srgbClr val="FF0000"/>
                </a:solidFill>
              </a:rPr>
              <a:t> der </a:t>
            </a:r>
            <a:r>
              <a:rPr lang="cs-CZ" dirty="0" err="1" smtClean="0">
                <a:solidFill>
                  <a:srgbClr val="FF0000"/>
                </a:solidFill>
              </a:rPr>
              <a:t>Staat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/>
              <a:t>regieren</a:t>
            </a:r>
            <a:r>
              <a:rPr lang="cs-CZ" dirty="0" smtClean="0"/>
              <a:t>,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Land</a:t>
            </a:r>
            <a:r>
              <a:rPr lang="cs-CZ" dirty="0" smtClean="0"/>
              <a:t>, in, </a:t>
            </a:r>
            <a:r>
              <a:rPr lang="cs-CZ" dirty="0" err="1" smtClean="0"/>
              <a:t>wer</a:t>
            </a:r>
            <a:endParaRPr lang="cs-CZ" dirty="0" smtClean="0"/>
          </a:p>
          <a:p>
            <a:pPr lvl="0"/>
            <a:r>
              <a:rPr lang="cs-CZ" dirty="0" err="1" smtClean="0"/>
              <a:t>bestehen</a:t>
            </a:r>
            <a:r>
              <a:rPr lang="cs-CZ" dirty="0" smtClean="0"/>
              <a:t>, der </a:t>
            </a:r>
            <a:r>
              <a:rPr lang="cs-CZ" dirty="0" err="1" smtClean="0"/>
              <a:t>Staat</a:t>
            </a:r>
            <a:r>
              <a:rPr lang="cs-CZ" dirty="0" smtClean="0"/>
              <a:t>,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Teile</a:t>
            </a:r>
            <a:r>
              <a:rPr lang="cs-CZ" dirty="0" smtClean="0"/>
              <a:t>, </a:t>
            </a:r>
            <a:r>
              <a:rPr lang="cs-CZ" dirty="0" err="1" smtClean="0"/>
              <a:t>aus</a:t>
            </a:r>
            <a:r>
              <a:rPr lang="cs-CZ" dirty="0" smtClean="0"/>
              <a:t>, </a:t>
            </a:r>
            <a:r>
              <a:rPr lang="cs-CZ" dirty="0" err="1" smtClean="0"/>
              <a:t>welche</a:t>
            </a:r>
            <a:r>
              <a:rPr lang="cs-CZ" dirty="0" smtClean="0"/>
              <a:t>, </a:t>
            </a:r>
            <a:r>
              <a:rPr lang="cs-CZ" dirty="0" err="1" smtClean="0"/>
              <a:t>Gebiete</a:t>
            </a:r>
            <a:endParaRPr lang="cs-CZ" dirty="0" smtClean="0"/>
          </a:p>
          <a:p>
            <a:pPr lvl="0"/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Wirtschaft</a:t>
            </a:r>
            <a:r>
              <a:rPr lang="cs-CZ" dirty="0" smtClean="0"/>
              <a:t>, </a:t>
            </a:r>
            <a:r>
              <a:rPr lang="cs-CZ" dirty="0" err="1" smtClean="0"/>
              <a:t>können</a:t>
            </a:r>
            <a:r>
              <a:rPr lang="cs-CZ" dirty="0" smtClean="0"/>
              <a:t>, </a:t>
            </a:r>
            <a:r>
              <a:rPr lang="cs-CZ" dirty="0" err="1" smtClean="0"/>
              <a:t>sagen</a:t>
            </a:r>
            <a:r>
              <a:rPr lang="cs-CZ" dirty="0" smtClean="0"/>
              <a:t>, </a:t>
            </a:r>
            <a:r>
              <a:rPr lang="cs-CZ" dirty="0" err="1" smtClean="0"/>
              <a:t>was</a:t>
            </a:r>
            <a:r>
              <a:rPr lang="cs-CZ" dirty="0" smtClean="0"/>
              <a:t>, man, </a:t>
            </a:r>
            <a:r>
              <a:rPr lang="cs-CZ" dirty="0" err="1" smtClean="0"/>
              <a:t>zu</a:t>
            </a:r>
            <a:endParaRPr lang="cs-CZ" dirty="0" smtClean="0"/>
          </a:p>
          <a:p>
            <a:pPr lvl="0"/>
            <a:r>
              <a:rPr lang="cs-CZ" dirty="0" err="1" smtClean="0"/>
              <a:t>besuchen</a:t>
            </a:r>
            <a:r>
              <a:rPr lang="cs-CZ" dirty="0" smtClean="0"/>
              <a:t>, </a:t>
            </a:r>
            <a:r>
              <a:rPr lang="cs-CZ" dirty="0" err="1" smtClean="0"/>
              <a:t>aus</a:t>
            </a:r>
            <a:r>
              <a:rPr lang="cs-CZ" dirty="0" smtClean="0"/>
              <a:t>, </a:t>
            </a:r>
            <a:r>
              <a:rPr lang="cs-CZ" dirty="0" err="1" smtClean="0"/>
              <a:t>welcher</a:t>
            </a:r>
            <a:r>
              <a:rPr lang="cs-CZ" dirty="0" smtClean="0"/>
              <a:t>, der </a:t>
            </a:r>
            <a:r>
              <a:rPr lang="cs-CZ" dirty="0" err="1" smtClean="0"/>
              <a:t>Grund</a:t>
            </a:r>
            <a:r>
              <a:rPr lang="cs-CZ" dirty="0" smtClean="0"/>
              <a:t>,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Turisten</a:t>
            </a:r>
            <a:r>
              <a:rPr lang="cs-CZ" dirty="0" smtClean="0"/>
              <a:t>,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Land</a:t>
            </a:r>
            <a:endParaRPr lang="cs-CZ" dirty="0" smtClean="0"/>
          </a:p>
          <a:p>
            <a:pPr lvl="0"/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Veranstaltungen</a:t>
            </a:r>
            <a:r>
              <a:rPr lang="cs-CZ" dirty="0" smtClean="0"/>
              <a:t>, </a:t>
            </a:r>
            <a:r>
              <a:rPr lang="cs-CZ" dirty="0" err="1" smtClean="0"/>
              <a:t>welche</a:t>
            </a:r>
            <a:r>
              <a:rPr lang="cs-CZ" dirty="0" smtClean="0"/>
              <a:t>, </a:t>
            </a:r>
            <a:r>
              <a:rPr lang="cs-CZ" dirty="0" err="1" smtClean="0"/>
              <a:t>hier</a:t>
            </a:r>
            <a:r>
              <a:rPr lang="cs-CZ" dirty="0" smtClean="0"/>
              <a:t>, </a:t>
            </a:r>
            <a:r>
              <a:rPr lang="cs-CZ" dirty="0" err="1" smtClean="0"/>
              <a:t>stattfinden</a:t>
            </a:r>
            <a:endParaRPr lang="cs-CZ" dirty="0" smtClean="0"/>
          </a:p>
          <a:p>
            <a:pPr lvl="0"/>
            <a:r>
              <a:rPr lang="cs-CZ" dirty="0" err="1" smtClean="0"/>
              <a:t>einfallen</a:t>
            </a:r>
            <a:r>
              <a:rPr lang="cs-CZ" dirty="0" smtClean="0"/>
              <a:t>, </a:t>
            </a:r>
            <a:r>
              <a:rPr lang="cs-CZ" dirty="0" err="1" smtClean="0"/>
              <a:t>was</a:t>
            </a:r>
            <a:r>
              <a:rPr lang="cs-CZ" dirty="0" smtClean="0"/>
              <a:t>, </a:t>
            </a:r>
            <a:r>
              <a:rPr lang="cs-CZ" dirty="0" err="1" smtClean="0"/>
              <a:t>zu</a:t>
            </a:r>
            <a:r>
              <a:rPr lang="cs-CZ" dirty="0" smtClean="0"/>
              <a:t>, der </a:t>
            </a:r>
            <a:r>
              <a:rPr lang="cs-CZ" dirty="0" err="1" smtClean="0"/>
              <a:t>Staat</a:t>
            </a:r>
            <a:r>
              <a:rPr lang="cs-CZ" dirty="0" smtClean="0"/>
              <a:t>, </a:t>
            </a:r>
            <a:r>
              <a:rPr lang="cs-CZ" dirty="0" err="1" smtClean="0"/>
              <a:t>du</a:t>
            </a:r>
            <a:r>
              <a:rPr lang="cs-CZ" dirty="0" smtClean="0"/>
              <a:t>, </a:t>
            </a:r>
            <a:r>
              <a:rPr lang="cs-CZ" dirty="0" err="1" smtClean="0"/>
              <a:t>noch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b="1" u="sng" dirty="0" smtClean="0"/>
              <a:t/>
            </a:r>
            <a:br>
              <a:rPr lang="cs-CZ" b="1" u="sng" dirty="0" smtClean="0"/>
            </a:br>
            <a:r>
              <a:rPr lang="cs-CZ" b="1" u="sng" dirty="0" err="1" smtClean="0"/>
              <a:t>Bilden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Fragen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zum</a:t>
            </a:r>
            <a:r>
              <a:rPr lang="cs-CZ" b="1" u="sng" dirty="0" smtClean="0"/>
              <a:t> Text </a:t>
            </a:r>
            <a:r>
              <a:rPr lang="cs-CZ" b="1" u="sng" dirty="0" err="1" smtClean="0"/>
              <a:t>und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beantworten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!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err="1" smtClean="0">
                <a:solidFill>
                  <a:srgbClr val="FF0000"/>
                </a:solidFill>
              </a:rPr>
              <a:t>Wo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befindet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sich</a:t>
            </a:r>
            <a:r>
              <a:rPr lang="cs-CZ" dirty="0" smtClean="0">
                <a:solidFill>
                  <a:srgbClr val="FF0000"/>
                </a:solidFill>
              </a:rPr>
              <a:t> der </a:t>
            </a:r>
            <a:r>
              <a:rPr lang="cs-CZ" dirty="0" err="1" smtClean="0">
                <a:solidFill>
                  <a:srgbClr val="FF0000"/>
                </a:solidFill>
              </a:rPr>
              <a:t>Staat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Wer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regiert</a:t>
            </a:r>
            <a:r>
              <a:rPr lang="cs-CZ" dirty="0" smtClean="0">
                <a:solidFill>
                  <a:srgbClr val="FF0000"/>
                </a:solidFill>
              </a:rPr>
              <a:t> in </a:t>
            </a:r>
            <a:r>
              <a:rPr lang="cs-CZ" dirty="0" err="1" smtClean="0">
                <a:solidFill>
                  <a:srgbClr val="FF0000"/>
                </a:solidFill>
              </a:rPr>
              <a:t>diesem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Land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/>
              <a:t>bestehen</a:t>
            </a:r>
            <a:r>
              <a:rPr lang="cs-CZ" dirty="0" smtClean="0"/>
              <a:t>, der </a:t>
            </a:r>
            <a:r>
              <a:rPr lang="cs-CZ" dirty="0" err="1" smtClean="0"/>
              <a:t>Staat</a:t>
            </a:r>
            <a:r>
              <a:rPr lang="cs-CZ" dirty="0" smtClean="0"/>
              <a:t>,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Teile</a:t>
            </a:r>
            <a:r>
              <a:rPr lang="cs-CZ" dirty="0" smtClean="0"/>
              <a:t>, </a:t>
            </a:r>
            <a:r>
              <a:rPr lang="cs-CZ" dirty="0" err="1" smtClean="0"/>
              <a:t>aus</a:t>
            </a:r>
            <a:r>
              <a:rPr lang="cs-CZ" dirty="0" smtClean="0"/>
              <a:t>, </a:t>
            </a:r>
            <a:r>
              <a:rPr lang="cs-CZ" dirty="0" err="1" smtClean="0"/>
              <a:t>welche</a:t>
            </a:r>
            <a:r>
              <a:rPr lang="cs-CZ" dirty="0" smtClean="0"/>
              <a:t>, </a:t>
            </a:r>
            <a:r>
              <a:rPr lang="cs-CZ" dirty="0" err="1" smtClean="0"/>
              <a:t>Gebiete</a:t>
            </a:r>
            <a:endParaRPr lang="cs-CZ" dirty="0" smtClean="0"/>
          </a:p>
          <a:p>
            <a:pPr lvl="0"/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Wirtschaft</a:t>
            </a:r>
            <a:r>
              <a:rPr lang="cs-CZ" dirty="0" smtClean="0"/>
              <a:t>, </a:t>
            </a:r>
            <a:r>
              <a:rPr lang="cs-CZ" dirty="0" err="1" smtClean="0"/>
              <a:t>können</a:t>
            </a:r>
            <a:r>
              <a:rPr lang="cs-CZ" dirty="0" smtClean="0"/>
              <a:t>, </a:t>
            </a:r>
            <a:r>
              <a:rPr lang="cs-CZ" dirty="0" err="1" smtClean="0"/>
              <a:t>sagen</a:t>
            </a:r>
            <a:r>
              <a:rPr lang="cs-CZ" dirty="0" smtClean="0"/>
              <a:t>, </a:t>
            </a:r>
            <a:r>
              <a:rPr lang="cs-CZ" dirty="0" err="1" smtClean="0"/>
              <a:t>was</a:t>
            </a:r>
            <a:r>
              <a:rPr lang="cs-CZ" dirty="0" smtClean="0"/>
              <a:t>, man, </a:t>
            </a:r>
            <a:r>
              <a:rPr lang="cs-CZ" dirty="0" err="1" smtClean="0"/>
              <a:t>zu</a:t>
            </a:r>
            <a:endParaRPr lang="cs-CZ" dirty="0" smtClean="0"/>
          </a:p>
          <a:p>
            <a:pPr lvl="0"/>
            <a:r>
              <a:rPr lang="cs-CZ" dirty="0" err="1" smtClean="0"/>
              <a:t>besuchen</a:t>
            </a:r>
            <a:r>
              <a:rPr lang="cs-CZ" dirty="0" smtClean="0"/>
              <a:t>, </a:t>
            </a:r>
            <a:r>
              <a:rPr lang="cs-CZ" dirty="0" err="1" smtClean="0"/>
              <a:t>aus</a:t>
            </a:r>
            <a:r>
              <a:rPr lang="cs-CZ" dirty="0" smtClean="0"/>
              <a:t>, </a:t>
            </a:r>
            <a:r>
              <a:rPr lang="cs-CZ" dirty="0" err="1" smtClean="0"/>
              <a:t>welcher</a:t>
            </a:r>
            <a:r>
              <a:rPr lang="cs-CZ" dirty="0" smtClean="0"/>
              <a:t>, der </a:t>
            </a:r>
            <a:r>
              <a:rPr lang="cs-CZ" dirty="0" err="1" smtClean="0"/>
              <a:t>Grund</a:t>
            </a:r>
            <a:r>
              <a:rPr lang="cs-CZ" dirty="0" smtClean="0"/>
              <a:t>,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Turisten</a:t>
            </a:r>
            <a:r>
              <a:rPr lang="cs-CZ" dirty="0" smtClean="0"/>
              <a:t>,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Land</a:t>
            </a:r>
            <a:endParaRPr lang="cs-CZ" dirty="0" smtClean="0"/>
          </a:p>
          <a:p>
            <a:pPr lvl="0"/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Veranstaltungen</a:t>
            </a:r>
            <a:r>
              <a:rPr lang="cs-CZ" dirty="0" smtClean="0"/>
              <a:t>, </a:t>
            </a:r>
            <a:r>
              <a:rPr lang="cs-CZ" dirty="0" err="1" smtClean="0"/>
              <a:t>welche</a:t>
            </a:r>
            <a:r>
              <a:rPr lang="cs-CZ" dirty="0" smtClean="0"/>
              <a:t>, </a:t>
            </a:r>
            <a:r>
              <a:rPr lang="cs-CZ" dirty="0" err="1" smtClean="0"/>
              <a:t>hier</a:t>
            </a:r>
            <a:r>
              <a:rPr lang="cs-CZ" dirty="0" smtClean="0"/>
              <a:t>, </a:t>
            </a:r>
            <a:r>
              <a:rPr lang="cs-CZ" dirty="0" err="1" smtClean="0"/>
              <a:t>stattfinden</a:t>
            </a:r>
            <a:endParaRPr lang="cs-CZ" dirty="0" smtClean="0"/>
          </a:p>
          <a:p>
            <a:pPr lvl="0"/>
            <a:r>
              <a:rPr lang="cs-CZ" dirty="0" err="1" smtClean="0"/>
              <a:t>einfallen</a:t>
            </a:r>
            <a:r>
              <a:rPr lang="cs-CZ" dirty="0" smtClean="0"/>
              <a:t>, </a:t>
            </a:r>
            <a:r>
              <a:rPr lang="cs-CZ" dirty="0" err="1" smtClean="0"/>
              <a:t>was</a:t>
            </a:r>
            <a:r>
              <a:rPr lang="cs-CZ" dirty="0" smtClean="0"/>
              <a:t>, </a:t>
            </a:r>
            <a:r>
              <a:rPr lang="cs-CZ" dirty="0" err="1" smtClean="0"/>
              <a:t>zu</a:t>
            </a:r>
            <a:r>
              <a:rPr lang="cs-CZ" dirty="0" smtClean="0"/>
              <a:t>, der </a:t>
            </a:r>
            <a:r>
              <a:rPr lang="cs-CZ" dirty="0" err="1" smtClean="0"/>
              <a:t>Staat</a:t>
            </a:r>
            <a:r>
              <a:rPr lang="cs-CZ" dirty="0" smtClean="0"/>
              <a:t>, </a:t>
            </a:r>
            <a:r>
              <a:rPr lang="cs-CZ" dirty="0" err="1" smtClean="0"/>
              <a:t>du</a:t>
            </a:r>
            <a:r>
              <a:rPr lang="cs-CZ" dirty="0" smtClean="0"/>
              <a:t>, </a:t>
            </a:r>
            <a:r>
              <a:rPr lang="cs-CZ" dirty="0" err="1" smtClean="0"/>
              <a:t>noch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b="1" u="sng" dirty="0" smtClean="0"/>
              <a:t/>
            </a:r>
            <a:br>
              <a:rPr lang="cs-CZ" b="1" u="sng" dirty="0" smtClean="0"/>
            </a:br>
            <a:r>
              <a:rPr lang="cs-CZ" b="1" u="sng" dirty="0" err="1" smtClean="0"/>
              <a:t>Bilden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Fragen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zum</a:t>
            </a:r>
            <a:r>
              <a:rPr lang="cs-CZ" b="1" u="sng" dirty="0" smtClean="0"/>
              <a:t> Text </a:t>
            </a:r>
            <a:r>
              <a:rPr lang="cs-CZ" b="1" u="sng" dirty="0" err="1" smtClean="0"/>
              <a:t>und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beantworten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!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/>
          </a:bodyPr>
          <a:lstStyle/>
          <a:p>
            <a:pPr lvl="0"/>
            <a:r>
              <a:rPr lang="cs-CZ" dirty="0" err="1" smtClean="0">
                <a:solidFill>
                  <a:srgbClr val="FF0000"/>
                </a:solidFill>
              </a:rPr>
              <a:t>Wo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befindet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sich</a:t>
            </a:r>
            <a:r>
              <a:rPr lang="cs-CZ" dirty="0" smtClean="0">
                <a:solidFill>
                  <a:srgbClr val="FF0000"/>
                </a:solidFill>
              </a:rPr>
              <a:t> der </a:t>
            </a:r>
            <a:r>
              <a:rPr lang="cs-CZ" dirty="0" err="1" smtClean="0">
                <a:solidFill>
                  <a:srgbClr val="FF0000"/>
                </a:solidFill>
              </a:rPr>
              <a:t>Staat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Wer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regiert</a:t>
            </a:r>
            <a:r>
              <a:rPr lang="cs-CZ" dirty="0" smtClean="0">
                <a:solidFill>
                  <a:srgbClr val="FF0000"/>
                </a:solidFill>
              </a:rPr>
              <a:t> in </a:t>
            </a:r>
            <a:r>
              <a:rPr lang="cs-CZ" dirty="0" err="1" smtClean="0">
                <a:solidFill>
                  <a:srgbClr val="FF0000"/>
                </a:solidFill>
              </a:rPr>
              <a:t>diesem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Land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Aus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welchen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Gebieten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besteht</a:t>
            </a:r>
            <a:r>
              <a:rPr lang="cs-CZ" dirty="0" smtClean="0">
                <a:solidFill>
                  <a:srgbClr val="FF0000"/>
                </a:solidFill>
              </a:rPr>
              <a:t> der </a:t>
            </a:r>
            <a:r>
              <a:rPr lang="cs-CZ" dirty="0" err="1" smtClean="0">
                <a:solidFill>
                  <a:srgbClr val="FF0000"/>
                </a:solidFill>
              </a:rPr>
              <a:t>Staat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Wirtschaft</a:t>
            </a:r>
            <a:r>
              <a:rPr lang="cs-CZ" dirty="0" smtClean="0"/>
              <a:t>, </a:t>
            </a:r>
            <a:r>
              <a:rPr lang="cs-CZ" dirty="0" err="1" smtClean="0"/>
              <a:t>können</a:t>
            </a:r>
            <a:r>
              <a:rPr lang="cs-CZ" dirty="0" smtClean="0"/>
              <a:t>, </a:t>
            </a:r>
            <a:r>
              <a:rPr lang="cs-CZ" dirty="0" err="1" smtClean="0"/>
              <a:t>sagen</a:t>
            </a:r>
            <a:r>
              <a:rPr lang="cs-CZ" dirty="0" smtClean="0"/>
              <a:t>, </a:t>
            </a:r>
            <a:r>
              <a:rPr lang="cs-CZ" dirty="0" err="1" smtClean="0"/>
              <a:t>was</a:t>
            </a:r>
            <a:r>
              <a:rPr lang="cs-CZ" dirty="0" smtClean="0"/>
              <a:t>, man, </a:t>
            </a:r>
            <a:r>
              <a:rPr lang="cs-CZ" dirty="0" err="1" smtClean="0"/>
              <a:t>zu</a:t>
            </a:r>
            <a:endParaRPr lang="cs-CZ" dirty="0" smtClean="0"/>
          </a:p>
          <a:p>
            <a:pPr lvl="0"/>
            <a:r>
              <a:rPr lang="cs-CZ" dirty="0" err="1" smtClean="0"/>
              <a:t>besuchen</a:t>
            </a:r>
            <a:r>
              <a:rPr lang="cs-CZ" dirty="0" smtClean="0"/>
              <a:t>, </a:t>
            </a:r>
            <a:r>
              <a:rPr lang="cs-CZ" dirty="0" err="1" smtClean="0"/>
              <a:t>aus</a:t>
            </a:r>
            <a:r>
              <a:rPr lang="cs-CZ" dirty="0" smtClean="0"/>
              <a:t>, </a:t>
            </a:r>
            <a:r>
              <a:rPr lang="cs-CZ" dirty="0" err="1" smtClean="0"/>
              <a:t>welcher</a:t>
            </a:r>
            <a:r>
              <a:rPr lang="cs-CZ" dirty="0" smtClean="0"/>
              <a:t>, der </a:t>
            </a:r>
            <a:r>
              <a:rPr lang="cs-CZ" dirty="0" err="1" smtClean="0"/>
              <a:t>Grund</a:t>
            </a:r>
            <a:r>
              <a:rPr lang="cs-CZ" dirty="0" smtClean="0"/>
              <a:t>,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Turisten</a:t>
            </a:r>
            <a:r>
              <a:rPr lang="cs-CZ" dirty="0" smtClean="0"/>
              <a:t>,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Land</a:t>
            </a:r>
            <a:endParaRPr lang="cs-CZ" dirty="0" smtClean="0"/>
          </a:p>
          <a:p>
            <a:pPr lvl="0"/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Veranstaltungen</a:t>
            </a:r>
            <a:r>
              <a:rPr lang="cs-CZ" dirty="0" smtClean="0"/>
              <a:t>, </a:t>
            </a:r>
            <a:r>
              <a:rPr lang="cs-CZ" dirty="0" err="1" smtClean="0"/>
              <a:t>welche</a:t>
            </a:r>
            <a:r>
              <a:rPr lang="cs-CZ" dirty="0" smtClean="0"/>
              <a:t>, </a:t>
            </a:r>
            <a:r>
              <a:rPr lang="cs-CZ" dirty="0" err="1" smtClean="0"/>
              <a:t>hier</a:t>
            </a:r>
            <a:r>
              <a:rPr lang="cs-CZ" dirty="0" smtClean="0"/>
              <a:t>, </a:t>
            </a:r>
            <a:r>
              <a:rPr lang="cs-CZ" dirty="0" err="1" smtClean="0"/>
              <a:t>stattfinden</a:t>
            </a:r>
            <a:endParaRPr lang="cs-CZ" dirty="0" smtClean="0"/>
          </a:p>
          <a:p>
            <a:pPr lvl="0"/>
            <a:r>
              <a:rPr lang="cs-CZ" dirty="0" err="1" smtClean="0"/>
              <a:t>einfallen</a:t>
            </a:r>
            <a:r>
              <a:rPr lang="cs-CZ" dirty="0" smtClean="0"/>
              <a:t>, </a:t>
            </a:r>
            <a:r>
              <a:rPr lang="cs-CZ" dirty="0" err="1" smtClean="0"/>
              <a:t>was</a:t>
            </a:r>
            <a:r>
              <a:rPr lang="cs-CZ" dirty="0" smtClean="0"/>
              <a:t>, </a:t>
            </a:r>
            <a:r>
              <a:rPr lang="cs-CZ" dirty="0" err="1" smtClean="0"/>
              <a:t>zu</a:t>
            </a:r>
            <a:r>
              <a:rPr lang="cs-CZ" dirty="0" smtClean="0"/>
              <a:t>, der </a:t>
            </a:r>
            <a:r>
              <a:rPr lang="cs-CZ" dirty="0" err="1" smtClean="0"/>
              <a:t>Staat</a:t>
            </a:r>
            <a:r>
              <a:rPr lang="cs-CZ" dirty="0" smtClean="0"/>
              <a:t>, </a:t>
            </a:r>
            <a:r>
              <a:rPr lang="cs-CZ" dirty="0" err="1" smtClean="0"/>
              <a:t>du</a:t>
            </a:r>
            <a:r>
              <a:rPr lang="cs-CZ" dirty="0" smtClean="0"/>
              <a:t>, </a:t>
            </a:r>
            <a:r>
              <a:rPr lang="cs-CZ" dirty="0" err="1" smtClean="0"/>
              <a:t>noch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b="1" u="sng" dirty="0" smtClean="0"/>
              <a:t/>
            </a:r>
            <a:br>
              <a:rPr lang="cs-CZ" b="1" u="sng" dirty="0" smtClean="0"/>
            </a:br>
            <a:r>
              <a:rPr lang="cs-CZ" b="1" u="sng" dirty="0" err="1" smtClean="0"/>
              <a:t>Bilden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Fragen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zum</a:t>
            </a:r>
            <a:r>
              <a:rPr lang="cs-CZ" b="1" u="sng" dirty="0" smtClean="0"/>
              <a:t> Text </a:t>
            </a:r>
            <a:r>
              <a:rPr lang="cs-CZ" b="1" u="sng" dirty="0" err="1" smtClean="0"/>
              <a:t>und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beantworten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sie</a:t>
            </a:r>
            <a:r>
              <a:rPr lang="cs-CZ" b="1" u="sng" dirty="0" smtClean="0"/>
              <a:t>!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/>
          </a:bodyPr>
          <a:lstStyle/>
          <a:p>
            <a:pPr lvl="0"/>
            <a:r>
              <a:rPr lang="cs-CZ" dirty="0" err="1" smtClean="0">
                <a:solidFill>
                  <a:srgbClr val="FF0000"/>
                </a:solidFill>
              </a:rPr>
              <a:t>Wo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befindet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sich</a:t>
            </a:r>
            <a:r>
              <a:rPr lang="cs-CZ" dirty="0" smtClean="0">
                <a:solidFill>
                  <a:srgbClr val="FF0000"/>
                </a:solidFill>
              </a:rPr>
              <a:t> der </a:t>
            </a:r>
            <a:r>
              <a:rPr lang="cs-CZ" dirty="0" err="1" smtClean="0">
                <a:solidFill>
                  <a:srgbClr val="FF0000"/>
                </a:solidFill>
              </a:rPr>
              <a:t>Staat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Wer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regiert</a:t>
            </a:r>
            <a:r>
              <a:rPr lang="cs-CZ" dirty="0" smtClean="0">
                <a:solidFill>
                  <a:srgbClr val="FF0000"/>
                </a:solidFill>
              </a:rPr>
              <a:t> in </a:t>
            </a:r>
            <a:r>
              <a:rPr lang="cs-CZ" dirty="0" err="1" smtClean="0">
                <a:solidFill>
                  <a:srgbClr val="FF0000"/>
                </a:solidFill>
              </a:rPr>
              <a:t>diesem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Land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Aus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welchen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Gebieten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besteht</a:t>
            </a:r>
            <a:r>
              <a:rPr lang="cs-CZ" dirty="0" smtClean="0">
                <a:solidFill>
                  <a:srgbClr val="FF0000"/>
                </a:solidFill>
              </a:rPr>
              <a:t> der </a:t>
            </a:r>
            <a:r>
              <a:rPr lang="cs-CZ" dirty="0" err="1" smtClean="0">
                <a:solidFill>
                  <a:srgbClr val="FF0000"/>
                </a:solidFill>
              </a:rPr>
              <a:t>Staat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>
                <a:solidFill>
                  <a:srgbClr val="FF0000"/>
                </a:solidFill>
              </a:rPr>
              <a:t>Was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kann</a:t>
            </a:r>
            <a:r>
              <a:rPr lang="cs-CZ" dirty="0" smtClean="0">
                <a:solidFill>
                  <a:srgbClr val="FF0000"/>
                </a:solidFill>
              </a:rPr>
              <a:t> man </a:t>
            </a:r>
            <a:r>
              <a:rPr lang="cs-CZ" dirty="0" err="1" smtClean="0">
                <a:solidFill>
                  <a:srgbClr val="FF0000"/>
                </a:solidFill>
              </a:rPr>
              <a:t>zu</a:t>
            </a:r>
            <a:r>
              <a:rPr lang="cs-CZ" dirty="0" smtClean="0">
                <a:solidFill>
                  <a:srgbClr val="FF0000"/>
                </a:solidFill>
              </a:rPr>
              <a:t> der </a:t>
            </a:r>
            <a:r>
              <a:rPr lang="cs-CZ" dirty="0" err="1" smtClean="0">
                <a:solidFill>
                  <a:srgbClr val="FF0000"/>
                </a:solidFill>
              </a:rPr>
              <a:t>wirtschaft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sagen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cs-CZ" dirty="0" err="1" smtClean="0"/>
              <a:t>besuchen</a:t>
            </a:r>
            <a:r>
              <a:rPr lang="cs-CZ" dirty="0" smtClean="0"/>
              <a:t>, </a:t>
            </a:r>
            <a:r>
              <a:rPr lang="cs-CZ" dirty="0" err="1" smtClean="0"/>
              <a:t>aus</a:t>
            </a:r>
            <a:r>
              <a:rPr lang="cs-CZ" dirty="0" smtClean="0"/>
              <a:t>, </a:t>
            </a:r>
            <a:r>
              <a:rPr lang="cs-CZ" dirty="0" err="1" smtClean="0"/>
              <a:t>welcher</a:t>
            </a:r>
            <a:r>
              <a:rPr lang="cs-CZ" dirty="0" smtClean="0"/>
              <a:t>, der </a:t>
            </a:r>
            <a:r>
              <a:rPr lang="cs-CZ" dirty="0" err="1" smtClean="0"/>
              <a:t>Grund</a:t>
            </a:r>
            <a:r>
              <a:rPr lang="cs-CZ" dirty="0" smtClean="0"/>
              <a:t>,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Turisten</a:t>
            </a:r>
            <a:r>
              <a:rPr lang="cs-CZ" dirty="0" smtClean="0"/>
              <a:t>,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Land</a:t>
            </a:r>
            <a:endParaRPr lang="cs-CZ" dirty="0" smtClean="0"/>
          </a:p>
          <a:p>
            <a:pPr lvl="0"/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Veranstaltungen</a:t>
            </a:r>
            <a:r>
              <a:rPr lang="cs-CZ" dirty="0" smtClean="0"/>
              <a:t>, </a:t>
            </a:r>
            <a:r>
              <a:rPr lang="cs-CZ" dirty="0" err="1" smtClean="0"/>
              <a:t>welche</a:t>
            </a:r>
            <a:r>
              <a:rPr lang="cs-CZ" dirty="0" smtClean="0"/>
              <a:t>, </a:t>
            </a:r>
            <a:r>
              <a:rPr lang="cs-CZ" dirty="0" err="1" smtClean="0"/>
              <a:t>hier</a:t>
            </a:r>
            <a:r>
              <a:rPr lang="cs-CZ" dirty="0" smtClean="0"/>
              <a:t>, </a:t>
            </a:r>
            <a:r>
              <a:rPr lang="cs-CZ" dirty="0" err="1" smtClean="0"/>
              <a:t>stattfinden</a:t>
            </a:r>
            <a:endParaRPr lang="cs-CZ" dirty="0" smtClean="0"/>
          </a:p>
          <a:p>
            <a:pPr lvl="0"/>
            <a:r>
              <a:rPr lang="cs-CZ" dirty="0" err="1" smtClean="0"/>
              <a:t>einfallen</a:t>
            </a:r>
            <a:r>
              <a:rPr lang="cs-CZ" dirty="0" smtClean="0"/>
              <a:t>, </a:t>
            </a:r>
            <a:r>
              <a:rPr lang="cs-CZ" dirty="0" err="1" smtClean="0"/>
              <a:t>was</a:t>
            </a:r>
            <a:r>
              <a:rPr lang="cs-CZ" dirty="0" smtClean="0"/>
              <a:t>, </a:t>
            </a:r>
            <a:r>
              <a:rPr lang="cs-CZ" dirty="0" err="1" smtClean="0"/>
              <a:t>zu</a:t>
            </a:r>
            <a:r>
              <a:rPr lang="cs-CZ" dirty="0" smtClean="0"/>
              <a:t>, der </a:t>
            </a:r>
            <a:r>
              <a:rPr lang="cs-CZ" dirty="0" err="1" smtClean="0"/>
              <a:t>Staat</a:t>
            </a:r>
            <a:r>
              <a:rPr lang="cs-CZ" dirty="0" smtClean="0"/>
              <a:t>, </a:t>
            </a:r>
            <a:r>
              <a:rPr lang="cs-CZ" dirty="0" err="1" smtClean="0"/>
              <a:t>du</a:t>
            </a:r>
            <a:r>
              <a:rPr lang="cs-CZ" dirty="0" smtClean="0"/>
              <a:t>, </a:t>
            </a:r>
            <a:r>
              <a:rPr lang="cs-CZ" dirty="0" err="1" smtClean="0"/>
              <a:t>noch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758</Words>
  <Application>Microsoft Office PowerPoint</Application>
  <PresentationFormat>Předvádění na obrazovce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Ein Land (ein universalles Arbeitsmaterial für den Deutschunterricht)</vt:lpstr>
      <vt:lpstr>Ergänzen Sie die fehlenden Informationen zu einem konkreten Land!</vt:lpstr>
      <vt:lpstr>Ergänzen Sie die fehlenden Informationen zu einem konkreten Land!</vt:lpstr>
      <vt:lpstr>Beschreiben Sie das Bild! Benutzen Sie dabei die Infos aus dem Text! </vt:lpstr>
      <vt:lpstr> Bilden Sie Fragen zum Text und beantworten Sie sie! </vt:lpstr>
      <vt:lpstr> Bilden Sie Fragen zum Text und beantworten Sie sie! </vt:lpstr>
      <vt:lpstr> Bilden Sie Fragen zum Text und beantworten Sie sie! </vt:lpstr>
      <vt:lpstr> Bilden Sie Fragen zum Text und beantworten Sie sie! </vt:lpstr>
      <vt:lpstr> Bilden Sie Fragen zum Text und beantworten Sie sie! </vt:lpstr>
      <vt:lpstr> Bilden Sie Fragen zum Text und beantworten Sie sie! </vt:lpstr>
      <vt:lpstr> Bilden Sie Fragen zum Text und beantworten Sie sie! </vt:lpstr>
      <vt:lpstr> Bilden Sie Fragen zum Text und beantworten Sie sie! </vt:lpstr>
      <vt:lpstr>Citace: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lachnitova</dc:creator>
  <cp:lastModifiedBy>Martin Pospíšil</cp:lastModifiedBy>
  <cp:revision>6</cp:revision>
  <dcterms:created xsi:type="dcterms:W3CDTF">2012-11-20T13:21:31Z</dcterms:created>
  <dcterms:modified xsi:type="dcterms:W3CDTF">2013-01-04T09:55:50Z</dcterms:modified>
</cp:coreProperties>
</file>