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06" autoAdjust="0"/>
    <p:restoredTop sz="94434" autoAdjust="0"/>
  </p:normalViewPr>
  <p:slideViewPr>
    <p:cSldViewPr snapToGrid="0">
      <p:cViewPr>
        <p:scale>
          <a:sx n="74" d="100"/>
          <a:sy n="74" d="100"/>
        </p:scale>
        <p:origin x="7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9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5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1542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5434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386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9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0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6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4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5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6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0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43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93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37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380110"/>
            <a:ext cx="5124450" cy="1247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2254477" y="5404239"/>
            <a:ext cx="7704856" cy="11521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 smtClean="0">
                <a:solidFill>
                  <a:schemeClr val="tx1"/>
                </a:solidFill>
              </a:rPr>
              <a:t>Digitální učební materiál byl vytvořen v rámci projektu </a:t>
            </a:r>
          </a:p>
          <a:p>
            <a:pPr marL="0" indent="0" algn="ctr">
              <a:buNone/>
            </a:pPr>
            <a:r>
              <a:rPr lang="cs-CZ" b="1" dirty="0" smtClean="0">
                <a:solidFill>
                  <a:schemeClr val="tx1"/>
                </a:solidFill>
              </a:rPr>
              <a:t>Inovace a zkvalitnění výuky na Slovanském gymnáziu</a:t>
            </a:r>
            <a:endParaRPr lang="cs-CZ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cs-CZ" b="1" dirty="0" smtClean="0">
                <a:solidFill>
                  <a:schemeClr val="tx1"/>
                </a:solidFill>
              </a:rPr>
              <a:t>CZ.1.07/1.5.00/34.1088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Nadpis 3"/>
          <p:cNvSpPr txBox="1">
            <a:spLocks/>
          </p:cNvSpPr>
          <p:nvPr/>
        </p:nvSpPr>
        <p:spPr>
          <a:xfrm>
            <a:off x="2192397" y="1985799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6600" dirty="0" smtClean="0">
                <a:solidFill>
                  <a:schemeClr val="tx1"/>
                </a:solidFill>
              </a:rPr>
              <a:t>VERPFLEGUNG:</a:t>
            </a:r>
            <a:br>
              <a:rPr lang="cs-CZ" sz="6600" dirty="0" smtClean="0">
                <a:solidFill>
                  <a:schemeClr val="tx1"/>
                </a:solidFill>
              </a:rPr>
            </a:br>
            <a:r>
              <a:rPr lang="cs-CZ" sz="6600" dirty="0" err="1" smtClean="0">
                <a:solidFill>
                  <a:schemeClr val="tx1"/>
                </a:solidFill>
              </a:rPr>
              <a:t>Wir</a:t>
            </a:r>
            <a:r>
              <a:rPr lang="cs-CZ" sz="6600" dirty="0" smtClean="0">
                <a:solidFill>
                  <a:schemeClr val="tx1"/>
                </a:solidFill>
              </a:rPr>
              <a:t> </a:t>
            </a:r>
            <a:r>
              <a:rPr lang="cs-CZ" sz="6600" dirty="0" err="1" smtClean="0">
                <a:solidFill>
                  <a:schemeClr val="tx1"/>
                </a:solidFill>
              </a:rPr>
              <a:t>decken</a:t>
            </a:r>
            <a:r>
              <a:rPr lang="cs-CZ" sz="66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cs-CZ" sz="6600" dirty="0" smtClean="0">
                <a:solidFill>
                  <a:schemeClr val="tx1"/>
                </a:solidFill>
              </a:rPr>
              <a:t>den </a:t>
            </a:r>
            <a:r>
              <a:rPr lang="cs-CZ" sz="6600" dirty="0" err="1" smtClean="0">
                <a:solidFill>
                  <a:schemeClr val="tx1"/>
                </a:solidFill>
              </a:rPr>
              <a:t>Tisch</a:t>
            </a:r>
            <a:r>
              <a:rPr lang="cs-CZ" sz="6600" dirty="0" smtClean="0">
                <a:solidFill>
                  <a:schemeClr val="tx1"/>
                </a:solidFill>
              </a:rPr>
              <a:t> </a:t>
            </a:r>
            <a:endParaRPr lang="cs-CZ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7" y="463640"/>
            <a:ext cx="6443728" cy="587920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0912" y="463640"/>
            <a:ext cx="4327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Nach der </a:t>
            </a:r>
            <a:r>
              <a:rPr lang="cs-CZ" dirty="0" err="1" smtClean="0"/>
              <a:t>Suppe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nach dem </a:t>
            </a:r>
            <a:r>
              <a:rPr lang="cs-CZ" dirty="0" err="1" smtClean="0"/>
              <a:t>Hauptgericht</a:t>
            </a:r>
            <a:r>
              <a:rPr lang="cs-CZ" dirty="0" smtClean="0"/>
              <a:t> </a:t>
            </a:r>
            <a:r>
              <a:rPr lang="cs-CZ" dirty="0" err="1" smtClean="0"/>
              <a:t>trinken</a:t>
            </a:r>
            <a:r>
              <a:rPr lang="cs-CZ" dirty="0" smtClean="0"/>
              <a:t> </a:t>
            </a:r>
            <a:r>
              <a:rPr lang="cs-CZ" dirty="0" err="1" smtClean="0"/>
              <a:t>wir</a:t>
            </a:r>
            <a:r>
              <a:rPr lang="cs-CZ" dirty="0" smtClean="0"/>
              <a:t>  </a:t>
            </a:r>
            <a:r>
              <a:rPr lang="cs-CZ" dirty="0" err="1" smtClean="0"/>
              <a:t>gewöhnlich</a:t>
            </a:r>
            <a:endParaRPr lang="cs-CZ" dirty="0" smtClean="0"/>
          </a:p>
          <a:p>
            <a:r>
              <a:rPr lang="cs-CZ" dirty="0" err="1" smtClean="0"/>
              <a:t>noch</a:t>
            </a:r>
            <a:r>
              <a:rPr lang="cs-CZ" dirty="0" smtClean="0"/>
              <a:t> </a:t>
            </a:r>
            <a:r>
              <a:rPr lang="cs-CZ" dirty="0" err="1" smtClean="0"/>
              <a:t>einen</a:t>
            </a:r>
            <a:r>
              <a:rPr lang="cs-CZ" dirty="0" smtClean="0"/>
              <a:t> </a:t>
            </a:r>
            <a:r>
              <a:rPr lang="cs-CZ" dirty="0" err="1" smtClean="0"/>
              <a:t>Kaffee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dazu</a:t>
            </a:r>
            <a:r>
              <a:rPr lang="cs-CZ" dirty="0" smtClean="0"/>
              <a:t> </a:t>
            </a:r>
            <a:r>
              <a:rPr lang="cs-CZ" dirty="0" err="1" smtClean="0"/>
              <a:t>essen</a:t>
            </a:r>
            <a:r>
              <a:rPr lang="cs-CZ" dirty="0" smtClean="0"/>
              <a:t> </a:t>
            </a:r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etwas</a:t>
            </a:r>
            <a:r>
              <a:rPr lang="cs-CZ" dirty="0" smtClean="0"/>
              <a:t> </a:t>
            </a:r>
            <a:r>
              <a:rPr lang="cs-CZ" dirty="0" err="1" smtClean="0"/>
              <a:t>Süßes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Darum</a:t>
            </a:r>
            <a:r>
              <a:rPr lang="cs-CZ" dirty="0" smtClean="0"/>
              <a:t> </a:t>
            </a:r>
            <a:r>
              <a:rPr lang="cs-CZ" dirty="0" err="1" smtClean="0"/>
              <a:t>sind</a:t>
            </a:r>
            <a:r>
              <a:rPr lang="cs-CZ" dirty="0" smtClean="0"/>
              <a:t> </a:t>
            </a:r>
            <a:r>
              <a:rPr lang="cs-CZ" dirty="0" err="1" smtClean="0"/>
              <a:t>auf</a:t>
            </a:r>
            <a:r>
              <a:rPr lang="cs-CZ" dirty="0" smtClean="0"/>
              <a:t> dem </a:t>
            </a:r>
            <a:r>
              <a:rPr lang="cs-CZ" dirty="0" err="1" smtClean="0"/>
              <a:t>Tisch</a:t>
            </a:r>
            <a:r>
              <a:rPr lang="cs-CZ" dirty="0" smtClean="0"/>
              <a:t> </a:t>
            </a:r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 smtClean="0"/>
              <a:t>Tassen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Untertassen</a:t>
            </a:r>
            <a:r>
              <a:rPr lang="cs-CZ" dirty="0" smtClean="0"/>
              <a:t>, </a:t>
            </a:r>
            <a:r>
              <a:rPr lang="cs-CZ" dirty="0" err="1" smtClean="0"/>
              <a:t>Kaffeelöffel</a:t>
            </a:r>
            <a:r>
              <a:rPr lang="cs-CZ" dirty="0" smtClean="0"/>
              <a:t>, </a:t>
            </a:r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 smtClean="0"/>
              <a:t>Kaffeekanne</a:t>
            </a:r>
            <a:r>
              <a:rPr lang="cs-CZ" dirty="0" smtClean="0"/>
              <a:t>, </a:t>
            </a:r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Milchkännchen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 smtClean="0"/>
              <a:t>Zuckerdose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Die </a:t>
            </a:r>
            <a:r>
              <a:rPr lang="cs-CZ" dirty="0" err="1" smtClean="0"/>
              <a:t>Nachspeise</a:t>
            </a:r>
            <a:r>
              <a:rPr lang="cs-CZ" dirty="0" smtClean="0"/>
              <a:t> </a:t>
            </a:r>
            <a:r>
              <a:rPr lang="cs-CZ" dirty="0" err="1" smtClean="0"/>
              <a:t>servieren</a:t>
            </a:r>
            <a:r>
              <a:rPr lang="cs-CZ" dirty="0" smtClean="0"/>
              <a:t> </a:t>
            </a:r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auf</a:t>
            </a:r>
            <a:r>
              <a:rPr lang="cs-CZ" dirty="0" smtClean="0"/>
              <a:t> den </a:t>
            </a:r>
            <a:r>
              <a:rPr lang="cs-CZ" dirty="0" err="1" smtClean="0"/>
              <a:t>Desserttellern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40912" y="4526964"/>
            <a:ext cx="4108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err="1" smtClean="0"/>
              <a:t>Wortschatz</a:t>
            </a:r>
            <a:r>
              <a:rPr lang="cs-CZ" sz="1600" u="sng" dirty="0" smtClean="0"/>
              <a:t>: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Tasse</a:t>
            </a:r>
            <a:r>
              <a:rPr lang="cs-CZ" sz="1600" dirty="0" smtClean="0"/>
              <a:t>, -, n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Untertasse</a:t>
            </a:r>
            <a:r>
              <a:rPr lang="cs-CZ" sz="1600" dirty="0" smtClean="0"/>
              <a:t>, -, n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Kanne</a:t>
            </a:r>
            <a:r>
              <a:rPr lang="cs-CZ" sz="1600" dirty="0" smtClean="0"/>
              <a:t>, -, n</a:t>
            </a:r>
          </a:p>
          <a:p>
            <a:r>
              <a:rPr lang="cs-CZ" sz="1600" dirty="0" smtClean="0"/>
              <a:t>s </a:t>
            </a:r>
            <a:r>
              <a:rPr lang="cs-CZ" sz="1600" dirty="0" err="1" smtClean="0"/>
              <a:t>Kännchen</a:t>
            </a:r>
            <a:r>
              <a:rPr lang="cs-CZ" sz="1600" dirty="0" smtClean="0"/>
              <a:t>, s, -</a:t>
            </a:r>
          </a:p>
          <a:p>
            <a:r>
              <a:rPr lang="cs-CZ" sz="1600" dirty="0" smtClean="0"/>
              <a:t>e Dose, -, n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Dessertteller</a:t>
            </a:r>
            <a:r>
              <a:rPr lang="cs-CZ" sz="1600" dirty="0" smtClean="0"/>
              <a:t>, (e)s, -  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253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29556" y="489398"/>
            <a:ext cx="1014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Und</a:t>
            </a:r>
            <a:r>
              <a:rPr lang="cs-CZ" sz="2800" dirty="0" smtClean="0"/>
              <a:t> </a:t>
            </a:r>
            <a:r>
              <a:rPr lang="cs-CZ" sz="2800" dirty="0" err="1" smtClean="0"/>
              <a:t>was</a:t>
            </a:r>
            <a:r>
              <a:rPr lang="cs-CZ" sz="2800" dirty="0" smtClean="0"/>
              <a:t> </a:t>
            </a:r>
            <a:r>
              <a:rPr lang="cs-CZ" sz="2800" dirty="0" err="1" smtClean="0"/>
              <a:t>brauchen</a:t>
            </a:r>
            <a:r>
              <a:rPr lang="cs-CZ" sz="2800" dirty="0" smtClean="0"/>
              <a:t> </a:t>
            </a:r>
            <a:r>
              <a:rPr lang="cs-CZ" sz="2800" dirty="0" err="1" smtClean="0"/>
              <a:t>wir</a:t>
            </a:r>
            <a:r>
              <a:rPr lang="cs-CZ" sz="2800" dirty="0" smtClean="0"/>
              <a:t> </a:t>
            </a:r>
            <a:r>
              <a:rPr lang="cs-CZ" sz="2800" dirty="0" err="1" smtClean="0"/>
              <a:t>noch</a:t>
            </a:r>
            <a:r>
              <a:rPr lang="cs-CZ" sz="2800" dirty="0" smtClean="0"/>
              <a:t> in der </a:t>
            </a:r>
            <a:r>
              <a:rPr lang="cs-CZ" sz="2800" dirty="0" err="1" smtClean="0"/>
              <a:t>Küche</a:t>
            </a:r>
            <a:r>
              <a:rPr lang="cs-CZ" sz="2800" dirty="0" smtClean="0"/>
              <a:t> </a:t>
            </a:r>
            <a:r>
              <a:rPr lang="cs-CZ" sz="2800" dirty="0" err="1" smtClean="0"/>
              <a:t>zum</a:t>
            </a:r>
            <a:r>
              <a:rPr lang="cs-CZ" sz="2800" dirty="0" smtClean="0"/>
              <a:t> </a:t>
            </a:r>
            <a:r>
              <a:rPr lang="cs-CZ" sz="2800" dirty="0" err="1" smtClean="0"/>
              <a:t>Kochen</a:t>
            </a:r>
            <a:r>
              <a:rPr lang="cs-CZ" sz="2800" dirty="0" smtClean="0"/>
              <a:t>?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1352280"/>
            <a:ext cx="6121757" cy="504207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6518" y="1661375"/>
            <a:ext cx="4430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Wir</a:t>
            </a:r>
            <a:r>
              <a:rPr lang="cs-CZ" sz="2000" dirty="0" smtClean="0"/>
              <a:t> </a:t>
            </a:r>
            <a:r>
              <a:rPr lang="cs-CZ" sz="2000" dirty="0" err="1" smtClean="0"/>
              <a:t>brauchen</a:t>
            </a:r>
            <a:r>
              <a:rPr lang="cs-CZ" sz="2000" dirty="0" smtClean="0"/>
              <a:t>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Küchengeschirr</a:t>
            </a:r>
            <a:r>
              <a:rPr lang="cs-CZ" sz="2000" dirty="0" smtClean="0"/>
              <a:t>,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heißt</a:t>
            </a:r>
            <a:r>
              <a:rPr lang="cs-CZ" sz="2000" dirty="0" smtClean="0"/>
              <a:t> </a:t>
            </a:r>
            <a:r>
              <a:rPr lang="cs-CZ" sz="2000" dirty="0" err="1" smtClean="0"/>
              <a:t>verschiedene</a:t>
            </a:r>
            <a:r>
              <a:rPr lang="cs-CZ" sz="2000" dirty="0" smtClean="0"/>
              <a:t> </a:t>
            </a:r>
            <a:r>
              <a:rPr lang="cs-CZ" sz="2000" dirty="0" err="1" smtClean="0"/>
              <a:t>Töpfe</a:t>
            </a:r>
            <a:r>
              <a:rPr lang="cs-CZ" sz="2000" dirty="0" smtClean="0"/>
              <a:t>, </a:t>
            </a:r>
            <a:r>
              <a:rPr lang="cs-CZ" sz="2000" dirty="0" err="1" smtClean="0"/>
              <a:t>Pfannen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Kasserollen</a:t>
            </a:r>
            <a:r>
              <a:rPr lang="cs-CZ" sz="2000" dirty="0" smtClean="0"/>
              <a:t>. 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6518" y="5317141"/>
            <a:ext cx="4121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err="1" smtClean="0"/>
              <a:t>Wortschatz</a:t>
            </a:r>
            <a:r>
              <a:rPr lang="cs-CZ" sz="1600" u="sng" dirty="0" smtClean="0"/>
              <a:t>: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Topf</a:t>
            </a:r>
            <a:r>
              <a:rPr lang="cs-CZ" sz="1600" dirty="0" smtClean="0"/>
              <a:t>, (e)s, </a:t>
            </a:r>
            <a:r>
              <a:rPr lang="cs-CZ" sz="1600" dirty="0" err="1" smtClean="0"/>
              <a:t>Töpfe</a:t>
            </a:r>
            <a:endParaRPr lang="cs-CZ" sz="1600" dirty="0" smtClean="0"/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Pfanne</a:t>
            </a:r>
            <a:r>
              <a:rPr lang="cs-CZ" sz="1600" dirty="0" smtClean="0"/>
              <a:t>, -, n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Kasserolle</a:t>
            </a:r>
            <a:r>
              <a:rPr lang="cs-CZ" sz="1600" dirty="0" smtClean="0"/>
              <a:t>, -, 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8025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592429"/>
            <a:ext cx="6804338" cy="57375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3639" y="914400"/>
            <a:ext cx="4211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Wenn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 smtClean="0"/>
              <a:t> </a:t>
            </a:r>
            <a:r>
              <a:rPr lang="cs-CZ" sz="2000" dirty="0" err="1" smtClean="0"/>
              <a:t>das</a:t>
            </a:r>
            <a:r>
              <a:rPr lang="cs-CZ" sz="2000" dirty="0" smtClean="0"/>
              <a:t> Essen </a:t>
            </a:r>
            <a:r>
              <a:rPr lang="cs-CZ" sz="2000" dirty="0" err="1" smtClean="0"/>
              <a:t>zubereiten</a:t>
            </a:r>
            <a:r>
              <a:rPr lang="cs-CZ" sz="2000" dirty="0" smtClean="0"/>
              <a:t>, </a:t>
            </a:r>
            <a:r>
              <a:rPr lang="cs-CZ" sz="2000" dirty="0" err="1" smtClean="0"/>
              <a:t>müssen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 smtClean="0"/>
              <a:t> </a:t>
            </a:r>
            <a:r>
              <a:rPr lang="cs-CZ" sz="2000" dirty="0" err="1" smtClean="0"/>
              <a:t>verschiedene</a:t>
            </a:r>
            <a:r>
              <a:rPr lang="cs-CZ" sz="2000" dirty="0" smtClean="0"/>
              <a:t> </a:t>
            </a:r>
            <a:r>
              <a:rPr lang="cs-CZ" sz="2000" dirty="0" err="1" smtClean="0"/>
              <a:t>scharfe</a:t>
            </a:r>
            <a:r>
              <a:rPr lang="cs-CZ" sz="2000" dirty="0" smtClean="0"/>
              <a:t> </a:t>
            </a:r>
            <a:r>
              <a:rPr lang="cs-CZ" sz="2000" dirty="0" err="1" smtClean="0"/>
              <a:t>Messer</a:t>
            </a:r>
            <a:r>
              <a:rPr lang="cs-CZ" sz="2000" dirty="0" smtClean="0"/>
              <a:t> </a:t>
            </a:r>
            <a:r>
              <a:rPr lang="cs-CZ" sz="2000" dirty="0" err="1" smtClean="0"/>
              <a:t>haben</a:t>
            </a:r>
            <a:r>
              <a:rPr lang="cs-CZ" sz="2000" dirty="0" smtClean="0"/>
              <a:t>, </a:t>
            </a:r>
            <a:r>
              <a:rPr lang="cs-CZ" sz="2000" dirty="0" err="1" smtClean="0"/>
              <a:t>Geflügelschere</a:t>
            </a:r>
            <a:r>
              <a:rPr lang="cs-CZ" sz="2000" dirty="0" smtClean="0"/>
              <a:t>, </a:t>
            </a:r>
            <a:r>
              <a:rPr lang="cs-CZ" sz="2000" dirty="0" err="1" smtClean="0"/>
              <a:t>Gemüse</a:t>
            </a:r>
            <a:r>
              <a:rPr lang="cs-CZ" sz="2000" dirty="0" smtClean="0"/>
              <a:t>-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Kartoffelkratzer</a:t>
            </a:r>
            <a:r>
              <a:rPr lang="cs-CZ" sz="2000" dirty="0" smtClean="0"/>
              <a:t>, </a:t>
            </a:r>
            <a:r>
              <a:rPr lang="cs-CZ" sz="2000" dirty="0" err="1" smtClean="0"/>
              <a:t>weiter</a:t>
            </a:r>
            <a:r>
              <a:rPr lang="cs-CZ" sz="2000" dirty="0" smtClean="0"/>
              <a:t> </a:t>
            </a:r>
            <a:r>
              <a:rPr lang="cs-CZ" sz="2000" dirty="0" err="1" smtClean="0"/>
              <a:t>Kochspachtel</a:t>
            </a:r>
            <a:r>
              <a:rPr lang="cs-CZ" sz="2000" dirty="0" smtClean="0"/>
              <a:t>, </a:t>
            </a:r>
            <a:r>
              <a:rPr lang="cs-CZ" sz="2000" dirty="0" err="1" smtClean="0"/>
              <a:t>Quirl</a:t>
            </a:r>
            <a:r>
              <a:rPr lang="cs-CZ" sz="2000" dirty="0" smtClean="0"/>
              <a:t>, </a:t>
            </a:r>
            <a:r>
              <a:rPr lang="cs-CZ" sz="2000" dirty="0" err="1" smtClean="0"/>
              <a:t>Kochlöffel</a:t>
            </a:r>
            <a:r>
              <a:rPr lang="cs-CZ" sz="2000" dirty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Schöpflöffel</a:t>
            </a:r>
            <a:r>
              <a:rPr lang="cs-CZ" sz="2000" dirty="0" smtClean="0"/>
              <a:t>. 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3639" y="4514085"/>
            <a:ext cx="42242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err="1" smtClean="0"/>
              <a:t>Wortschatz</a:t>
            </a:r>
            <a:r>
              <a:rPr lang="cs-CZ" sz="1600" u="sng" dirty="0" smtClean="0"/>
              <a:t>: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Schere</a:t>
            </a:r>
            <a:r>
              <a:rPr lang="cs-CZ" sz="1600" dirty="0" smtClean="0"/>
              <a:t>, -, n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Kratzer</a:t>
            </a:r>
            <a:r>
              <a:rPr lang="cs-CZ" sz="1600" dirty="0" smtClean="0"/>
              <a:t>, s, -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Kochspachtel</a:t>
            </a:r>
            <a:r>
              <a:rPr lang="cs-CZ" sz="1600" dirty="0" smtClean="0"/>
              <a:t>, -, n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Quirl</a:t>
            </a:r>
            <a:r>
              <a:rPr lang="cs-CZ" sz="1600" dirty="0" smtClean="0"/>
              <a:t>, (e)s, e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Kochlöffel</a:t>
            </a:r>
            <a:r>
              <a:rPr lang="cs-CZ" sz="1600" dirty="0" smtClean="0"/>
              <a:t>, s, -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Schöpflöffel</a:t>
            </a:r>
            <a:r>
              <a:rPr lang="cs-CZ" sz="1600" dirty="0" smtClean="0"/>
              <a:t>, s, -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123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82" y="605306"/>
            <a:ext cx="6894489" cy="58598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73487" y="1120462"/>
            <a:ext cx="4031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Zu</a:t>
            </a:r>
            <a:r>
              <a:rPr lang="cs-CZ" sz="2000" dirty="0" smtClean="0"/>
              <a:t> den </a:t>
            </a:r>
            <a:r>
              <a:rPr lang="cs-CZ" sz="2000" dirty="0" err="1" smtClean="0"/>
              <a:t>großen</a:t>
            </a:r>
            <a:r>
              <a:rPr lang="cs-CZ" sz="2000" dirty="0" smtClean="0"/>
              <a:t> </a:t>
            </a:r>
            <a:r>
              <a:rPr lang="cs-CZ" sz="2000" dirty="0" err="1" smtClean="0"/>
              <a:t>Helfern</a:t>
            </a:r>
            <a:r>
              <a:rPr lang="cs-CZ" sz="2000" dirty="0" smtClean="0"/>
              <a:t> in der </a:t>
            </a:r>
            <a:r>
              <a:rPr lang="cs-CZ" sz="2000" dirty="0" err="1" smtClean="0"/>
              <a:t>Küche</a:t>
            </a:r>
            <a:r>
              <a:rPr lang="cs-CZ" sz="2000" dirty="0" smtClean="0"/>
              <a:t> </a:t>
            </a:r>
            <a:r>
              <a:rPr lang="cs-CZ" sz="2000" dirty="0" err="1" smtClean="0"/>
              <a:t>gehören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000" dirty="0" err="1" smtClean="0"/>
              <a:t>Reibeisen</a:t>
            </a:r>
            <a:r>
              <a:rPr lang="cs-CZ" sz="2000" dirty="0" smtClean="0"/>
              <a:t>, </a:t>
            </a:r>
            <a:r>
              <a:rPr lang="cs-CZ" sz="2000" dirty="0" err="1" smtClean="0"/>
              <a:t>Nudelholz</a:t>
            </a:r>
            <a:r>
              <a:rPr lang="cs-CZ" sz="2000" dirty="0" smtClean="0"/>
              <a:t>, </a:t>
            </a:r>
            <a:r>
              <a:rPr lang="cs-CZ" sz="2000" dirty="0" err="1" smtClean="0"/>
              <a:t>Sieb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Küchenwaage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3487" y="5141755"/>
            <a:ext cx="401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err="1" smtClean="0"/>
              <a:t>Wortschatz</a:t>
            </a:r>
            <a:r>
              <a:rPr lang="cs-CZ" sz="1600" u="sng" dirty="0" smtClean="0"/>
              <a:t>:</a:t>
            </a:r>
          </a:p>
          <a:p>
            <a:r>
              <a:rPr lang="cs-CZ" sz="1600" dirty="0" smtClean="0"/>
              <a:t>s </a:t>
            </a:r>
            <a:r>
              <a:rPr lang="cs-CZ" sz="1600" dirty="0" err="1" smtClean="0"/>
              <a:t>Reibeisen</a:t>
            </a:r>
            <a:r>
              <a:rPr lang="cs-CZ" sz="1600" dirty="0" smtClean="0"/>
              <a:t>, s, -</a:t>
            </a:r>
          </a:p>
          <a:p>
            <a:r>
              <a:rPr lang="cs-CZ" sz="1600" dirty="0" smtClean="0"/>
              <a:t>s </a:t>
            </a:r>
            <a:r>
              <a:rPr lang="cs-CZ" sz="1600" dirty="0" err="1" smtClean="0"/>
              <a:t>Nudelholz</a:t>
            </a:r>
            <a:r>
              <a:rPr lang="cs-CZ" sz="1600" dirty="0" smtClean="0"/>
              <a:t>, (e)s, -</a:t>
            </a:r>
            <a:r>
              <a:rPr lang="cs-CZ" sz="1600" dirty="0" err="1" smtClean="0"/>
              <a:t>hölzer</a:t>
            </a:r>
            <a:endParaRPr lang="cs-CZ" sz="1600" dirty="0" smtClean="0"/>
          </a:p>
          <a:p>
            <a:r>
              <a:rPr lang="cs-CZ" sz="1600" dirty="0"/>
              <a:t>s</a:t>
            </a:r>
            <a:r>
              <a:rPr lang="cs-CZ" sz="1600" dirty="0" smtClean="0"/>
              <a:t> </a:t>
            </a:r>
            <a:r>
              <a:rPr lang="cs-CZ" sz="1600" dirty="0" err="1" smtClean="0"/>
              <a:t>Sieb</a:t>
            </a:r>
            <a:r>
              <a:rPr lang="cs-CZ" sz="1600" dirty="0" smtClean="0"/>
              <a:t>, (e)s, e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Waage</a:t>
            </a:r>
            <a:r>
              <a:rPr lang="cs-CZ" sz="1600" dirty="0" smtClean="0"/>
              <a:t>, -, 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9503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84101" y="1107583"/>
            <a:ext cx="882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Welche</a:t>
            </a:r>
            <a:r>
              <a:rPr lang="cs-CZ" sz="3600" dirty="0" smtClean="0"/>
              <a:t> </a:t>
            </a:r>
            <a:r>
              <a:rPr lang="cs-CZ" sz="3600" dirty="0" err="1" smtClean="0"/>
              <a:t>Küchenhelfer</a:t>
            </a:r>
            <a:r>
              <a:rPr lang="cs-CZ" sz="3600" dirty="0" smtClean="0"/>
              <a:t> </a:t>
            </a:r>
            <a:r>
              <a:rPr lang="cs-CZ" sz="3600" dirty="0" err="1" smtClean="0"/>
              <a:t>haben</a:t>
            </a:r>
            <a:r>
              <a:rPr lang="cs-CZ" sz="3600" dirty="0" smtClean="0"/>
              <a:t> </a:t>
            </a:r>
            <a:r>
              <a:rPr lang="cs-CZ" sz="3600" dirty="0" err="1" smtClean="0"/>
              <a:t>Sie</a:t>
            </a:r>
            <a:r>
              <a:rPr lang="cs-CZ" sz="3600" dirty="0" smtClean="0"/>
              <a:t> </a:t>
            </a:r>
            <a:r>
              <a:rPr lang="cs-CZ" sz="3600" dirty="0" err="1" smtClean="0"/>
              <a:t>noch</a:t>
            </a:r>
            <a:r>
              <a:rPr lang="cs-CZ" sz="3600" dirty="0" smtClean="0"/>
              <a:t> </a:t>
            </a:r>
            <a:r>
              <a:rPr lang="cs-CZ" sz="3600" dirty="0" err="1" smtClean="0"/>
              <a:t>zu</a:t>
            </a:r>
            <a:r>
              <a:rPr lang="cs-CZ" sz="3600" dirty="0" smtClean="0"/>
              <a:t> </a:t>
            </a:r>
            <a:r>
              <a:rPr lang="cs-CZ" sz="3600" dirty="0" err="1" smtClean="0"/>
              <a:t>Hause</a:t>
            </a:r>
            <a:r>
              <a:rPr lang="cs-CZ" sz="3600" dirty="0" smtClean="0"/>
              <a:t>?</a:t>
            </a:r>
          </a:p>
          <a:p>
            <a:r>
              <a:rPr lang="cs-CZ" sz="3600" dirty="0" err="1" smtClean="0"/>
              <a:t>Suchen</a:t>
            </a:r>
            <a:r>
              <a:rPr lang="cs-CZ" sz="3600" dirty="0" smtClean="0"/>
              <a:t> </a:t>
            </a:r>
            <a:r>
              <a:rPr lang="cs-CZ" sz="3600" dirty="0" err="1" smtClean="0"/>
              <a:t>Sie</a:t>
            </a:r>
            <a:r>
              <a:rPr lang="cs-CZ" sz="3600" dirty="0" smtClean="0"/>
              <a:t> </a:t>
            </a:r>
            <a:r>
              <a:rPr lang="cs-CZ" sz="3600" dirty="0" err="1" smtClean="0"/>
              <a:t>die</a:t>
            </a:r>
            <a:r>
              <a:rPr lang="cs-CZ" sz="3600" dirty="0" smtClean="0"/>
              <a:t> </a:t>
            </a:r>
            <a:r>
              <a:rPr lang="cs-CZ" sz="3600" dirty="0" err="1" smtClean="0"/>
              <a:t>Wörter</a:t>
            </a:r>
            <a:r>
              <a:rPr lang="cs-CZ" sz="3600" dirty="0" smtClean="0"/>
              <a:t> </a:t>
            </a:r>
            <a:r>
              <a:rPr lang="cs-CZ" sz="3600" dirty="0" err="1" smtClean="0"/>
              <a:t>im</a:t>
            </a:r>
            <a:r>
              <a:rPr lang="cs-CZ" sz="3600" dirty="0" smtClean="0"/>
              <a:t> </a:t>
            </a:r>
            <a:r>
              <a:rPr lang="cs-CZ" sz="3600" dirty="0" err="1" smtClean="0"/>
              <a:t>Wörterbuch</a:t>
            </a:r>
            <a:r>
              <a:rPr lang="cs-CZ" sz="3600" dirty="0" smtClean="0"/>
              <a:t>!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576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03798" y="914401"/>
            <a:ext cx="8912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smtClean="0"/>
              <a:t>Použité materiály:</a:t>
            </a:r>
          </a:p>
          <a:p>
            <a:endParaRPr lang="cs-CZ" sz="2800" u="sng" dirty="0"/>
          </a:p>
          <a:p>
            <a:r>
              <a:rPr lang="cs-CZ" sz="2800" dirty="0" smtClean="0"/>
              <a:t>Fotografie z archívu autora.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402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07155" y="3776131"/>
            <a:ext cx="7766936" cy="1646302"/>
          </a:xfrm>
        </p:spPr>
        <p:txBody>
          <a:bodyPr/>
          <a:lstStyle/>
          <a:p>
            <a:pPr algn="ctr"/>
            <a:r>
              <a:rPr lang="cs-CZ" sz="8000" dirty="0" smtClean="0">
                <a:solidFill>
                  <a:schemeClr val="tx1"/>
                </a:solidFill>
              </a:rPr>
              <a:t>VERPFLEGUNG:</a:t>
            </a:r>
            <a:br>
              <a:rPr lang="cs-CZ" sz="8000" dirty="0" smtClean="0">
                <a:solidFill>
                  <a:schemeClr val="tx1"/>
                </a:solidFill>
              </a:rPr>
            </a:br>
            <a:r>
              <a:rPr lang="cs-CZ" sz="8000" dirty="0" err="1" smtClean="0">
                <a:solidFill>
                  <a:schemeClr val="tx1"/>
                </a:solidFill>
              </a:rPr>
              <a:t>Wir</a:t>
            </a:r>
            <a:r>
              <a:rPr lang="cs-CZ" sz="8000" dirty="0" smtClean="0">
                <a:solidFill>
                  <a:schemeClr val="tx1"/>
                </a:solidFill>
              </a:rPr>
              <a:t> </a:t>
            </a:r>
            <a:r>
              <a:rPr lang="cs-CZ" sz="8000" dirty="0" err="1" smtClean="0">
                <a:solidFill>
                  <a:schemeClr val="tx1"/>
                </a:solidFill>
              </a:rPr>
              <a:t>decken</a:t>
            </a:r>
            <a:r>
              <a:rPr lang="cs-CZ" sz="8000" dirty="0" smtClean="0">
                <a:solidFill>
                  <a:schemeClr val="tx1"/>
                </a:solidFill>
              </a:rPr>
              <a:t> </a:t>
            </a:r>
            <a:br>
              <a:rPr lang="cs-CZ" sz="8000" dirty="0" smtClean="0">
                <a:solidFill>
                  <a:schemeClr val="tx1"/>
                </a:solidFill>
              </a:rPr>
            </a:br>
            <a:r>
              <a:rPr lang="cs-CZ" sz="8000" dirty="0" smtClean="0">
                <a:solidFill>
                  <a:schemeClr val="tx1"/>
                </a:solidFill>
              </a:rPr>
              <a:t>den </a:t>
            </a:r>
            <a:r>
              <a:rPr lang="cs-CZ" sz="8000" dirty="0" err="1" smtClean="0">
                <a:solidFill>
                  <a:schemeClr val="tx1"/>
                </a:solidFill>
              </a:rPr>
              <a:t>Tisch</a:t>
            </a:r>
            <a:r>
              <a:rPr lang="cs-CZ" sz="8000" dirty="0" smtClean="0">
                <a:solidFill>
                  <a:schemeClr val="tx1"/>
                </a:solidFill>
              </a:rPr>
              <a:t> </a:t>
            </a:r>
            <a:endParaRPr lang="cs-CZ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6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00766" y="1017431"/>
            <a:ext cx="10109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Wie</a:t>
            </a:r>
            <a:r>
              <a:rPr lang="cs-CZ" sz="3600" dirty="0" smtClean="0"/>
              <a:t> </a:t>
            </a:r>
            <a:r>
              <a:rPr lang="cs-CZ" sz="3600" dirty="0" err="1" smtClean="0"/>
              <a:t>decken</a:t>
            </a:r>
            <a:r>
              <a:rPr lang="cs-CZ" sz="3600" dirty="0" smtClean="0"/>
              <a:t> </a:t>
            </a:r>
            <a:r>
              <a:rPr lang="cs-CZ" sz="3600" dirty="0" err="1" smtClean="0"/>
              <a:t>wir</a:t>
            </a:r>
            <a:r>
              <a:rPr lang="cs-CZ" sz="3600" dirty="0" smtClean="0"/>
              <a:t> </a:t>
            </a:r>
            <a:r>
              <a:rPr lang="cs-CZ" sz="3600" dirty="0" err="1" smtClean="0"/>
              <a:t>richtig</a:t>
            </a:r>
            <a:r>
              <a:rPr lang="cs-CZ" sz="3600" dirty="0" smtClean="0"/>
              <a:t> </a:t>
            </a:r>
            <a:r>
              <a:rPr lang="cs-CZ" sz="3600" dirty="0" err="1" smtClean="0"/>
              <a:t>und</a:t>
            </a:r>
            <a:r>
              <a:rPr lang="cs-CZ" sz="3600" dirty="0" smtClean="0"/>
              <a:t> </a:t>
            </a:r>
            <a:r>
              <a:rPr lang="cs-CZ" sz="3600" dirty="0" err="1" smtClean="0"/>
              <a:t>schön</a:t>
            </a:r>
            <a:r>
              <a:rPr lang="cs-CZ" sz="3600" dirty="0" smtClean="0"/>
              <a:t> den </a:t>
            </a:r>
            <a:r>
              <a:rPr lang="cs-CZ" sz="3600" dirty="0" err="1" smtClean="0"/>
              <a:t>Tisch</a:t>
            </a:r>
            <a:r>
              <a:rPr lang="cs-CZ" sz="3600" dirty="0" smtClean="0"/>
              <a:t>?</a:t>
            </a:r>
            <a:endParaRPr lang="cs-CZ" sz="3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75008" y="2704563"/>
            <a:ext cx="10161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err="1" smtClean="0"/>
              <a:t>Beschreiben</a:t>
            </a:r>
            <a:r>
              <a:rPr lang="cs-CZ" sz="4800" dirty="0" smtClean="0"/>
              <a:t> </a:t>
            </a:r>
            <a:r>
              <a:rPr lang="cs-CZ" sz="4800" dirty="0" err="1" smtClean="0"/>
              <a:t>Sie</a:t>
            </a:r>
            <a:r>
              <a:rPr lang="cs-CZ" sz="4800" dirty="0" smtClean="0"/>
              <a:t> </a:t>
            </a:r>
            <a:r>
              <a:rPr lang="cs-CZ" sz="4800" dirty="0" err="1" smtClean="0"/>
              <a:t>die</a:t>
            </a:r>
            <a:r>
              <a:rPr lang="cs-CZ" sz="4800" dirty="0" smtClean="0"/>
              <a:t> </a:t>
            </a:r>
            <a:r>
              <a:rPr lang="cs-CZ" sz="4800" dirty="0" err="1" smtClean="0"/>
              <a:t>Bilder</a:t>
            </a:r>
            <a:r>
              <a:rPr lang="cs-CZ" sz="4800" dirty="0" smtClean="0"/>
              <a:t>, </a:t>
            </a:r>
            <a:r>
              <a:rPr lang="cs-CZ" sz="4800" dirty="0" err="1" smtClean="0"/>
              <a:t>arbeiten</a:t>
            </a:r>
            <a:r>
              <a:rPr lang="cs-CZ" sz="4800" dirty="0" smtClean="0"/>
              <a:t> </a:t>
            </a:r>
            <a:r>
              <a:rPr lang="cs-CZ" sz="4800" dirty="0" err="1" smtClean="0"/>
              <a:t>Sie</a:t>
            </a:r>
            <a:r>
              <a:rPr lang="cs-CZ" sz="4800" dirty="0" smtClean="0"/>
              <a:t> </a:t>
            </a:r>
            <a:r>
              <a:rPr lang="cs-CZ" sz="4800" dirty="0" err="1" smtClean="0"/>
              <a:t>mit</a:t>
            </a:r>
            <a:r>
              <a:rPr lang="cs-CZ" sz="4800" dirty="0" smtClean="0"/>
              <a:t> dem </a:t>
            </a:r>
            <a:r>
              <a:rPr lang="cs-CZ" sz="4800" dirty="0" err="1" smtClean="0"/>
              <a:t>Wörterbuch</a:t>
            </a:r>
            <a:r>
              <a:rPr lang="cs-CZ" sz="4800" dirty="0" smtClean="0"/>
              <a:t>!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9079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759852"/>
            <a:ext cx="6011147" cy="549283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7881" y="1574540"/>
            <a:ext cx="4185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Auf</a:t>
            </a:r>
            <a:r>
              <a:rPr lang="cs-CZ" sz="2000" dirty="0" smtClean="0"/>
              <a:t> den </a:t>
            </a:r>
            <a:r>
              <a:rPr lang="cs-CZ" sz="2000" dirty="0" err="1" smtClean="0"/>
              <a:t>Tisch</a:t>
            </a:r>
            <a:r>
              <a:rPr lang="cs-CZ" sz="2000" dirty="0" smtClean="0"/>
              <a:t> </a:t>
            </a:r>
            <a:r>
              <a:rPr lang="cs-CZ" sz="2000" dirty="0" err="1" smtClean="0"/>
              <a:t>legen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Tischtuch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Dieses</a:t>
            </a:r>
            <a:r>
              <a:rPr lang="cs-CZ" sz="2000" dirty="0" smtClean="0"/>
              <a:t> </a:t>
            </a:r>
            <a:r>
              <a:rPr lang="cs-CZ" sz="2000" dirty="0" err="1" smtClean="0"/>
              <a:t>Tischtuch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weiß</a:t>
            </a:r>
            <a:r>
              <a:rPr lang="cs-CZ" sz="2000" dirty="0" smtClean="0"/>
              <a:t> </a:t>
            </a:r>
            <a:r>
              <a:rPr lang="cs-CZ" sz="2000" dirty="0" err="1" smtClean="0"/>
              <a:t>mit</a:t>
            </a:r>
            <a:r>
              <a:rPr lang="cs-CZ" sz="2000" dirty="0" smtClean="0"/>
              <a:t> der </a:t>
            </a:r>
            <a:r>
              <a:rPr lang="cs-CZ" sz="2000" dirty="0" err="1" smtClean="0"/>
              <a:t>Stickerei</a:t>
            </a:r>
            <a:r>
              <a:rPr lang="cs-CZ" sz="2000" dirty="0" smtClean="0"/>
              <a:t>, es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also</a:t>
            </a:r>
            <a:r>
              <a:rPr lang="cs-CZ" sz="2000" dirty="0" smtClean="0"/>
              <a:t> </a:t>
            </a:r>
            <a:r>
              <a:rPr lang="cs-CZ" sz="2000" dirty="0" err="1" smtClean="0"/>
              <a:t>festlich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7881" y="3192488"/>
            <a:ext cx="4185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Auf</a:t>
            </a:r>
            <a:r>
              <a:rPr lang="cs-CZ" sz="2000" dirty="0" smtClean="0"/>
              <a:t> dem </a:t>
            </a:r>
            <a:r>
              <a:rPr lang="cs-CZ" sz="2000" dirty="0" err="1" smtClean="0"/>
              <a:t>Tischtuch</a:t>
            </a:r>
            <a:r>
              <a:rPr lang="cs-CZ" sz="2000" dirty="0" smtClean="0"/>
              <a:t> </a:t>
            </a:r>
            <a:r>
              <a:rPr lang="cs-CZ" sz="2000" dirty="0" err="1" smtClean="0"/>
              <a:t>sind</a:t>
            </a:r>
            <a:r>
              <a:rPr lang="cs-CZ" sz="2000" dirty="0" smtClean="0"/>
              <a:t> </a:t>
            </a:r>
            <a:r>
              <a:rPr lang="cs-CZ" sz="2000" dirty="0" err="1" smtClean="0"/>
              <a:t>noch</a:t>
            </a:r>
            <a:r>
              <a:rPr lang="cs-CZ" sz="2000" dirty="0" smtClean="0"/>
              <a:t> </a:t>
            </a:r>
            <a:r>
              <a:rPr lang="cs-CZ" sz="2000" dirty="0" err="1" smtClean="0"/>
              <a:t>vier</a:t>
            </a:r>
            <a:r>
              <a:rPr lang="cs-CZ" sz="2000" dirty="0" smtClean="0"/>
              <a:t> </a:t>
            </a:r>
            <a:r>
              <a:rPr lang="cs-CZ" sz="2000" dirty="0" err="1" smtClean="0"/>
              <a:t>rote</a:t>
            </a:r>
            <a:r>
              <a:rPr lang="cs-CZ" sz="2000" dirty="0" smtClean="0"/>
              <a:t> </a:t>
            </a:r>
            <a:r>
              <a:rPr lang="cs-CZ" sz="2000" dirty="0" err="1" smtClean="0"/>
              <a:t>Papierservietten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7882" y="5421694"/>
            <a:ext cx="4275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err="1" smtClean="0"/>
              <a:t>Wortschatz</a:t>
            </a:r>
            <a:r>
              <a:rPr lang="cs-CZ" sz="1600" u="sng" dirty="0" smtClean="0"/>
              <a:t>:</a:t>
            </a:r>
            <a:endParaRPr lang="cs-CZ" sz="1600" dirty="0" smtClean="0"/>
          </a:p>
          <a:p>
            <a:r>
              <a:rPr lang="cs-CZ" sz="1600" dirty="0"/>
              <a:t>s</a:t>
            </a:r>
            <a:r>
              <a:rPr lang="cs-CZ" sz="1600" dirty="0" smtClean="0"/>
              <a:t> </a:t>
            </a:r>
            <a:r>
              <a:rPr lang="cs-CZ" sz="1600" dirty="0" err="1" smtClean="0"/>
              <a:t>Tischtuch</a:t>
            </a:r>
            <a:r>
              <a:rPr lang="cs-CZ" sz="1600" dirty="0" smtClean="0"/>
              <a:t>, (e)s, e</a:t>
            </a:r>
          </a:p>
          <a:p>
            <a:r>
              <a:rPr lang="cs-CZ" sz="1600" dirty="0"/>
              <a:t>e</a:t>
            </a:r>
            <a:r>
              <a:rPr lang="cs-CZ" sz="1600" dirty="0" smtClean="0"/>
              <a:t> </a:t>
            </a:r>
            <a:r>
              <a:rPr lang="cs-CZ" sz="1600" dirty="0" err="1" smtClean="0"/>
              <a:t>Serviette</a:t>
            </a:r>
            <a:r>
              <a:rPr lang="cs-CZ" sz="1600" dirty="0" smtClean="0"/>
              <a:t>, -, n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7881" y="572146"/>
            <a:ext cx="406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Zuerst</a:t>
            </a:r>
            <a:r>
              <a:rPr lang="cs-CZ" sz="2000" dirty="0" smtClean="0"/>
              <a:t> </a:t>
            </a:r>
            <a:r>
              <a:rPr lang="cs-CZ" sz="2000" dirty="0" err="1" smtClean="0"/>
              <a:t>decken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 smtClean="0"/>
              <a:t> den </a:t>
            </a:r>
            <a:r>
              <a:rPr lang="cs-CZ" sz="2000" dirty="0" err="1" smtClean="0"/>
              <a:t>Esstisch</a:t>
            </a:r>
            <a:r>
              <a:rPr lang="cs-CZ" sz="2000" dirty="0" smtClean="0"/>
              <a:t> </a:t>
            </a:r>
            <a:r>
              <a:rPr lang="cs-CZ" sz="2000" dirty="0" err="1" smtClean="0"/>
              <a:t>fürs</a:t>
            </a:r>
            <a:r>
              <a:rPr lang="cs-CZ" sz="2000" dirty="0" smtClean="0"/>
              <a:t> </a:t>
            </a:r>
            <a:r>
              <a:rPr lang="cs-CZ" sz="2000" dirty="0" err="1" smtClean="0"/>
              <a:t>Mittagessen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5232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1" y="463638"/>
            <a:ext cx="3855075" cy="33163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6" y="3989231"/>
            <a:ext cx="3606086" cy="26788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97" y="3989231"/>
            <a:ext cx="3593205" cy="264660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62885" y="708338"/>
            <a:ext cx="6310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Weiter</a:t>
            </a:r>
            <a:r>
              <a:rPr lang="cs-CZ" sz="2000" dirty="0" smtClean="0"/>
              <a:t> </a:t>
            </a:r>
            <a:r>
              <a:rPr lang="cs-CZ" sz="2000" dirty="0" err="1" smtClean="0"/>
              <a:t>brauchen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 smtClean="0"/>
              <a:t>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Porzellangeschirr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Auf</a:t>
            </a:r>
            <a:r>
              <a:rPr lang="cs-CZ" sz="2000" dirty="0" smtClean="0"/>
              <a:t> dem </a:t>
            </a:r>
            <a:r>
              <a:rPr lang="cs-CZ" sz="2000" dirty="0" err="1" smtClean="0"/>
              <a:t>Tisch</a:t>
            </a:r>
            <a:r>
              <a:rPr lang="cs-CZ" sz="2000" dirty="0" smtClean="0"/>
              <a:t> </a:t>
            </a:r>
            <a:r>
              <a:rPr lang="cs-CZ" sz="2000" dirty="0" err="1" smtClean="0"/>
              <a:t>liegen</a:t>
            </a:r>
            <a:r>
              <a:rPr lang="cs-CZ" sz="2000" dirty="0" smtClean="0"/>
              <a:t> </a:t>
            </a:r>
            <a:r>
              <a:rPr lang="cs-CZ" sz="2000" dirty="0" err="1" smtClean="0"/>
              <a:t>vier</a:t>
            </a:r>
            <a:r>
              <a:rPr lang="cs-CZ" sz="2000" dirty="0" smtClean="0"/>
              <a:t> </a:t>
            </a:r>
            <a:r>
              <a:rPr lang="cs-CZ" sz="2000" dirty="0" err="1" smtClean="0"/>
              <a:t>Suppenteller</a:t>
            </a:r>
            <a:r>
              <a:rPr lang="cs-CZ" sz="2000" dirty="0" smtClean="0"/>
              <a:t>, </a:t>
            </a:r>
            <a:r>
              <a:rPr lang="cs-CZ" sz="2000" dirty="0" err="1" smtClean="0"/>
              <a:t>vier</a:t>
            </a:r>
            <a:r>
              <a:rPr lang="cs-CZ" sz="2000" dirty="0" smtClean="0"/>
              <a:t> </a:t>
            </a:r>
            <a:r>
              <a:rPr lang="cs-CZ" sz="2000" dirty="0" err="1" smtClean="0"/>
              <a:t>Essteller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Salznapf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862885" y="2702729"/>
            <a:ext cx="5409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err="1" smtClean="0"/>
              <a:t>Wortschatz</a:t>
            </a:r>
            <a:r>
              <a:rPr lang="cs-CZ" sz="1600" u="sng" dirty="0" smtClean="0"/>
              <a:t>:</a:t>
            </a:r>
          </a:p>
          <a:p>
            <a:r>
              <a:rPr lang="cs-CZ" sz="1600" dirty="0" smtClean="0"/>
              <a:t>s </a:t>
            </a:r>
            <a:r>
              <a:rPr lang="cs-CZ" sz="1600" dirty="0" err="1" smtClean="0"/>
              <a:t>Geschirr</a:t>
            </a:r>
            <a:r>
              <a:rPr lang="cs-CZ" sz="1600" dirty="0" smtClean="0"/>
              <a:t>, (e), e 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Teller</a:t>
            </a:r>
            <a:r>
              <a:rPr lang="cs-CZ" sz="1600" dirty="0" smtClean="0"/>
              <a:t>, s, -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Salznapf</a:t>
            </a:r>
            <a:r>
              <a:rPr lang="cs-CZ" sz="1600" dirty="0" smtClean="0"/>
              <a:t>, (e)s, </a:t>
            </a:r>
            <a:r>
              <a:rPr lang="cs-CZ" sz="1600" dirty="0" err="1" smtClean="0"/>
              <a:t>Salznäpfe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458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12" y="875762"/>
            <a:ext cx="6387922" cy="49712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2580" y="1712890"/>
            <a:ext cx="4481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Neben</a:t>
            </a:r>
            <a:r>
              <a:rPr lang="cs-CZ" sz="2000" dirty="0" smtClean="0"/>
              <a:t> dem </a:t>
            </a:r>
            <a:r>
              <a:rPr lang="cs-CZ" sz="2000" dirty="0" err="1" smtClean="0"/>
              <a:t>Teller</a:t>
            </a:r>
            <a:r>
              <a:rPr lang="cs-CZ" sz="2000" dirty="0" smtClean="0"/>
              <a:t> </a:t>
            </a:r>
            <a:r>
              <a:rPr lang="cs-CZ" sz="2000" dirty="0" err="1" smtClean="0"/>
              <a:t>liegt</a:t>
            </a:r>
            <a:r>
              <a:rPr lang="cs-CZ" sz="2000" dirty="0" smtClean="0"/>
              <a:t>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Besteck</a:t>
            </a:r>
            <a:r>
              <a:rPr lang="cs-CZ" sz="2000" dirty="0" smtClean="0"/>
              <a:t>,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heißt</a:t>
            </a:r>
            <a:r>
              <a:rPr lang="cs-CZ" sz="2000" dirty="0" smtClean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Esslöffel</a:t>
            </a:r>
            <a:r>
              <a:rPr lang="cs-CZ" sz="2000" dirty="0" smtClean="0"/>
              <a:t>,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Gabel</a:t>
            </a:r>
            <a:r>
              <a:rPr lang="cs-CZ" sz="2000" dirty="0" smtClean="0"/>
              <a:t>,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Messer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kleiner</a:t>
            </a:r>
            <a:r>
              <a:rPr lang="cs-CZ" sz="2000" dirty="0" smtClean="0"/>
              <a:t> </a:t>
            </a:r>
            <a:r>
              <a:rPr lang="cs-CZ" sz="2000" dirty="0" err="1" smtClean="0"/>
              <a:t>Löffel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759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631065"/>
            <a:ext cx="6175628" cy="571177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95459" y="5019405"/>
            <a:ext cx="4584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err="1" smtClean="0"/>
              <a:t>Wortschatz</a:t>
            </a:r>
            <a:r>
              <a:rPr lang="cs-CZ" sz="1600" u="sng" dirty="0" smtClean="0"/>
              <a:t>:</a:t>
            </a:r>
          </a:p>
          <a:p>
            <a:r>
              <a:rPr lang="cs-CZ" sz="1600" dirty="0" smtClean="0"/>
              <a:t>s </a:t>
            </a:r>
            <a:r>
              <a:rPr lang="cs-CZ" sz="1600" dirty="0" err="1" smtClean="0"/>
              <a:t>Besteck</a:t>
            </a:r>
            <a:r>
              <a:rPr lang="cs-CZ" sz="1600" dirty="0" smtClean="0"/>
              <a:t>, (e)s, e</a:t>
            </a:r>
          </a:p>
          <a:p>
            <a:r>
              <a:rPr lang="cs-CZ" sz="1600" dirty="0" smtClean="0"/>
              <a:t>r </a:t>
            </a:r>
            <a:r>
              <a:rPr lang="cs-CZ" sz="1600" dirty="0" err="1" smtClean="0"/>
              <a:t>Löffel</a:t>
            </a:r>
            <a:r>
              <a:rPr lang="cs-CZ" sz="1600" dirty="0" smtClean="0"/>
              <a:t>, s, -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Gabel</a:t>
            </a:r>
            <a:r>
              <a:rPr lang="cs-CZ" sz="1600" dirty="0" smtClean="0"/>
              <a:t>, -, n</a:t>
            </a:r>
          </a:p>
          <a:p>
            <a:r>
              <a:rPr lang="cs-CZ" sz="1600" dirty="0" smtClean="0"/>
              <a:t>s </a:t>
            </a:r>
            <a:r>
              <a:rPr lang="cs-CZ" sz="1600" dirty="0" err="1" smtClean="0"/>
              <a:t>Messer</a:t>
            </a:r>
            <a:r>
              <a:rPr lang="cs-CZ" sz="1600" dirty="0" smtClean="0"/>
              <a:t>, s, -  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950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5" y="695459"/>
            <a:ext cx="6984641" cy="54413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6366" y="1390918"/>
            <a:ext cx="4121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Auf</a:t>
            </a:r>
            <a:r>
              <a:rPr lang="cs-CZ" sz="2000" dirty="0" smtClean="0"/>
              <a:t> der </a:t>
            </a:r>
            <a:r>
              <a:rPr lang="cs-CZ" sz="2000" dirty="0" err="1" smtClean="0"/>
              <a:t>linken</a:t>
            </a:r>
            <a:r>
              <a:rPr lang="cs-CZ" sz="2000" dirty="0" smtClean="0"/>
              <a:t> </a:t>
            </a:r>
            <a:r>
              <a:rPr lang="cs-CZ" sz="2000" dirty="0" err="1" smtClean="0"/>
              <a:t>Seite</a:t>
            </a:r>
            <a:r>
              <a:rPr lang="cs-CZ" sz="2000" dirty="0" smtClean="0"/>
              <a:t> des </a:t>
            </a:r>
            <a:r>
              <a:rPr lang="cs-CZ" sz="2000" dirty="0" err="1" smtClean="0"/>
              <a:t>Tellers</a:t>
            </a:r>
            <a:r>
              <a:rPr lang="cs-CZ" sz="2000" dirty="0" smtClean="0"/>
              <a:t> </a:t>
            </a:r>
            <a:r>
              <a:rPr lang="cs-CZ" sz="2000" dirty="0" err="1" smtClean="0"/>
              <a:t>liegt</a:t>
            </a:r>
            <a:r>
              <a:rPr lang="cs-CZ" sz="2000" dirty="0" smtClean="0"/>
              <a:t>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Kompottschale</a:t>
            </a:r>
            <a:r>
              <a:rPr lang="cs-CZ" sz="2000" dirty="0" smtClean="0"/>
              <a:t>, </a:t>
            </a:r>
            <a:r>
              <a:rPr lang="cs-CZ" sz="2000" dirty="0" err="1" smtClean="0"/>
              <a:t>rechts</a:t>
            </a:r>
            <a:r>
              <a:rPr lang="cs-CZ" sz="2000" dirty="0" smtClean="0"/>
              <a:t> stehen </a:t>
            </a:r>
            <a:r>
              <a:rPr lang="cs-CZ" sz="2000" dirty="0" err="1" smtClean="0"/>
              <a:t>zwei</a:t>
            </a:r>
            <a:r>
              <a:rPr lang="cs-CZ" sz="2000" dirty="0" smtClean="0"/>
              <a:t> </a:t>
            </a:r>
            <a:r>
              <a:rPr lang="cs-CZ" sz="2000" dirty="0" err="1" smtClean="0"/>
              <a:t>Gläser</a:t>
            </a:r>
            <a:r>
              <a:rPr lang="cs-CZ" sz="2000" dirty="0" smtClean="0"/>
              <a:t> –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Wasser</a:t>
            </a:r>
            <a:r>
              <a:rPr lang="cs-CZ" sz="2000" dirty="0" smtClean="0"/>
              <a:t>- oder </a:t>
            </a:r>
            <a:r>
              <a:rPr lang="cs-CZ" sz="2000" dirty="0" err="1" smtClean="0"/>
              <a:t>Bierglas</a:t>
            </a:r>
            <a:r>
              <a:rPr lang="cs-CZ" sz="2000" dirty="0" smtClean="0"/>
              <a:t>,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andere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Weinglas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591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64" y="540913"/>
            <a:ext cx="6353576" cy="57375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43944" y="5447453"/>
            <a:ext cx="453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 err="1" smtClean="0"/>
              <a:t>Wortschatz</a:t>
            </a:r>
            <a:r>
              <a:rPr lang="cs-CZ" sz="1600" u="sng" dirty="0" smtClean="0"/>
              <a:t>:</a:t>
            </a:r>
          </a:p>
          <a:p>
            <a:r>
              <a:rPr lang="cs-CZ" sz="1600" dirty="0" smtClean="0"/>
              <a:t>e </a:t>
            </a:r>
            <a:r>
              <a:rPr lang="cs-CZ" sz="1600" dirty="0" err="1" smtClean="0"/>
              <a:t>Schale</a:t>
            </a:r>
            <a:r>
              <a:rPr lang="cs-CZ" sz="1600" dirty="0" smtClean="0"/>
              <a:t>, -, n</a:t>
            </a:r>
          </a:p>
          <a:p>
            <a:r>
              <a:rPr lang="cs-CZ" sz="1600" dirty="0" smtClean="0"/>
              <a:t>s </a:t>
            </a:r>
            <a:r>
              <a:rPr lang="cs-CZ" sz="1600" dirty="0" err="1" smtClean="0"/>
              <a:t>Glas</a:t>
            </a:r>
            <a:r>
              <a:rPr lang="cs-CZ" sz="1600" dirty="0" smtClean="0"/>
              <a:t>, es, </a:t>
            </a:r>
            <a:r>
              <a:rPr lang="cs-CZ" sz="1600" dirty="0" err="1" smtClean="0"/>
              <a:t>Gläser</a:t>
            </a:r>
            <a:r>
              <a:rPr lang="cs-CZ" sz="1600" dirty="0" smtClean="0"/>
              <a:t> 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036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217</TotalTime>
  <Words>472</Words>
  <Application>Microsoft Office PowerPoint</Application>
  <PresentationFormat>Širokoúhlá obrazovka</PresentationFormat>
  <Paragraphs>69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Faseta</vt:lpstr>
      <vt:lpstr>Prezentace aplikace PowerPoint</vt:lpstr>
      <vt:lpstr>VERPFLEGUNG: Wir decken  den Tisch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VERPFLEGUNG: Wir decken den Tisch an</dc:title>
  <dc:creator>uživatel</dc:creator>
  <cp:lastModifiedBy>uživatel</cp:lastModifiedBy>
  <cp:revision>29</cp:revision>
  <dcterms:created xsi:type="dcterms:W3CDTF">2014-06-09T15:55:14Z</dcterms:created>
  <dcterms:modified xsi:type="dcterms:W3CDTF">2014-06-09T19:32:57Z</dcterms:modified>
</cp:coreProperties>
</file>