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6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8" autoAdjust="0"/>
    <p:restoredTop sz="94660"/>
  </p:normalViewPr>
  <p:slideViewPr>
    <p:cSldViewPr>
      <p:cViewPr varScale="1">
        <p:scale>
          <a:sx n="64" d="100"/>
          <a:sy n="64" d="100"/>
        </p:scale>
        <p:origin x="-17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17.8.2013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17.8.2013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17.8.2013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17.8.2013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17.8.2013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17.8.2013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17.8.2013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17.8.2013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17.8.2013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17.8.2013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17.8.2013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7FC38-0821-451A-A164-F1B9E13CD641}" type="datetimeFigureOut">
              <a:rPr lang="cs-CZ" smtClean="0"/>
              <a:pPr/>
              <a:t>17.8.2013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6600" smtClean="0"/>
              <a:t>Wer bin ich?</a:t>
            </a:r>
            <a:endParaRPr lang="cs-CZ" sz="66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152128"/>
          </a:xfrm>
        </p:spPr>
        <p:txBody>
          <a:bodyPr>
            <a:normAutofit/>
          </a:bodyPr>
          <a:lstStyle/>
          <a:p>
            <a:r>
              <a:rPr lang="cs-CZ" sz="2000" smtClean="0">
                <a:solidFill>
                  <a:schemeClr val="tx1"/>
                </a:solidFill>
              </a:rPr>
              <a:t>Vzdělávací materiál </a:t>
            </a:r>
            <a:r>
              <a:rPr lang="cs-CZ" sz="2000">
                <a:solidFill>
                  <a:schemeClr val="tx1"/>
                </a:solidFill>
              </a:rPr>
              <a:t>byl vytvořen v rámci projektu </a:t>
            </a:r>
          </a:p>
          <a:p>
            <a:r>
              <a:rPr lang="cs-CZ" sz="2000" b="1">
                <a:solidFill>
                  <a:schemeClr val="tx1"/>
                </a:solidFill>
              </a:rPr>
              <a:t>Inovace a zkvalitnění výuky na Slovanském gymnáziu</a:t>
            </a:r>
            <a:endParaRPr lang="cs-CZ" sz="2000">
              <a:solidFill>
                <a:schemeClr val="tx1"/>
              </a:solidFill>
            </a:endParaRPr>
          </a:p>
          <a:p>
            <a:r>
              <a:rPr lang="cs-CZ" sz="2000" b="1" smtClean="0">
                <a:solidFill>
                  <a:schemeClr val="tx1"/>
                </a:solidFill>
              </a:rPr>
              <a:t>CZ.1.07/1.5.00/34.1088</a:t>
            </a:r>
            <a:endParaRPr lang="cs-CZ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smtClean="0"/>
              <a:t>Wer bin ich?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Alle kennen mich. </a:t>
            </a:r>
          </a:p>
          <a:p>
            <a:r>
              <a:rPr lang="cs-CZ" smtClean="0"/>
              <a:t>Man kennt mich aus dem Fernsehen.</a:t>
            </a:r>
          </a:p>
          <a:p>
            <a:r>
              <a:rPr lang="cs-CZ" smtClean="0"/>
              <a:t>Ich bin sehr populär. </a:t>
            </a:r>
          </a:p>
          <a:p>
            <a:r>
              <a:rPr lang="cs-CZ" smtClean="0"/>
              <a:t>Ich bin noch jung.</a:t>
            </a:r>
          </a:p>
          <a:p>
            <a:r>
              <a:rPr lang="cs-CZ" smtClean="0"/>
              <a:t>Ich kann sehr schnell laufen.</a:t>
            </a:r>
            <a:endParaRPr lang="cs-CZ" smtClean="0"/>
          </a:p>
          <a:p>
            <a:r>
              <a:rPr lang="cs-CZ" smtClean="0"/>
              <a:t>Ich bin schwarz.</a:t>
            </a:r>
          </a:p>
        </p:txBody>
      </p:sp>
    </p:spTree>
  </p:cSld>
  <p:clrMapOvr>
    <a:masterClrMapping/>
  </p:clrMapOvr>
  <p:transition spd="med">
    <p:wipe dir="r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Ich </a:t>
            </a:r>
            <a:r>
              <a:rPr lang="cs-CZ" smtClean="0"/>
              <a:t>heiße …</a:t>
            </a:r>
            <a:endParaRPr lang="cs-CZ"/>
          </a:p>
        </p:txBody>
      </p:sp>
      <p:pic>
        <p:nvPicPr>
          <p:cNvPr id="6146" name="Picture 2" descr="C:\Users\Martin Pospíšil\Desktop\OBR DUM\Bolt2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535585" cy="5274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Ich heiße </a:t>
            </a:r>
            <a:r>
              <a:rPr lang="cs-CZ" b="1" smtClean="0"/>
              <a:t>Usain Bolt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Was kannst du von mir noch sagen?</a:t>
            </a:r>
          </a:p>
          <a:p>
            <a:r>
              <a:rPr lang="cs-CZ" smtClean="0"/>
              <a:t>Kennst du andere athletische Disziplinen?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mtClean="0"/>
              <a:t>Beschreibe das Bild  und versuche eine kurze Geschichte zu schreiben!</a:t>
            </a:r>
            <a:endParaRPr lang="cs-CZ"/>
          </a:p>
        </p:txBody>
      </p:sp>
      <p:pic>
        <p:nvPicPr>
          <p:cNvPr id="7170" name="Picture 2" descr="C:\Users\Martin Pospíšil\Desktop\OBR DUM\Bolt2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141890" cy="5031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cs-CZ" smtClean="0"/>
              <a:t>Citace: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1800" smtClean="0"/>
              <a:t>Obr. Str. </a:t>
            </a:r>
            <a:r>
              <a:rPr lang="cs-CZ" sz="1800" smtClean="0"/>
              <a:t>2 a 5</a:t>
            </a:r>
            <a:endParaRPr lang="cs-CZ" sz="1800" smtClean="0"/>
          </a:p>
          <a:p>
            <a:r>
              <a:rPr lang="cs-CZ" sz="1800" smtClean="0"/>
              <a:t>[cit. </a:t>
            </a:r>
            <a:r>
              <a:rPr lang="cs-CZ" sz="1800" smtClean="0"/>
              <a:t>2013-8-17].</a:t>
            </a:r>
            <a:endParaRPr lang="cs-CZ" sz="1800" smtClean="0"/>
          </a:p>
          <a:p>
            <a:r>
              <a:rPr lang="cs-CZ" sz="1800" smtClean="0"/>
              <a:t>&lt;</a:t>
            </a:r>
            <a:r>
              <a:rPr lang="en-US" sz="1800" smtClean="0"/>
              <a:t> </a:t>
            </a:r>
            <a:r>
              <a:rPr lang="en-US" sz="1800" smtClean="0"/>
              <a:t>http://en.wikipedia.org/wiki/File:Chuck_Norris,_The_Delta_Force_1986.jpg </a:t>
            </a:r>
            <a:r>
              <a:rPr lang="cs-CZ" sz="1800" smtClean="0"/>
              <a:t>&gt;</a:t>
            </a:r>
            <a:endParaRPr lang="cs-CZ" sz="1800" smtClean="0"/>
          </a:p>
          <a:p>
            <a:r>
              <a:rPr lang="cs-CZ" sz="1800" smtClean="0"/>
              <a:t>Obr. Str. </a:t>
            </a:r>
            <a:r>
              <a:rPr lang="cs-CZ" sz="1800" smtClean="0"/>
              <a:t>7 a 9</a:t>
            </a:r>
            <a:endParaRPr lang="cs-CZ" sz="1800" smtClean="0"/>
          </a:p>
          <a:p>
            <a:r>
              <a:rPr lang="cs-CZ" sz="1800" smtClean="0"/>
              <a:t>[cit. </a:t>
            </a:r>
            <a:r>
              <a:rPr lang="cs-CZ" sz="1800" smtClean="0"/>
              <a:t>2013-8-17].</a:t>
            </a:r>
            <a:endParaRPr lang="cs-CZ" sz="1800" smtClean="0"/>
          </a:p>
          <a:p>
            <a:r>
              <a:rPr lang="en-US" sz="1800" smtClean="0"/>
              <a:t>&lt; </a:t>
            </a:r>
            <a:r>
              <a:rPr lang="en-US" sz="1800" smtClean="0"/>
              <a:t>http://commons.wikimedia.org/wiki/File:Flickr_-_europeanpeoplesparty_-_EPP_Summit_December_2010_%287%29.jpg &gt;</a:t>
            </a:r>
            <a:endParaRPr lang="cs-CZ" sz="1800" smtClean="0"/>
          </a:p>
          <a:p>
            <a:r>
              <a:rPr lang="cs-CZ" sz="1800" smtClean="0"/>
              <a:t>Obr. Str. </a:t>
            </a:r>
            <a:r>
              <a:rPr lang="cs-CZ" sz="1800" smtClean="0"/>
              <a:t>11 a 13</a:t>
            </a:r>
            <a:endParaRPr lang="cs-CZ" sz="1800" smtClean="0"/>
          </a:p>
          <a:p>
            <a:r>
              <a:rPr lang="cs-CZ" sz="1800" smtClean="0"/>
              <a:t>[cit. </a:t>
            </a:r>
            <a:r>
              <a:rPr lang="cs-CZ" sz="1800" smtClean="0"/>
              <a:t>2013-8-17].</a:t>
            </a:r>
            <a:endParaRPr lang="cs-CZ" sz="1800" smtClean="0"/>
          </a:p>
          <a:p>
            <a:r>
              <a:rPr lang="en-US" sz="1800" smtClean="0"/>
              <a:t>&lt; </a:t>
            </a:r>
            <a:r>
              <a:rPr lang="en-US" sz="1800" smtClean="0"/>
              <a:t>http://</a:t>
            </a:r>
            <a:r>
              <a:rPr lang="en-US" sz="1800" smtClean="0"/>
              <a:t>en.wikipedia.org/wiki/File:Bolt200.jpg</a:t>
            </a:r>
            <a:r>
              <a:rPr lang="en-US" sz="1800" smtClean="0"/>
              <a:t>&gt;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smtClean="0"/>
              <a:t>Wer bin ich?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Alle kennen mich. </a:t>
            </a:r>
          </a:p>
          <a:p>
            <a:r>
              <a:rPr lang="cs-CZ" smtClean="0"/>
              <a:t>Man kennt mich vor allem aus Filmen.</a:t>
            </a:r>
          </a:p>
          <a:p>
            <a:r>
              <a:rPr lang="cs-CZ" smtClean="0"/>
              <a:t>Ich bin ein Superheld. </a:t>
            </a:r>
          </a:p>
          <a:p>
            <a:r>
              <a:rPr lang="cs-CZ" smtClean="0"/>
              <a:t>Man erzählt viele Witze von mir.</a:t>
            </a:r>
          </a:p>
          <a:p>
            <a:r>
              <a:rPr lang="cs-CZ" smtClean="0"/>
              <a:t>Ich kann z. B. 4D sehen.</a:t>
            </a:r>
            <a:endParaRPr lang="cs-CZ"/>
          </a:p>
        </p:txBody>
      </p:sp>
    </p:spTree>
  </p:cSld>
  <p:clrMapOvr>
    <a:masterClrMapping/>
  </p:clrMapOvr>
  <p:transition spd="med">
    <p:wipe dir="r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Ich </a:t>
            </a:r>
            <a:r>
              <a:rPr lang="cs-CZ" smtClean="0"/>
              <a:t>heiße …</a:t>
            </a:r>
            <a:endParaRPr lang="cs-CZ"/>
          </a:p>
        </p:txBody>
      </p:sp>
      <p:pic>
        <p:nvPicPr>
          <p:cNvPr id="2050" name="Picture 2" descr="C:\Users\Martin Pospíšil\Desktop\OBR DUM\Chuck_Norris,_The_Delta_Force_198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699792" y="1484784"/>
            <a:ext cx="3672408" cy="5275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Ich heiße </a:t>
            </a:r>
            <a:r>
              <a:rPr lang="cs-CZ" b="1" smtClean="0"/>
              <a:t>Chuck Norris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Was kannst du von mir noch sagen?</a:t>
            </a:r>
          </a:p>
          <a:p>
            <a:r>
              <a:rPr lang="cs-CZ" smtClean="0"/>
              <a:t>Kennst du noch andere Witze?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51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mtClean="0"/>
              <a:t>Beschreibe das Bild und versuche eine kurze Geschichte zu schreiben!</a:t>
            </a:r>
            <a:endParaRPr lang="cs-CZ"/>
          </a:p>
        </p:txBody>
      </p:sp>
      <p:pic>
        <p:nvPicPr>
          <p:cNvPr id="3074" name="Picture 2" descr="C:\Users\Martin Pospíšil\Desktop\OBR DUM\Chuck_Norris,_The_Delta_Force_198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699792" y="0"/>
            <a:ext cx="3744416" cy="537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smtClean="0"/>
              <a:t>Wer bin ich?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Alle kennen mich. </a:t>
            </a:r>
          </a:p>
          <a:p>
            <a:r>
              <a:rPr lang="cs-CZ" smtClean="0"/>
              <a:t>Man kennt mich aus dem Fernsehen.</a:t>
            </a:r>
          </a:p>
          <a:p>
            <a:r>
              <a:rPr lang="cs-CZ" smtClean="0"/>
              <a:t>Ich bin ein Politiker. </a:t>
            </a:r>
          </a:p>
          <a:p>
            <a:r>
              <a:rPr lang="cs-CZ" smtClean="0"/>
              <a:t>Ich bin schon alt.</a:t>
            </a:r>
          </a:p>
          <a:p>
            <a:r>
              <a:rPr lang="cs-CZ" smtClean="0"/>
              <a:t>Ich kann besser Deutsch als Tschechisch.</a:t>
            </a:r>
            <a:endParaRPr lang="cs-CZ" smtClean="0"/>
          </a:p>
          <a:p>
            <a:r>
              <a:rPr lang="cs-CZ" smtClean="0"/>
              <a:t>Ich wollte Präsident werden.</a:t>
            </a:r>
          </a:p>
        </p:txBody>
      </p:sp>
    </p:spTree>
  </p:cSld>
  <p:clrMapOvr>
    <a:masterClrMapping/>
  </p:clrMapOvr>
  <p:transition spd="med">
    <p:wipe dir="r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Ich </a:t>
            </a:r>
            <a:r>
              <a:rPr lang="cs-CZ" smtClean="0"/>
              <a:t>heiße …</a:t>
            </a:r>
            <a:endParaRPr lang="cs-CZ"/>
          </a:p>
        </p:txBody>
      </p:sp>
      <p:pic>
        <p:nvPicPr>
          <p:cNvPr id="4098" name="Picture 2" descr="C:\Users\Martin Pospíšil\Desktop\OBR DUM\800px-Flickr_-_europeanpeoplesparty_-_EPP_Summit_December_2010_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703" y="1628800"/>
            <a:ext cx="7968230" cy="439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Ich heiße </a:t>
            </a:r>
            <a:r>
              <a:rPr lang="cs-CZ" b="1" smtClean="0"/>
              <a:t>Karel Schwarzenberg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Was kannst du von mir noch sagen?</a:t>
            </a:r>
          </a:p>
          <a:p>
            <a:r>
              <a:rPr lang="cs-CZ" smtClean="0"/>
              <a:t>Kennst du meine Kollegen aus der Politik?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1571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mtClean="0"/>
              <a:t>Beschreibe das Bild (vor allem Kleidung) und versuche eine kurze Geschichte zu schreiben!</a:t>
            </a:r>
            <a:endParaRPr lang="cs-CZ"/>
          </a:p>
        </p:txBody>
      </p:sp>
      <p:pic>
        <p:nvPicPr>
          <p:cNvPr id="5122" name="Picture 2" descr="C:\Users\Martin Pospíšil\Desktop\OBR DUM\800px-Flickr_-_europeanpeoplesparty_-_EPP_Summit_December_2010_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8154615" cy="4495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282</Words>
  <Application>Microsoft Office PowerPoint</Application>
  <PresentationFormat>Předvádění na obrazovce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Wer bin ich?</vt:lpstr>
      <vt:lpstr>Wer bin ich?</vt:lpstr>
      <vt:lpstr>Ich heiße …</vt:lpstr>
      <vt:lpstr>Ich heiße Chuck Norris</vt:lpstr>
      <vt:lpstr>Beschreibe das Bild und versuche eine kurze Geschichte zu schreiben!</vt:lpstr>
      <vt:lpstr>Wer bin ich?</vt:lpstr>
      <vt:lpstr>Ich heiße …</vt:lpstr>
      <vt:lpstr>Ich heiße Karel Schwarzenberg</vt:lpstr>
      <vt:lpstr>Beschreibe das Bild (vor allem Kleidung) und versuche eine kurze Geschichte zu schreiben!</vt:lpstr>
      <vt:lpstr>Wer bin ich?</vt:lpstr>
      <vt:lpstr>Ich heiße …</vt:lpstr>
      <vt:lpstr>Ich heiße Usain Bolt</vt:lpstr>
      <vt:lpstr>Beschreibe das Bild  und versuche eine kurze Geschichte zu schreiben!</vt:lpstr>
      <vt:lpstr>Citace: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lachnitova</dc:creator>
  <cp:lastModifiedBy>Martin Pospíšil</cp:lastModifiedBy>
  <cp:revision>79</cp:revision>
  <dcterms:created xsi:type="dcterms:W3CDTF">2012-11-20T13:21:31Z</dcterms:created>
  <dcterms:modified xsi:type="dcterms:W3CDTF">2013-08-17T12:03:42Z</dcterms:modified>
</cp:coreProperties>
</file>