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6" r:id="rId3"/>
    <p:sldId id="326" r:id="rId4"/>
    <p:sldId id="327" r:id="rId5"/>
    <p:sldId id="328" r:id="rId6"/>
    <p:sldId id="329" r:id="rId7"/>
    <p:sldId id="330" r:id="rId8"/>
    <p:sldId id="331" r:id="rId9"/>
    <p:sldId id="333" r:id="rId10"/>
    <p:sldId id="332" r:id="rId11"/>
    <p:sldId id="334" r:id="rId12"/>
    <p:sldId id="335" r:id="rId13"/>
    <p:sldId id="336" r:id="rId14"/>
    <p:sldId id="325" r:id="rId15"/>
    <p:sldId id="33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6B7D-5700-46EA-948C-E717F12B53ED}" type="datetimeFigureOut">
              <a:rPr lang="cs-CZ" smtClean="0"/>
              <a:t>17. 6. 2014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7998-9EBC-4686-9FAB-BFC77E212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6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6449" y="1916832"/>
            <a:ext cx="7772400" cy="2259683"/>
          </a:xfrm>
          <a:solidFill>
            <a:srgbClr val="FFC00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cs-CZ" sz="5400" dirty="0" err="1"/>
              <a:t>Deutsche</a:t>
            </a:r>
            <a:r>
              <a:rPr lang="cs-CZ" sz="5400" dirty="0"/>
              <a:t> </a:t>
            </a:r>
            <a:r>
              <a:rPr lang="cs-CZ" sz="5400" dirty="0" err="1" smtClean="0"/>
              <a:t>Bundesländer</a:t>
            </a:r>
            <a:r>
              <a:rPr lang="cs-CZ" sz="5400" dirty="0" smtClean="0"/>
              <a:t> </a:t>
            </a:r>
            <a:br>
              <a:rPr lang="cs-CZ" sz="5400" dirty="0" smtClean="0"/>
            </a:br>
            <a:r>
              <a:rPr lang="cs-CZ" sz="5400" dirty="0" smtClean="0"/>
              <a:t>(der 3. </a:t>
            </a:r>
            <a:r>
              <a:rPr lang="cs-CZ" sz="5400" dirty="0" err="1" smtClean="0"/>
              <a:t>Teil</a:t>
            </a:r>
            <a:r>
              <a:rPr lang="cs-CZ" sz="5400" dirty="0" smtClean="0"/>
              <a:t>)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 6.   Der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 smtClean="0"/>
              <a:t>Flughafen</a:t>
            </a:r>
            <a:r>
              <a:rPr lang="cs-CZ" dirty="0" smtClean="0"/>
              <a:t> </a:t>
            </a:r>
            <a:r>
              <a:rPr lang="cs-CZ" dirty="0" err="1" smtClean="0"/>
              <a:t>Deutschlands</a:t>
            </a:r>
            <a:r>
              <a:rPr lang="cs-CZ" dirty="0" smtClean="0"/>
              <a:t> </a:t>
            </a:r>
            <a:r>
              <a:rPr lang="cs-CZ" dirty="0" err="1" smtClean="0"/>
              <a:t>befindet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: </a:t>
            </a:r>
          </a:p>
          <a:p>
            <a:pPr marL="0" lvl="0" indent="0">
              <a:buNone/>
            </a:pPr>
            <a:r>
              <a:rPr lang="cs-CZ" dirty="0" smtClean="0"/>
              <a:t>a) in Hamburg </a:t>
            </a:r>
          </a:p>
          <a:p>
            <a:pPr marL="0" lvl="0" indent="0">
              <a:buNone/>
            </a:pPr>
            <a:r>
              <a:rPr lang="cs-CZ" dirty="0" smtClean="0"/>
              <a:t>b) in </a:t>
            </a:r>
            <a:r>
              <a:rPr lang="cs-CZ" dirty="0" err="1" smtClean="0"/>
              <a:t>München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in Frankfurt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7.   Porta </a:t>
            </a:r>
            <a:r>
              <a:rPr lang="cs-CZ" dirty="0" err="1" smtClean="0"/>
              <a:t>Nigra</a:t>
            </a:r>
            <a:r>
              <a:rPr lang="cs-CZ" dirty="0" smtClean="0"/>
              <a:t> </a:t>
            </a:r>
            <a:r>
              <a:rPr lang="cs-CZ" dirty="0" err="1" smtClean="0"/>
              <a:t>befindet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: </a:t>
            </a:r>
          </a:p>
          <a:p>
            <a:pPr marL="0" lvl="0" indent="0">
              <a:buNone/>
            </a:pPr>
            <a:r>
              <a:rPr lang="cs-CZ" dirty="0" smtClean="0"/>
              <a:t>a) in </a:t>
            </a:r>
            <a:r>
              <a:rPr lang="cs-CZ" dirty="0" err="1" smtClean="0"/>
              <a:t>Koblenz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in </a:t>
            </a:r>
            <a:r>
              <a:rPr lang="cs-CZ" dirty="0" err="1" smtClean="0"/>
              <a:t>Trier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in </a:t>
            </a:r>
            <a:r>
              <a:rPr lang="cs-CZ" dirty="0" err="1" smtClean="0"/>
              <a:t>Mainz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8.   Der </a:t>
            </a:r>
            <a:r>
              <a:rPr lang="cs-CZ" dirty="0" err="1" smtClean="0"/>
              <a:t>große</a:t>
            </a:r>
            <a:r>
              <a:rPr lang="cs-CZ" dirty="0" smtClean="0"/>
              <a:t> </a:t>
            </a:r>
            <a:r>
              <a:rPr lang="cs-CZ" dirty="0" err="1" smtClean="0"/>
              <a:t>Binnenhafen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:                   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a) in Dortmund</a:t>
            </a:r>
          </a:p>
          <a:p>
            <a:pPr marL="0" indent="0">
              <a:buNone/>
            </a:pPr>
            <a:r>
              <a:rPr lang="cs-CZ" dirty="0" smtClean="0"/>
              <a:t>b) in Duisburg</a:t>
            </a:r>
          </a:p>
          <a:p>
            <a:pPr marL="0" indent="0">
              <a:buNone/>
            </a:pPr>
            <a:r>
              <a:rPr lang="cs-CZ" dirty="0" smtClean="0"/>
              <a:t>c) in Düsseldorf</a:t>
            </a:r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9.   Die </a:t>
            </a:r>
            <a:r>
              <a:rPr lang="cs-CZ" dirty="0" err="1" smtClean="0"/>
              <a:t>Nordfriesischen</a:t>
            </a:r>
            <a:r>
              <a:rPr lang="cs-CZ" dirty="0" smtClean="0"/>
              <a:t> </a:t>
            </a:r>
            <a:r>
              <a:rPr lang="cs-CZ" dirty="0" err="1" smtClean="0"/>
              <a:t>Inseln</a:t>
            </a:r>
            <a:r>
              <a:rPr lang="cs-CZ" dirty="0" smtClean="0"/>
              <a:t> </a:t>
            </a:r>
            <a:r>
              <a:rPr lang="cs-CZ" dirty="0" err="1" smtClean="0"/>
              <a:t>gehören</a:t>
            </a:r>
            <a:r>
              <a:rPr lang="cs-CZ" dirty="0" smtClean="0"/>
              <a:t>: </a:t>
            </a:r>
          </a:p>
          <a:p>
            <a:pPr marL="0" lvl="0" indent="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Niedersachsen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Schleswig</a:t>
            </a:r>
            <a:r>
              <a:rPr lang="cs-CZ" dirty="0" smtClean="0"/>
              <a:t> </a:t>
            </a:r>
            <a:r>
              <a:rPr lang="cs-CZ" dirty="0" err="1" smtClean="0"/>
              <a:t>Holstein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Rheinland</a:t>
            </a:r>
            <a:r>
              <a:rPr lang="cs-CZ" dirty="0" smtClean="0"/>
              <a:t> – </a:t>
            </a:r>
            <a:r>
              <a:rPr lang="cs-CZ" dirty="0" err="1" smtClean="0"/>
              <a:t>Pflanz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10.  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Holstentor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Wahrzeichen</a:t>
            </a:r>
            <a:r>
              <a:rPr lang="cs-CZ" dirty="0" smtClean="0"/>
              <a:t>: </a:t>
            </a:r>
          </a:p>
          <a:p>
            <a:pPr marL="0" lvl="0" indent="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Kiels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dirty="0" err="1" smtClean="0"/>
              <a:t>Lübecks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</a:t>
            </a:r>
            <a:r>
              <a:rPr lang="cs-CZ" dirty="0" err="1" smtClean="0"/>
              <a:t>Göttingens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9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 11.  Martin </a:t>
            </a:r>
            <a:r>
              <a:rPr lang="cs-CZ" dirty="0"/>
              <a:t>Luther </a:t>
            </a:r>
            <a:r>
              <a:rPr lang="cs-CZ" dirty="0" err="1"/>
              <a:t>übersetzte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Bibel</a:t>
            </a:r>
            <a:r>
              <a:rPr lang="cs-CZ" dirty="0"/>
              <a:t> </a:t>
            </a:r>
            <a:r>
              <a:rPr lang="cs-CZ" dirty="0" err="1"/>
              <a:t>ins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in der </a:t>
            </a:r>
            <a:r>
              <a:rPr lang="cs-CZ" dirty="0" err="1"/>
              <a:t>Burg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Moritzburg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</a:t>
            </a:r>
            <a:r>
              <a:rPr lang="cs-CZ" dirty="0" err="1" smtClean="0"/>
              <a:t>Wartbutg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</a:t>
            </a:r>
            <a:r>
              <a:rPr lang="cs-CZ" dirty="0" err="1" smtClean="0"/>
              <a:t>Charlottenburg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12.  Die </a:t>
            </a:r>
            <a:r>
              <a:rPr lang="cs-CZ" dirty="0" err="1"/>
              <a:t>Gemäldegalerie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</a:t>
            </a:r>
            <a:r>
              <a:rPr lang="cs-CZ" dirty="0" err="1"/>
              <a:t>Sixtinischen</a:t>
            </a:r>
            <a:r>
              <a:rPr lang="cs-CZ" dirty="0"/>
              <a:t> Madonna von </a:t>
            </a:r>
            <a:r>
              <a:rPr lang="cs-CZ" dirty="0" err="1"/>
              <a:t>Raffael</a:t>
            </a:r>
            <a:r>
              <a:rPr lang="cs-CZ" dirty="0"/>
              <a:t> </a:t>
            </a:r>
            <a:r>
              <a:rPr lang="cs-CZ" dirty="0" err="1"/>
              <a:t>Santi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in </a:t>
            </a:r>
            <a:r>
              <a:rPr lang="cs-CZ" dirty="0" err="1"/>
              <a:t>Dresden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in </a:t>
            </a:r>
            <a:r>
              <a:rPr lang="cs-CZ" dirty="0" err="1"/>
              <a:t>München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in </a:t>
            </a:r>
            <a:r>
              <a:rPr lang="cs-CZ" dirty="0" err="1"/>
              <a:t>Berlin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13.  J</a:t>
            </a:r>
            <a:r>
              <a:rPr lang="cs-CZ" dirty="0"/>
              <a:t>. Sebastian Bach </a:t>
            </a:r>
            <a:r>
              <a:rPr lang="cs-CZ" dirty="0" err="1"/>
              <a:t>leitete</a:t>
            </a:r>
            <a:r>
              <a:rPr lang="cs-CZ" dirty="0"/>
              <a:t> den </a:t>
            </a:r>
            <a:r>
              <a:rPr lang="cs-CZ" dirty="0" err="1"/>
              <a:t>Knabenchor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in </a:t>
            </a:r>
            <a:r>
              <a:rPr lang="cs-CZ" dirty="0" err="1"/>
              <a:t>Eisenach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in </a:t>
            </a:r>
            <a:r>
              <a:rPr lang="cs-CZ" dirty="0" err="1"/>
              <a:t>Weimar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in </a:t>
            </a:r>
            <a:r>
              <a:rPr lang="cs-CZ" dirty="0" err="1"/>
              <a:t>Leipzig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14.  Der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Reformator</a:t>
            </a:r>
            <a:r>
              <a:rPr lang="cs-CZ" dirty="0"/>
              <a:t> M. Luther </a:t>
            </a:r>
            <a:r>
              <a:rPr lang="cs-CZ" dirty="0" err="1"/>
              <a:t>wirkte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in </a:t>
            </a:r>
            <a:r>
              <a:rPr lang="cs-CZ" dirty="0" err="1"/>
              <a:t>Weimar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in </a:t>
            </a:r>
            <a:r>
              <a:rPr lang="cs-CZ" dirty="0" err="1"/>
              <a:t>Wittenberg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in </a:t>
            </a:r>
            <a:r>
              <a:rPr lang="cs-CZ" dirty="0" err="1"/>
              <a:t>Konstanz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15.  Der </a:t>
            </a:r>
            <a:r>
              <a:rPr lang="cs-CZ" dirty="0" err="1"/>
              <a:t>höchste</a:t>
            </a:r>
            <a:r>
              <a:rPr lang="cs-CZ" dirty="0"/>
              <a:t> </a:t>
            </a:r>
            <a:r>
              <a:rPr lang="cs-CZ" dirty="0" err="1"/>
              <a:t>Berg</a:t>
            </a:r>
            <a:r>
              <a:rPr lang="cs-CZ" dirty="0"/>
              <a:t> des </a:t>
            </a:r>
            <a:r>
              <a:rPr lang="cs-CZ" dirty="0" err="1"/>
              <a:t>Harzes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der </a:t>
            </a:r>
            <a:r>
              <a:rPr lang="cs-CZ" dirty="0" err="1"/>
              <a:t>Fichtelberg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der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Beerberg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der </a:t>
            </a:r>
            <a:r>
              <a:rPr lang="cs-CZ" dirty="0" err="1"/>
              <a:t>Brocken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 16.  Der </a:t>
            </a:r>
            <a:r>
              <a:rPr lang="cs-CZ" dirty="0" err="1"/>
              <a:t>bekannte</a:t>
            </a:r>
            <a:r>
              <a:rPr lang="cs-CZ" dirty="0"/>
              <a:t> </a:t>
            </a:r>
            <a:r>
              <a:rPr lang="cs-CZ" dirty="0" err="1"/>
              <a:t>Radweg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Spreewald</a:t>
            </a:r>
            <a:r>
              <a:rPr lang="cs-CZ" dirty="0"/>
              <a:t> </a:t>
            </a:r>
            <a:r>
              <a:rPr lang="cs-CZ" dirty="0" err="1"/>
              <a:t>heißt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der </a:t>
            </a:r>
            <a:r>
              <a:rPr lang="cs-CZ" dirty="0" err="1"/>
              <a:t>Möhrenradweg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der </a:t>
            </a:r>
            <a:r>
              <a:rPr lang="cs-CZ" dirty="0" err="1"/>
              <a:t>Gurkenradweg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der </a:t>
            </a:r>
            <a:r>
              <a:rPr lang="cs-CZ" dirty="0" err="1"/>
              <a:t>Kartoffelnradweg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17.  Die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/>
              <a:t>Insel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Usedom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</a:t>
            </a:r>
            <a:r>
              <a:rPr lang="cs-CZ" dirty="0" err="1" smtClean="0"/>
              <a:t>Sylt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</a:t>
            </a:r>
            <a:r>
              <a:rPr lang="cs-CZ" dirty="0" err="1" smtClean="0"/>
              <a:t>Rügen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18. 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/>
              <a:t>Pressemetropole</a:t>
            </a:r>
            <a:r>
              <a:rPr lang="cs-CZ" dirty="0"/>
              <a:t> </a:t>
            </a:r>
            <a:r>
              <a:rPr lang="cs-CZ" dirty="0" err="1" smtClean="0"/>
              <a:t>gilt</a:t>
            </a:r>
            <a:r>
              <a:rPr lang="cs-CZ" dirty="0" smtClean="0"/>
              <a:t>: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Berlin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</a:t>
            </a:r>
            <a:r>
              <a:rPr lang="cs-CZ" dirty="0" err="1" smtClean="0"/>
              <a:t>München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Hamburg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19. 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/>
              <a:t>Pergamonmuseum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in </a:t>
            </a:r>
            <a:r>
              <a:rPr lang="cs-CZ" dirty="0" err="1"/>
              <a:t>Dresden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in </a:t>
            </a:r>
            <a:r>
              <a:rPr lang="cs-CZ" dirty="0" err="1"/>
              <a:t>Berlin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in </a:t>
            </a:r>
            <a:r>
              <a:rPr lang="cs-CZ" dirty="0" err="1"/>
              <a:t>München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20. 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/>
              <a:t>der </a:t>
            </a:r>
            <a:r>
              <a:rPr lang="cs-CZ" dirty="0" err="1"/>
              <a:t>Ostsee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a) Rostock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b) Hamburg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c) </a:t>
            </a:r>
            <a:r>
              <a:rPr lang="cs-CZ" dirty="0" err="1" smtClean="0"/>
              <a:t>Bremen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cs-CZ" dirty="0" smtClean="0"/>
              <a:t>a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2</a:t>
            </a:r>
            <a:r>
              <a:rPr lang="cs-CZ" dirty="0" smtClean="0"/>
              <a:t>. b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 smtClean="0"/>
              <a:t>. b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4</a:t>
            </a:r>
            <a:r>
              <a:rPr lang="cs-CZ" dirty="0" smtClean="0"/>
              <a:t>. c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5</a:t>
            </a:r>
            <a:r>
              <a:rPr lang="cs-CZ" dirty="0" smtClean="0"/>
              <a:t>. c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6</a:t>
            </a:r>
            <a:r>
              <a:rPr lang="cs-CZ" dirty="0" smtClean="0"/>
              <a:t>. c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7</a:t>
            </a:r>
            <a:r>
              <a:rPr lang="cs-CZ" dirty="0" smtClean="0"/>
              <a:t>. b</a:t>
            </a:r>
            <a:r>
              <a:rPr lang="cs-CZ" dirty="0"/>
              <a:t>), </a:t>
            </a:r>
            <a:r>
              <a:rPr lang="cs-CZ" dirty="0">
                <a:solidFill>
                  <a:srgbClr val="FF0000"/>
                </a:solidFill>
              </a:rPr>
              <a:t>8</a:t>
            </a:r>
            <a:r>
              <a:rPr lang="cs-CZ" dirty="0" smtClean="0"/>
              <a:t>. b</a:t>
            </a:r>
            <a:r>
              <a:rPr lang="cs-CZ" dirty="0"/>
              <a:t>),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9</a:t>
            </a:r>
            <a:r>
              <a:rPr lang="cs-CZ" dirty="0" smtClean="0"/>
              <a:t>. a</a:t>
            </a:r>
            <a:r>
              <a:rPr lang="cs-CZ" dirty="0"/>
              <a:t>), </a:t>
            </a:r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. b), </a:t>
            </a:r>
            <a:r>
              <a:rPr lang="cs-CZ" dirty="0" smtClean="0">
                <a:solidFill>
                  <a:srgbClr val="FF0000"/>
                </a:solidFill>
              </a:rPr>
              <a:t>11</a:t>
            </a:r>
            <a:r>
              <a:rPr lang="cs-CZ" dirty="0" smtClean="0"/>
              <a:t>. b), </a:t>
            </a:r>
            <a:r>
              <a:rPr lang="cs-CZ" dirty="0">
                <a:solidFill>
                  <a:srgbClr val="FF0000"/>
                </a:solidFill>
              </a:rPr>
              <a:t>12</a:t>
            </a:r>
            <a:r>
              <a:rPr lang="cs-CZ" dirty="0"/>
              <a:t>. a), </a:t>
            </a:r>
            <a:r>
              <a:rPr lang="cs-CZ" dirty="0">
                <a:solidFill>
                  <a:srgbClr val="FF0000"/>
                </a:solidFill>
              </a:rPr>
              <a:t>13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14</a:t>
            </a:r>
            <a:r>
              <a:rPr lang="cs-CZ" dirty="0"/>
              <a:t>. b), </a:t>
            </a:r>
            <a:r>
              <a:rPr lang="cs-CZ" dirty="0">
                <a:solidFill>
                  <a:srgbClr val="FF0000"/>
                </a:solidFill>
              </a:rPr>
              <a:t>15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16</a:t>
            </a:r>
            <a:r>
              <a:rPr lang="cs-CZ" dirty="0"/>
              <a:t>. b), </a:t>
            </a:r>
            <a:r>
              <a:rPr lang="cs-CZ" dirty="0">
                <a:solidFill>
                  <a:srgbClr val="FF0000"/>
                </a:solidFill>
              </a:rPr>
              <a:t>17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18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19</a:t>
            </a:r>
            <a:r>
              <a:rPr lang="cs-CZ" dirty="0"/>
              <a:t>. b), </a:t>
            </a:r>
            <a:r>
              <a:rPr lang="cs-CZ" dirty="0">
                <a:solidFill>
                  <a:srgbClr val="FF0000"/>
                </a:solidFill>
              </a:rPr>
              <a:t>20</a:t>
            </a:r>
            <a:r>
              <a:rPr lang="cs-CZ" dirty="0"/>
              <a:t>. a</a:t>
            </a:r>
            <a:r>
              <a:rPr lang="cs-CZ" dirty="0" smtClean="0"/>
              <a:t>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Lösung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9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0752"/>
            <a:ext cx="8229600" cy="6309320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/>
              <a:t>Obr. Str. 3</a:t>
            </a:r>
          </a:p>
          <a:p>
            <a:r>
              <a:rPr lang="cs-CZ" sz="2000" dirty="0"/>
              <a:t>[cit. 2013-5-21].</a:t>
            </a:r>
          </a:p>
          <a:p>
            <a:r>
              <a:rPr lang="en-US" sz="2000" dirty="0"/>
              <a:t>&lt;http://de.wikipedia.org/wiki/Schwerin#mediaviewer/Datei:Der_Schweriner_Dom_St._Marien_und_St._Johannis._Sommer.JPG&gt;</a:t>
            </a:r>
            <a:endParaRPr lang="cs-CZ" sz="2000" dirty="0"/>
          </a:p>
          <a:p>
            <a:r>
              <a:rPr lang="cs-CZ" sz="2000" dirty="0"/>
              <a:t>Obr. Str. 3</a:t>
            </a:r>
          </a:p>
          <a:p>
            <a:r>
              <a:rPr lang="cs-CZ" sz="2000" dirty="0"/>
              <a:t>[cit. 2013-5-21].</a:t>
            </a:r>
          </a:p>
          <a:p>
            <a:r>
              <a:rPr lang="en-US" sz="2000" dirty="0"/>
              <a:t>&lt;http://de.wikipedia.org/wiki/Schwerin#mediaviewer/Datei:Schwerin_Castle_Aerial_View_Island_Luftbild_Schweriner_Schloss_Insel_See.jpg&gt;</a:t>
            </a:r>
          </a:p>
          <a:p>
            <a:r>
              <a:rPr lang="cs-CZ" sz="2000" dirty="0"/>
              <a:t>Obr. Str. 4</a:t>
            </a:r>
          </a:p>
          <a:p>
            <a:r>
              <a:rPr lang="cs-CZ" sz="2000" dirty="0"/>
              <a:t>[cit. 2013-5-21].</a:t>
            </a:r>
          </a:p>
          <a:p>
            <a:r>
              <a:rPr lang="en-US" sz="2000" dirty="0"/>
              <a:t>&lt;http://de.wikipedia.org/wiki/Datei:Mecklenburg-Vorpommern_SN_2011.svg&gt;</a:t>
            </a:r>
          </a:p>
          <a:p>
            <a:r>
              <a:rPr lang="cs-CZ" sz="2000" dirty="0"/>
              <a:t>Obr. Str. 6</a:t>
            </a:r>
          </a:p>
          <a:p>
            <a:r>
              <a:rPr lang="cs-CZ" sz="2000" dirty="0"/>
              <a:t>[cit. 2013-5-21].</a:t>
            </a:r>
          </a:p>
          <a:p>
            <a:r>
              <a:rPr lang="en-US" sz="2000" dirty="0"/>
              <a:t>&lt;http://de.wikipedia.org/wiki/Hamburg#mediaviewer/Datei:Freedom-of-the-Seas--in-Hamburg.jpg&gt;</a:t>
            </a:r>
          </a:p>
          <a:p>
            <a:r>
              <a:rPr lang="cs-CZ" sz="2000" dirty="0"/>
              <a:t>Obr. Str. 6</a:t>
            </a:r>
          </a:p>
          <a:p>
            <a:r>
              <a:rPr lang="cs-CZ" sz="2000" dirty="0"/>
              <a:t>[cit. 2013-5-21].</a:t>
            </a:r>
          </a:p>
          <a:p>
            <a:r>
              <a:rPr lang="en-US" sz="2000" dirty="0"/>
              <a:t>&lt;http://de.wikipedia.org/wiki/Bremen#mediaviewer/Datei:Stadtmusikanten_Bremen.png&gt;</a:t>
            </a:r>
          </a:p>
          <a:p>
            <a:r>
              <a:rPr lang="cs-CZ" sz="2000" dirty="0"/>
              <a:t>Obr. Str. </a:t>
            </a:r>
            <a:r>
              <a:rPr lang="cs-CZ" sz="2000" dirty="0" smtClean="0"/>
              <a:t>6</a:t>
            </a:r>
            <a:endParaRPr lang="cs-CZ" sz="2000" dirty="0"/>
          </a:p>
          <a:p>
            <a:r>
              <a:rPr lang="cs-CZ" sz="2000" dirty="0"/>
              <a:t>[cit. 2013-6-14].</a:t>
            </a:r>
          </a:p>
          <a:p>
            <a:r>
              <a:rPr lang="en-US" sz="2000" dirty="0"/>
              <a:t>&lt;http://de.wikipedia.org/wiki/Brandenburger_Tor#mediaviewer/Datei:Brandenburger_Tor_abends.jpg&gt;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61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Texty: vlastní komentáře.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7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diesem</a:t>
            </a:r>
            <a:r>
              <a:rPr lang="cs-CZ" dirty="0"/>
              <a:t> Land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Mecklenburgische</a:t>
            </a:r>
            <a:r>
              <a:rPr lang="cs-CZ" dirty="0"/>
              <a:t> </a:t>
            </a:r>
            <a:r>
              <a:rPr lang="cs-CZ" dirty="0" err="1"/>
              <a:t>Seenplatte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zahlreichen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.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größten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der </a:t>
            </a:r>
            <a:r>
              <a:rPr lang="cs-CZ" dirty="0" err="1"/>
              <a:t>Müritz</a:t>
            </a:r>
            <a:r>
              <a:rPr lang="cs-CZ" dirty="0"/>
              <a:t>. Die </a:t>
            </a:r>
            <a:r>
              <a:rPr lang="cs-CZ" dirty="0" err="1"/>
              <a:t>Ostseeküste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beliebtes</a:t>
            </a:r>
            <a:r>
              <a:rPr lang="cs-CZ" dirty="0"/>
              <a:t> </a:t>
            </a:r>
            <a:r>
              <a:rPr lang="cs-CZ" dirty="0" err="1"/>
              <a:t>Urlaubsziel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Insel</a:t>
            </a:r>
            <a:r>
              <a:rPr lang="cs-CZ" dirty="0"/>
              <a:t>: </a:t>
            </a:r>
            <a:r>
              <a:rPr lang="cs-CZ" dirty="0" err="1"/>
              <a:t>Rügen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am</a:t>
            </a:r>
            <a:r>
              <a:rPr lang="cs-CZ" dirty="0" smtClean="0"/>
              <a:t> grö3ten in </a:t>
            </a:r>
            <a:r>
              <a:rPr lang="cs-CZ" dirty="0" err="1"/>
              <a:t>Deutschland</a:t>
            </a:r>
            <a:r>
              <a:rPr lang="cs-CZ" dirty="0"/>
              <a:t>), </a:t>
            </a:r>
            <a:r>
              <a:rPr lang="cs-CZ" dirty="0" err="1"/>
              <a:t>Usedom</a:t>
            </a:r>
            <a:r>
              <a:rPr lang="cs-CZ" dirty="0"/>
              <a:t> oder </a:t>
            </a:r>
            <a:r>
              <a:rPr lang="cs-CZ" dirty="0" err="1"/>
              <a:t>Hiddensee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 </a:t>
            </a:r>
            <a:r>
              <a:rPr lang="cs-CZ" dirty="0" err="1"/>
              <a:t>gleichnamigen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ehemahlige</a:t>
            </a:r>
            <a:r>
              <a:rPr lang="cs-CZ" dirty="0"/>
              <a:t> </a:t>
            </a:r>
            <a:r>
              <a:rPr lang="cs-CZ" dirty="0" err="1"/>
              <a:t>Residenzstadt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 smtClean="0"/>
              <a:t>prachtvollen</a:t>
            </a:r>
            <a:r>
              <a:rPr lang="cs-CZ" dirty="0" smtClean="0"/>
              <a:t> </a:t>
            </a:r>
            <a:r>
              <a:rPr lang="cs-CZ" dirty="0" err="1"/>
              <a:t>Schloss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Von </a:t>
            </a:r>
            <a:r>
              <a:rPr lang="cs-CZ" dirty="0" err="1"/>
              <a:t>großer</a:t>
            </a:r>
            <a:r>
              <a:rPr lang="cs-CZ" dirty="0"/>
              <a:t> </a:t>
            </a:r>
            <a:r>
              <a:rPr lang="cs-CZ" dirty="0" err="1"/>
              <a:t>Bedeutung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Hafenstädte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 smtClean="0"/>
              <a:t>Werften</a:t>
            </a:r>
            <a:r>
              <a:rPr lang="cs-CZ" dirty="0" smtClean="0"/>
              <a:t>: </a:t>
            </a:r>
            <a:r>
              <a:rPr lang="cs-CZ" dirty="0" err="1"/>
              <a:t>Stralsund</a:t>
            </a:r>
            <a:r>
              <a:rPr lang="cs-CZ" dirty="0"/>
              <a:t>, </a:t>
            </a:r>
            <a:r>
              <a:rPr lang="cs-CZ" dirty="0" err="1"/>
              <a:t>Wiesmar</a:t>
            </a:r>
            <a:r>
              <a:rPr lang="cs-CZ" dirty="0"/>
              <a:t>, Rostock.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Mecklenburg</a:t>
            </a:r>
            <a:r>
              <a:rPr lang="cs-CZ" dirty="0"/>
              <a:t> – </a:t>
            </a:r>
            <a:r>
              <a:rPr lang="cs-CZ" dirty="0" err="1"/>
              <a:t>Vorpommern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88032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von </a:t>
            </a:r>
            <a:r>
              <a:rPr lang="cs-CZ" dirty="0" err="1"/>
              <a:t>Mecklenburg</a:t>
            </a:r>
            <a:r>
              <a:rPr lang="cs-CZ" dirty="0"/>
              <a:t> – </a:t>
            </a:r>
            <a:r>
              <a:rPr lang="cs-CZ" dirty="0" err="1"/>
              <a:t>Vorpommern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</a:t>
            </a:r>
          </a:p>
          <a:p>
            <a:pPr marL="514350" indent="-514350">
              <a:buAutoNum type="alphaLcParenR"/>
            </a:pPr>
            <a:r>
              <a:rPr lang="cs-CZ" dirty="0" smtClean="0"/>
              <a:t>Rostock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Greifswald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/>
              <a:t>Schwerin</a:t>
            </a:r>
          </a:p>
        </p:txBody>
      </p:sp>
      <p:pic>
        <p:nvPicPr>
          <p:cNvPr id="1026" name="Picture 2" descr="http://upload.wikimedia.org/wikipedia/commons/thumb/c/c5/Der_Schweriner_Dom_St._Marien_und_St._Johannis._Sommer.JPG/1024px-Der_Schweriner_Dom_St._Marien_und_St._Johannis._So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9040"/>
            <a:ext cx="3898776" cy="27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b/Schwerin_Castle_Aerial_View_Island_Luftbild_Schweriner_Schloss_Insel_See.jpg/640px-Schwerin_Castle_Aerial_View_Island_Luftbild_Schweriner_Schloss_Insel_S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35678"/>
            <a:ext cx="3823569" cy="47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ei:Mecklenburg-Vorpommern SN 2011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7345" cy="60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3768" y="42210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c) Schwerin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0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der </a:t>
            </a:r>
            <a:r>
              <a:rPr lang="cs-CZ" dirty="0" err="1"/>
              <a:t>Bundesrepublik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gibt</a:t>
            </a:r>
            <a:r>
              <a:rPr lang="cs-CZ" dirty="0"/>
              <a:t> es 3 </a:t>
            </a:r>
            <a:r>
              <a:rPr lang="cs-CZ" dirty="0" err="1"/>
              <a:t>Stadtstaaten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Freie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Hansestadt</a:t>
            </a:r>
            <a:r>
              <a:rPr lang="cs-CZ" dirty="0"/>
              <a:t> Hamburg, Freie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Hansestadt</a:t>
            </a:r>
            <a:r>
              <a:rPr lang="cs-CZ" dirty="0"/>
              <a:t>  </a:t>
            </a:r>
            <a:r>
              <a:rPr lang="cs-CZ" dirty="0" err="1"/>
              <a:t>Bremen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Hauptstadt</a:t>
            </a:r>
            <a:r>
              <a:rPr lang="cs-CZ" dirty="0"/>
              <a:t> </a:t>
            </a:r>
            <a:r>
              <a:rPr lang="cs-CZ" dirty="0" err="1"/>
              <a:t>Berlin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folgenden</a:t>
            </a:r>
            <a:r>
              <a:rPr lang="cs-CZ" dirty="0"/>
              <a:t> </a:t>
            </a:r>
            <a:r>
              <a:rPr lang="cs-CZ" dirty="0" err="1"/>
              <a:t>Bildern</a:t>
            </a:r>
            <a:r>
              <a:rPr lang="cs-CZ" dirty="0"/>
              <a:t> </a:t>
            </a:r>
            <a:r>
              <a:rPr lang="cs-CZ" dirty="0" err="1"/>
              <a:t>ordnen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den </a:t>
            </a:r>
            <a:r>
              <a:rPr lang="cs-CZ" dirty="0" err="1"/>
              <a:t>entsprechenden</a:t>
            </a:r>
            <a:r>
              <a:rPr lang="cs-CZ" dirty="0"/>
              <a:t> Text </a:t>
            </a:r>
            <a:r>
              <a:rPr lang="cs-CZ" dirty="0" err="1" smtClean="0"/>
              <a:t>zu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Stadtstaaten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0/02/Freedom-of-the-Seas--in-Hamburg.jpg/1024px-Freedom-of-the-Seas--in-Ham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8" y="274638"/>
            <a:ext cx="4343995" cy="28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9952" y="291822"/>
            <a:ext cx="64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a)</a:t>
            </a:r>
            <a:endParaRPr lang="cs-CZ" sz="2400" dirty="0"/>
          </a:p>
        </p:txBody>
      </p:sp>
      <p:pic>
        <p:nvPicPr>
          <p:cNvPr id="3076" name="Picture 4" descr="http://upload.wikimedia.org/wikipedia/commons/thumb/6/67/Stadtmusikanten_Bremen.png/320px-Stadtmusikanten_Bre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1822"/>
            <a:ext cx="3394720" cy="62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316416" y="276257"/>
            <a:ext cx="44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b)</a:t>
            </a:r>
            <a:endParaRPr lang="cs-CZ" sz="2400" dirty="0"/>
          </a:p>
        </p:txBody>
      </p:sp>
      <p:pic>
        <p:nvPicPr>
          <p:cNvPr id="3078" name="Picture 6" descr="http://upload.wikimedia.org/wikipedia/commons/thumb/a/a6/Brandenburger_Tor_abends.jpg/1024px-Brandenburger_Tor_abend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" y="3588974"/>
            <a:ext cx="4377007" cy="29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59" y="3717032"/>
            <a:ext cx="40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8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2500"/>
          </a:bodyPr>
          <a:lstStyle/>
          <a:p>
            <a:pPr marL="514350" lvl="0" indent="-514350">
              <a:buAutoNum type="arabicPeriod"/>
            </a:pPr>
            <a:r>
              <a:rPr lang="cs-CZ" dirty="0" smtClean="0"/>
              <a:t>Der </a:t>
            </a:r>
            <a:r>
              <a:rPr lang="cs-CZ" dirty="0" err="1"/>
              <a:t>Alexanderplatz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Fernsehturm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Museumsinsel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Pergamonmuseum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Straße</a:t>
            </a:r>
            <a:r>
              <a:rPr lang="cs-CZ" dirty="0" smtClean="0"/>
              <a:t> </a:t>
            </a:r>
            <a:r>
              <a:rPr lang="cs-CZ" dirty="0" err="1"/>
              <a:t>Unter</a:t>
            </a:r>
            <a:r>
              <a:rPr lang="cs-CZ" dirty="0"/>
              <a:t> den </a:t>
            </a:r>
            <a:r>
              <a:rPr lang="cs-CZ" dirty="0" err="1"/>
              <a:t>Linden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Brandenburger</a:t>
            </a:r>
            <a:r>
              <a:rPr lang="cs-CZ" dirty="0"/>
              <a:t> Tor, der </a:t>
            </a:r>
            <a:r>
              <a:rPr lang="cs-CZ" dirty="0" err="1"/>
              <a:t>Kurfürstendamm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Gedächtniskirche</a:t>
            </a:r>
            <a:r>
              <a:rPr lang="cs-CZ" dirty="0" smtClean="0"/>
              <a:t>  </a:t>
            </a:r>
            <a:r>
              <a:rPr lang="cs-CZ" dirty="0"/>
              <a:t>-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einige</a:t>
            </a:r>
            <a:r>
              <a:rPr lang="cs-CZ" dirty="0"/>
              <a:t> </a:t>
            </a:r>
            <a:r>
              <a:rPr lang="cs-CZ" dirty="0" err="1"/>
              <a:t>Sehenswürdigkeiten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/>
              <a:t> Architektur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sehen</a:t>
            </a:r>
            <a:r>
              <a:rPr lang="cs-CZ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altes</a:t>
            </a:r>
            <a:r>
              <a:rPr lang="cs-CZ" dirty="0"/>
              <a:t> </a:t>
            </a:r>
            <a:r>
              <a:rPr lang="cs-CZ" dirty="0" err="1"/>
              <a:t>Märchen</a:t>
            </a:r>
            <a:r>
              <a:rPr lang="cs-CZ" dirty="0"/>
              <a:t>  </a:t>
            </a:r>
            <a:r>
              <a:rPr lang="cs-CZ" dirty="0" err="1"/>
              <a:t>spricht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vier</a:t>
            </a:r>
            <a:r>
              <a:rPr lang="cs-CZ" dirty="0"/>
              <a:t> </a:t>
            </a:r>
            <a:r>
              <a:rPr lang="cs-CZ" dirty="0" err="1"/>
              <a:t>arme</a:t>
            </a:r>
            <a:r>
              <a:rPr lang="cs-CZ" dirty="0"/>
              <a:t> </a:t>
            </a:r>
            <a:r>
              <a:rPr lang="cs-CZ" dirty="0" err="1"/>
              <a:t>Tiere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Heeren</a:t>
            </a:r>
            <a:r>
              <a:rPr lang="cs-CZ" dirty="0"/>
              <a:t> von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Hause</a:t>
            </a:r>
            <a:r>
              <a:rPr lang="cs-CZ" dirty="0"/>
              <a:t> </a:t>
            </a:r>
            <a:r>
              <a:rPr lang="cs-CZ" dirty="0" err="1"/>
              <a:t>vertrieben</a:t>
            </a:r>
            <a:r>
              <a:rPr lang="cs-CZ" dirty="0"/>
              <a:t> ,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besiegten</a:t>
            </a:r>
            <a:r>
              <a:rPr lang="cs-CZ" dirty="0"/>
              <a:t> 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Räuber</a:t>
            </a:r>
            <a:r>
              <a:rPr lang="cs-CZ" dirty="0"/>
              <a:t>  </a:t>
            </a:r>
            <a:r>
              <a:rPr lang="cs-CZ" dirty="0" err="1"/>
              <a:t>und</a:t>
            </a:r>
            <a:r>
              <a:rPr lang="cs-CZ" dirty="0"/>
              <a:t> kamen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Stadt</a:t>
            </a:r>
            <a:r>
              <a:rPr lang="cs-CZ" dirty="0"/>
              <a:t>,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glücklich</a:t>
            </a:r>
            <a:r>
              <a:rPr lang="cs-CZ" dirty="0"/>
              <a:t> bis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Tod</a:t>
            </a:r>
            <a:r>
              <a:rPr lang="cs-CZ" dirty="0"/>
              <a:t> </a:t>
            </a:r>
            <a:r>
              <a:rPr lang="cs-CZ" dirty="0" err="1"/>
              <a:t>lebten</a:t>
            </a:r>
            <a:r>
              <a:rPr lang="cs-CZ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dirty="0" err="1"/>
              <a:t>Als</a:t>
            </a:r>
            <a:r>
              <a:rPr lang="cs-CZ" dirty="0"/>
              <a:t> „Tor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Welt</a:t>
            </a:r>
            <a:r>
              <a:rPr lang="cs-CZ" dirty="0"/>
              <a:t>“ </a:t>
            </a:r>
            <a:r>
              <a:rPr lang="cs-CZ" dirty="0" err="1"/>
              <a:t>bekannt</a:t>
            </a:r>
            <a:r>
              <a:rPr lang="cs-CZ" dirty="0"/>
              <a:t>, der </a:t>
            </a:r>
            <a:r>
              <a:rPr lang="cs-CZ" dirty="0" err="1"/>
              <a:t>größte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Hafenstadt</a:t>
            </a:r>
            <a:r>
              <a:rPr lang="cs-CZ" dirty="0"/>
              <a:t>, </a:t>
            </a:r>
            <a:r>
              <a:rPr lang="cs-CZ" dirty="0" err="1"/>
              <a:t>zugleich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Kultur-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Pressemetropole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.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96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</a:t>
            </a:r>
            <a:r>
              <a:rPr lang="cs-CZ" dirty="0"/>
              <a:t>.c), </a:t>
            </a:r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dirty="0"/>
              <a:t>.b), </a:t>
            </a:r>
            <a:r>
              <a:rPr lang="cs-CZ" b="1" dirty="0">
                <a:solidFill>
                  <a:srgbClr val="FF0000"/>
                </a:solidFill>
              </a:rPr>
              <a:t>3</a:t>
            </a:r>
            <a:r>
              <a:rPr lang="cs-CZ" dirty="0"/>
              <a:t>.a)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Lösung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9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99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548173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 1.   Der </a:t>
            </a:r>
            <a:r>
              <a:rPr lang="cs-CZ" dirty="0" err="1"/>
              <a:t>höchste</a:t>
            </a:r>
            <a:r>
              <a:rPr lang="cs-CZ" dirty="0"/>
              <a:t> </a:t>
            </a:r>
            <a:r>
              <a:rPr lang="cs-CZ" dirty="0" err="1"/>
              <a:t>Berg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dirty="0" err="1"/>
              <a:t>die</a:t>
            </a:r>
            <a:r>
              <a:rPr lang="cs-CZ" dirty="0"/>
              <a:t> Zugspitze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der </a:t>
            </a:r>
            <a:r>
              <a:rPr lang="cs-CZ" dirty="0" err="1"/>
              <a:t>Taunus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der </a:t>
            </a:r>
            <a:r>
              <a:rPr lang="cs-CZ" dirty="0" err="1"/>
              <a:t>Brocken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2.   Die </a:t>
            </a:r>
            <a:r>
              <a:rPr lang="cs-CZ" dirty="0" err="1"/>
              <a:t>berühmte</a:t>
            </a:r>
            <a:r>
              <a:rPr lang="cs-CZ" dirty="0"/>
              <a:t> </a:t>
            </a:r>
            <a:r>
              <a:rPr lang="cs-CZ" dirty="0" err="1"/>
              <a:t>Bildergalerie</a:t>
            </a:r>
            <a:r>
              <a:rPr lang="cs-CZ" dirty="0"/>
              <a:t> in </a:t>
            </a:r>
            <a:r>
              <a:rPr lang="cs-CZ" dirty="0" err="1"/>
              <a:t>München</a:t>
            </a:r>
            <a:r>
              <a:rPr lang="cs-CZ" dirty="0"/>
              <a:t> </a:t>
            </a:r>
            <a:r>
              <a:rPr lang="cs-CZ" dirty="0" err="1" smtClean="0"/>
              <a:t>heißt</a:t>
            </a:r>
            <a:r>
              <a:rPr lang="cs-CZ" dirty="0"/>
              <a:t>: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Gemäldegalerie</a:t>
            </a:r>
            <a:r>
              <a:rPr lang="cs-CZ" dirty="0"/>
              <a:t> </a:t>
            </a:r>
            <a:r>
              <a:rPr lang="cs-CZ" dirty="0" err="1"/>
              <a:t>München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dirty="0" err="1"/>
              <a:t>die</a:t>
            </a:r>
            <a:r>
              <a:rPr lang="cs-CZ" dirty="0"/>
              <a:t> Alte </a:t>
            </a:r>
            <a:r>
              <a:rPr lang="cs-CZ" dirty="0" err="1"/>
              <a:t>Pinakothek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der Zwinger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3.   In </a:t>
            </a:r>
            <a:r>
              <a:rPr lang="cs-CZ" dirty="0"/>
              <a:t>Stuttgart </a:t>
            </a:r>
            <a:r>
              <a:rPr lang="cs-CZ" dirty="0" err="1"/>
              <a:t>produziert</a:t>
            </a:r>
            <a:r>
              <a:rPr lang="cs-CZ" dirty="0"/>
              <a:t> man </a:t>
            </a:r>
            <a:r>
              <a:rPr lang="cs-CZ" dirty="0" err="1"/>
              <a:t>Autos</a:t>
            </a:r>
            <a:r>
              <a:rPr lang="cs-CZ" dirty="0"/>
              <a:t>: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a</a:t>
            </a:r>
            <a:r>
              <a:rPr lang="cs-CZ" dirty="0"/>
              <a:t>) Audi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Mercedes - </a:t>
            </a:r>
            <a:r>
              <a:rPr lang="cs-CZ" dirty="0" err="1"/>
              <a:t>Benz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Volkswagen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4.   Heidelberg </a:t>
            </a:r>
            <a:r>
              <a:rPr lang="cs-CZ" dirty="0" err="1"/>
              <a:t>ist</a:t>
            </a:r>
            <a:r>
              <a:rPr lang="cs-CZ" dirty="0"/>
              <a:t>: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Messestadt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Hafenstadt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Universitätsstadt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 smtClean="0"/>
              <a:t>  5.   </a:t>
            </a:r>
            <a:r>
              <a:rPr lang="cs-CZ" dirty="0" err="1" smtClean="0"/>
              <a:t>Goethes</a:t>
            </a:r>
            <a:r>
              <a:rPr lang="cs-CZ" dirty="0" smtClean="0"/>
              <a:t> </a:t>
            </a:r>
            <a:r>
              <a:rPr lang="cs-CZ" dirty="0" err="1"/>
              <a:t>Geburtsstadt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 smtClean="0"/>
              <a:t>: </a:t>
            </a:r>
          </a:p>
          <a:p>
            <a:pPr marL="0" lvl="0" indent="0">
              <a:buNone/>
            </a:pPr>
            <a:r>
              <a:rPr lang="cs-CZ" dirty="0" smtClean="0"/>
              <a:t>a</a:t>
            </a:r>
            <a:r>
              <a:rPr lang="cs-CZ" dirty="0"/>
              <a:t>) Bonn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dirty="0" err="1"/>
              <a:t>Weimar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 smtClean="0"/>
              <a:t>Main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Quiz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0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526</Words>
  <Application>Microsoft Office PowerPoint</Application>
  <PresentationFormat>Předvádění na obrazovce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Deutsche Bundesländer  (der 3. Teil)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Citace: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uživatel07</cp:lastModifiedBy>
  <cp:revision>104</cp:revision>
  <dcterms:created xsi:type="dcterms:W3CDTF">2012-11-20T13:21:31Z</dcterms:created>
  <dcterms:modified xsi:type="dcterms:W3CDTF">2014-06-16T22:18:25Z</dcterms:modified>
</cp:coreProperties>
</file>