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3" r:id="rId7"/>
    <p:sldId id="265" r:id="rId8"/>
    <p:sldId id="266" r:id="rId9"/>
    <p:sldId id="267" r:id="rId10"/>
    <p:sldId id="25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7E07-691C-4E8E-BEC3-DB7A52AA9B6A}" type="datetimeFigureOut">
              <a:rPr lang="cs-CZ" smtClean="0"/>
              <a:pPr/>
              <a:t>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3D04-E960-4D78-A15D-0DCDCEE7F2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7E07-691C-4E8E-BEC3-DB7A52AA9B6A}" type="datetimeFigureOut">
              <a:rPr lang="cs-CZ" smtClean="0"/>
              <a:pPr/>
              <a:t>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3D04-E960-4D78-A15D-0DCDCEE7F2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7E07-691C-4E8E-BEC3-DB7A52AA9B6A}" type="datetimeFigureOut">
              <a:rPr lang="cs-CZ" smtClean="0"/>
              <a:pPr/>
              <a:t>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3D04-E960-4D78-A15D-0DCDCEE7F2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7E07-691C-4E8E-BEC3-DB7A52AA9B6A}" type="datetimeFigureOut">
              <a:rPr lang="cs-CZ" smtClean="0"/>
              <a:pPr/>
              <a:t>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3D04-E960-4D78-A15D-0DCDCEE7F2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7E07-691C-4E8E-BEC3-DB7A52AA9B6A}" type="datetimeFigureOut">
              <a:rPr lang="cs-CZ" smtClean="0"/>
              <a:pPr/>
              <a:t>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3D04-E960-4D78-A15D-0DCDCEE7F2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7E07-691C-4E8E-BEC3-DB7A52AA9B6A}" type="datetimeFigureOut">
              <a:rPr lang="cs-CZ" smtClean="0"/>
              <a:pPr/>
              <a:t>2.1.2013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3D04-E960-4D78-A15D-0DCDCEE7F2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7E07-691C-4E8E-BEC3-DB7A52AA9B6A}" type="datetimeFigureOut">
              <a:rPr lang="cs-CZ" smtClean="0"/>
              <a:pPr/>
              <a:t>2.1.2013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3D04-E960-4D78-A15D-0DCDCEE7F2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7E07-691C-4E8E-BEC3-DB7A52AA9B6A}" type="datetimeFigureOut">
              <a:rPr lang="cs-CZ" smtClean="0"/>
              <a:pPr/>
              <a:t>2.1.2013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3D04-E960-4D78-A15D-0DCDCEE7F2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7E07-691C-4E8E-BEC3-DB7A52AA9B6A}" type="datetimeFigureOut">
              <a:rPr lang="cs-CZ" smtClean="0"/>
              <a:pPr/>
              <a:t>2.1.2013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3D04-E960-4D78-A15D-0DCDCEE7F2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7E07-691C-4E8E-BEC3-DB7A52AA9B6A}" type="datetimeFigureOut">
              <a:rPr lang="cs-CZ" smtClean="0"/>
              <a:pPr/>
              <a:t>2.1.2013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3D04-E960-4D78-A15D-0DCDCEE7F2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7E07-691C-4E8E-BEC3-DB7A52AA9B6A}" type="datetimeFigureOut">
              <a:rPr lang="cs-CZ" smtClean="0"/>
              <a:pPr/>
              <a:t>2.1.2013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3D04-E960-4D78-A15D-0DCDCEE7F2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F7E07-691C-4E8E-BEC3-DB7A52AA9B6A}" type="datetimeFigureOut">
              <a:rPr lang="cs-CZ" smtClean="0"/>
              <a:pPr/>
              <a:t>2.1.2013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43D04-E960-4D78-A15D-0DCDCEE7F21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Autofit/>
          </a:bodyPr>
          <a:lstStyle/>
          <a:p>
            <a:r>
              <a:rPr lang="cs-CZ" sz="8000" dirty="0" err="1" smtClean="0"/>
              <a:t>Deutschland</a:t>
            </a:r>
            <a:r>
              <a:rPr lang="cs-CZ" sz="8000" dirty="0" smtClean="0"/>
              <a:t/>
            </a:r>
            <a:br>
              <a:rPr lang="cs-CZ" sz="8000" dirty="0" smtClean="0"/>
            </a:br>
            <a:r>
              <a:rPr lang="cs-CZ" sz="8000" dirty="0" err="1" smtClean="0"/>
              <a:t>Quiz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008112"/>
          </a:xfrm>
        </p:spPr>
        <p:txBody>
          <a:bodyPr>
            <a:normAutofit fontScale="70000" lnSpcReduction="20000"/>
          </a:bodyPr>
          <a:lstStyle/>
          <a:p>
            <a:r>
              <a:rPr lang="cs-CZ" sz="2900" dirty="0" smtClean="0">
                <a:solidFill>
                  <a:schemeClr val="tx1"/>
                </a:solidFill>
              </a:rPr>
              <a:t>Digitální učební materiál byl vytvořen v rámci projektu </a:t>
            </a:r>
          </a:p>
          <a:p>
            <a:r>
              <a:rPr lang="cs-CZ" sz="2900" b="1" dirty="0" smtClean="0">
                <a:solidFill>
                  <a:schemeClr val="tx1"/>
                </a:solidFill>
              </a:rPr>
              <a:t>Inovace a zkvalitnění výuky na Slovanském gymnáziu</a:t>
            </a:r>
            <a:endParaRPr lang="cs-CZ" sz="2900" dirty="0" smtClean="0">
              <a:solidFill>
                <a:schemeClr val="tx1"/>
              </a:solidFill>
            </a:endParaRPr>
          </a:p>
          <a:p>
            <a:r>
              <a:rPr lang="cs-CZ" sz="2900" b="1" dirty="0" smtClean="0">
                <a:solidFill>
                  <a:schemeClr val="tx1"/>
                </a:solidFill>
              </a:rPr>
              <a:t>CZ.1.07/1.5.00/34.1088</a:t>
            </a:r>
            <a:endParaRPr lang="cs-CZ" sz="2900" dirty="0" smtClean="0"/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3650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/14.12.2012 CC/ http://de.</a:t>
            </a:r>
            <a:r>
              <a:rPr lang="cs-CZ" dirty="0" err="1" smtClean="0"/>
              <a:t>wikipedia.org</a:t>
            </a:r>
            <a:r>
              <a:rPr lang="cs-CZ" dirty="0" smtClean="0"/>
              <a:t>/w/index.</a:t>
            </a:r>
            <a:r>
              <a:rPr lang="cs-CZ" dirty="0" err="1" smtClean="0"/>
              <a:t>php</a:t>
            </a:r>
            <a:r>
              <a:rPr lang="cs-CZ" dirty="0" smtClean="0"/>
              <a:t>?</a:t>
            </a:r>
            <a:r>
              <a:rPr lang="cs-CZ" dirty="0" err="1" smtClean="0"/>
              <a:t>title</a:t>
            </a:r>
            <a:r>
              <a:rPr lang="cs-CZ" dirty="0" smtClean="0"/>
              <a:t>=</a:t>
            </a:r>
            <a:r>
              <a:rPr lang="cs-CZ" dirty="0" err="1" smtClean="0"/>
              <a:t>Datei</a:t>
            </a:r>
            <a:r>
              <a:rPr lang="cs-CZ" dirty="0" smtClean="0"/>
              <a:t>:Dom_</a:t>
            </a:r>
            <a:r>
              <a:rPr lang="cs-CZ" dirty="0" err="1" smtClean="0"/>
              <a:t>Regensburg</a:t>
            </a:r>
            <a:r>
              <a:rPr lang="cs-CZ" dirty="0" smtClean="0"/>
              <a:t>_</a:t>
            </a:r>
            <a:r>
              <a:rPr lang="cs-CZ" dirty="0" err="1" smtClean="0"/>
              <a:t>retouched.jpg</a:t>
            </a:r>
            <a:r>
              <a:rPr lang="cs-CZ" dirty="0" smtClean="0"/>
              <a:t>&amp;</a:t>
            </a:r>
            <a:r>
              <a:rPr lang="cs-CZ" dirty="0" err="1" smtClean="0"/>
              <a:t>filetimestamp</a:t>
            </a:r>
            <a:r>
              <a:rPr lang="cs-CZ" dirty="0" smtClean="0"/>
              <a:t>=20090813203410</a:t>
            </a:r>
          </a:p>
          <a:p>
            <a:r>
              <a:rPr lang="cs-CZ" dirty="0" smtClean="0"/>
              <a:t>/30.12. 2012 CC/ http://cs.wikipedia.org/wiki/Soubor:Loreley_mit_tal_von_linker_rheinseite.jpg</a:t>
            </a:r>
          </a:p>
          <a:p>
            <a:r>
              <a:rPr lang="cs-CZ" dirty="0" smtClean="0"/>
              <a:t>/30.12.02012CC/ http://de.</a:t>
            </a:r>
            <a:r>
              <a:rPr lang="cs-CZ" dirty="0" err="1" smtClean="0"/>
              <a:t>wikipedia.org</a:t>
            </a:r>
            <a:r>
              <a:rPr lang="cs-CZ" dirty="0" smtClean="0"/>
              <a:t>/w/index.</a:t>
            </a:r>
            <a:r>
              <a:rPr lang="cs-CZ" dirty="0" err="1" smtClean="0"/>
              <a:t>php</a:t>
            </a:r>
            <a:r>
              <a:rPr lang="cs-CZ" dirty="0" smtClean="0"/>
              <a:t>?</a:t>
            </a:r>
            <a:r>
              <a:rPr lang="cs-CZ" dirty="0" err="1" smtClean="0"/>
              <a:t>title</a:t>
            </a:r>
            <a:r>
              <a:rPr lang="cs-CZ" dirty="0" smtClean="0"/>
              <a:t>=</a:t>
            </a:r>
            <a:r>
              <a:rPr lang="cs-CZ" dirty="0" err="1" smtClean="0"/>
              <a:t>Datei</a:t>
            </a:r>
            <a:r>
              <a:rPr lang="cs-CZ" dirty="0" smtClean="0"/>
              <a:t>:</a:t>
            </a:r>
            <a:r>
              <a:rPr lang="cs-CZ" dirty="0" err="1" smtClean="0"/>
              <a:t>Kreidekueste</a:t>
            </a:r>
            <a:r>
              <a:rPr lang="cs-CZ" dirty="0" smtClean="0"/>
              <a:t>_</a:t>
            </a:r>
            <a:r>
              <a:rPr lang="cs-CZ" dirty="0" err="1" smtClean="0"/>
              <a:t>Jasmund.jpg</a:t>
            </a:r>
            <a:r>
              <a:rPr lang="cs-CZ" dirty="0" smtClean="0"/>
              <a:t>&amp;</a:t>
            </a:r>
            <a:r>
              <a:rPr lang="cs-CZ" dirty="0" err="1" smtClean="0"/>
              <a:t>filetimestamp</a:t>
            </a:r>
            <a:r>
              <a:rPr lang="cs-CZ" dirty="0" smtClean="0"/>
              <a:t>=20081217145210</a:t>
            </a:r>
          </a:p>
          <a:p>
            <a:endParaRPr lang="cs-CZ" dirty="0" smtClean="0"/>
          </a:p>
          <a:p>
            <a:r>
              <a:rPr lang="cs-CZ" dirty="0" smtClean="0"/>
              <a:t>/30.12. 2012/ http://de.</a:t>
            </a:r>
            <a:r>
              <a:rPr lang="cs-CZ" dirty="0" err="1" smtClean="0"/>
              <a:t>wikipedia.org</a:t>
            </a:r>
            <a:r>
              <a:rPr lang="cs-CZ" dirty="0" smtClean="0"/>
              <a:t>/w/index.</a:t>
            </a:r>
            <a:r>
              <a:rPr lang="cs-CZ" dirty="0" err="1" smtClean="0"/>
              <a:t>php</a:t>
            </a:r>
            <a:r>
              <a:rPr lang="cs-CZ" dirty="0" smtClean="0"/>
              <a:t>?</a:t>
            </a:r>
            <a:r>
              <a:rPr lang="cs-CZ" dirty="0" err="1" smtClean="0"/>
              <a:t>title</a:t>
            </a:r>
            <a:r>
              <a:rPr lang="cs-CZ" dirty="0" smtClean="0"/>
              <a:t>=</a:t>
            </a:r>
            <a:r>
              <a:rPr lang="cs-CZ" dirty="0" err="1" smtClean="0"/>
              <a:t>Datei</a:t>
            </a:r>
            <a:r>
              <a:rPr lang="cs-CZ" dirty="0" smtClean="0"/>
              <a:t>:</a:t>
            </a:r>
            <a:r>
              <a:rPr lang="cs-CZ" dirty="0" err="1" smtClean="0"/>
              <a:t>Bodensee</a:t>
            </a:r>
            <a:r>
              <a:rPr lang="cs-CZ" dirty="0" smtClean="0"/>
              <a:t>_</a:t>
            </a:r>
            <a:r>
              <a:rPr lang="cs-CZ" dirty="0" err="1" smtClean="0"/>
              <a:t>mit</a:t>
            </a:r>
            <a:r>
              <a:rPr lang="cs-CZ" dirty="0" smtClean="0"/>
              <a:t>_</a:t>
            </a:r>
            <a:r>
              <a:rPr lang="cs-CZ" dirty="0" err="1" smtClean="0"/>
              <a:t>Schiff.JPG</a:t>
            </a:r>
            <a:r>
              <a:rPr lang="cs-CZ" dirty="0" smtClean="0"/>
              <a:t>&amp;</a:t>
            </a:r>
            <a:r>
              <a:rPr lang="cs-CZ" dirty="0" err="1" smtClean="0"/>
              <a:t>filetimestamp</a:t>
            </a:r>
            <a:r>
              <a:rPr lang="cs-CZ" dirty="0" smtClean="0"/>
              <a:t>=20080517203810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6192688"/>
          </a:xfrm>
        </p:spPr>
        <p:txBody>
          <a:bodyPr>
            <a:normAutofit/>
          </a:bodyPr>
          <a:lstStyle/>
          <a:p>
            <a:pPr algn="l"/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						</a:t>
            </a:r>
            <a:r>
              <a:rPr lang="cs-CZ" sz="2000" dirty="0" smtClean="0"/>
              <a:t>a) in </a:t>
            </a:r>
            <a:r>
              <a:rPr lang="cs-CZ" sz="2000" dirty="0" err="1" smtClean="0"/>
              <a:t>Köln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err="1" smtClean="0"/>
              <a:t>Wo</a:t>
            </a:r>
            <a:r>
              <a:rPr lang="cs-CZ" sz="2000" dirty="0" smtClean="0"/>
              <a:t> </a:t>
            </a:r>
            <a:r>
              <a:rPr lang="cs-CZ" sz="2000" dirty="0" err="1" smtClean="0"/>
              <a:t>steht</a:t>
            </a:r>
            <a:r>
              <a:rPr lang="cs-CZ" sz="2000" dirty="0" smtClean="0"/>
              <a:t> </a:t>
            </a:r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höchste</a:t>
            </a:r>
            <a:r>
              <a:rPr lang="cs-CZ" sz="2000" dirty="0" smtClean="0"/>
              <a:t> </a:t>
            </a:r>
            <a:r>
              <a:rPr lang="cs-CZ" sz="2000" dirty="0" err="1" smtClean="0"/>
              <a:t>Kathedrale</a:t>
            </a:r>
            <a:r>
              <a:rPr lang="cs-CZ" sz="2000" dirty="0" smtClean="0"/>
              <a:t> </a:t>
            </a:r>
            <a:r>
              <a:rPr lang="cs-CZ" sz="2000" dirty="0" err="1" smtClean="0"/>
              <a:t>Deutschlands</a:t>
            </a:r>
            <a:r>
              <a:rPr lang="cs-CZ" sz="2000" dirty="0" smtClean="0"/>
              <a:t> ?		b) in </a:t>
            </a:r>
            <a:r>
              <a:rPr lang="cs-CZ" sz="2000" dirty="0" err="1" smtClean="0"/>
              <a:t>Regensburg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>	</a:t>
            </a:r>
            <a:r>
              <a:rPr lang="cs-CZ" sz="2000" dirty="0" smtClean="0"/>
              <a:t>						c) in Hamburg </a:t>
            </a:r>
            <a:endParaRPr lang="cs-CZ" sz="2000" dirty="0"/>
          </a:p>
        </p:txBody>
      </p:sp>
      <p:pic>
        <p:nvPicPr>
          <p:cNvPr id="4" name="Zástupný symbol pro obsah 3" descr="777px-Dom_Regensburg_retouch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587090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6192688"/>
          </a:xfrm>
        </p:spPr>
        <p:txBody>
          <a:bodyPr>
            <a:normAutofit/>
          </a:bodyPr>
          <a:lstStyle/>
          <a:p>
            <a:pPr algn="l"/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						</a:t>
            </a:r>
            <a:r>
              <a:rPr lang="cs-CZ" sz="2000" dirty="0" smtClean="0"/>
              <a:t>a) in </a:t>
            </a:r>
            <a:r>
              <a:rPr lang="cs-CZ" sz="2000" dirty="0" err="1" smtClean="0"/>
              <a:t>Köln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err="1" smtClean="0"/>
              <a:t>Wo</a:t>
            </a:r>
            <a:r>
              <a:rPr lang="cs-CZ" sz="2000" dirty="0" smtClean="0"/>
              <a:t> </a:t>
            </a:r>
            <a:r>
              <a:rPr lang="cs-CZ" sz="2000" dirty="0" err="1" smtClean="0"/>
              <a:t>steht</a:t>
            </a:r>
            <a:r>
              <a:rPr lang="cs-CZ" sz="2000" dirty="0" smtClean="0"/>
              <a:t> </a:t>
            </a:r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höchste</a:t>
            </a:r>
            <a:r>
              <a:rPr lang="cs-CZ" sz="2000" dirty="0" smtClean="0"/>
              <a:t> </a:t>
            </a:r>
            <a:r>
              <a:rPr lang="cs-CZ" sz="2000" dirty="0" err="1" smtClean="0"/>
              <a:t>Kathedrale</a:t>
            </a:r>
            <a:r>
              <a:rPr lang="cs-CZ" sz="2000" dirty="0" smtClean="0"/>
              <a:t> </a:t>
            </a:r>
            <a:r>
              <a:rPr lang="cs-CZ" sz="2000" dirty="0" err="1" smtClean="0"/>
              <a:t>Deutschlands</a:t>
            </a:r>
            <a:r>
              <a:rPr lang="cs-CZ" sz="2000" dirty="0" smtClean="0"/>
              <a:t> ?		</a:t>
            </a:r>
            <a:r>
              <a:rPr lang="cs-CZ" sz="2000" dirty="0" smtClean="0">
                <a:solidFill>
                  <a:srgbClr val="FF0000"/>
                </a:solidFill>
              </a:rPr>
              <a:t>b) in </a:t>
            </a:r>
            <a:r>
              <a:rPr lang="cs-CZ" sz="2000" dirty="0" err="1" smtClean="0">
                <a:solidFill>
                  <a:srgbClr val="FF0000"/>
                </a:solidFill>
              </a:rPr>
              <a:t>Regensburg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>	</a:t>
            </a:r>
            <a:r>
              <a:rPr lang="cs-CZ" sz="2000" dirty="0" smtClean="0"/>
              <a:t>						c) in Hamburg </a:t>
            </a:r>
            <a:endParaRPr lang="cs-CZ" sz="2000" dirty="0"/>
          </a:p>
        </p:txBody>
      </p:sp>
      <p:pic>
        <p:nvPicPr>
          <p:cNvPr id="4" name="Zástupný symbol pro obsah 3" descr="777px-Dom_Regensburg_retouch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587090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6192688"/>
          </a:xfrm>
        </p:spPr>
        <p:txBody>
          <a:bodyPr>
            <a:normAutofit fontScale="90000"/>
          </a:bodyPr>
          <a:lstStyle/>
          <a:p>
            <a:pPr algn="l"/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					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						</a:t>
            </a:r>
            <a:r>
              <a:rPr lang="cs-CZ" sz="2200" dirty="0" smtClean="0"/>
              <a:t>a) </a:t>
            </a:r>
            <a:r>
              <a:rPr lang="cs-CZ" sz="2200" dirty="0" err="1" smtClean="0"/>
              <a:t>die</a:t>
            </a:r>
            <a:r>
              <a:rPr lang="cs-CZ" sz="2200" dirty="0" smtClean="0"/>
              <a:t> </a:t>
            </a:r>
            <a:r>
              <a:rPr lang="cs-CZ" sz="2200" dirty="0" err="1" smtClean="0"/>
              <a:t>Elbe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200" dirty="0" err="1" smtClean="0"/>
              <a:t>Wie</a:t>
            </a:r>
            <a:r>
              <a:rPr lang="cs-CZ" sz="2200" dirty="0" smtClean="0"/>
              <a:t> </a:t>
            </a:r>
            <a:r>
              <a:rPr lang="cs-CZ" sz="2200" dirty="0" err="1" smtClean="0"/>
              <a:t>heißt</a:t>
            </a:r>
            <a:r>
              <a:rPr lang="cs-CZ" sz="2200" dirty="0" smtClean="0"/>
              <a:t> der </a:t>
            </a:r>
            <a:r>
              <a:rPr lang="cs-CZ" sz="2200" dirty="0" err="1" smtClean="0"/>
              <a:t>längste</a:t>
            </a:r>
            <a:r>
              <a:rPr lang="cs-CZ" sz="2200" dirty="0" smtClean="0"/>
              <a:t> </a:t>
            </a:r>
            <a:r>
              <a:rPr lang="cs-CZ" sz="2200" dirty="0" err="1" smtClean="0"/>
              <a:t>deutsche</a:t>
            </a:r>
            <a:r>
              <a:rPr lang="cs-CZ" sz="2200" dirty="0" smtClean="0"/>
              <a:t> </a:t>
            </a:r>
            <a:r>
              <a:rPr lang="cs-CZ" sz="2200" dirty="0" err="1" smtClean="0"/>
              <a:t>Fluss</a:t>
            </a:r>
            <a:r>
              <a:rPr lang="cs-CZ" sz="2200" dirty="0" smtClean="0"/>
              <a:t>?      		                b) </a:t>
            </a:r>
            <a:r>
              <a:rPr lang="cs-CZ" sz="2200" dirty="0" err="1" smtClean="0"/>
              <a:t>die</a:t>
            </a:r>
            <a:r>
              <a:rPr lang="cs-CZ" sz="2200" dirty="0" smtClean="0"/>
              <a:t> </a:t>
            </a:r>
            <a:r>
              <a:rPr lang="cs-CZ" sz="2200" dirty="0" err="1" smtClean="0"/>
              <a:t>Donau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>	</a:t>
            </a:r>
            <a:r>
              <a:rPr lang="cs-CZ" sz="2200" dirty="0" smtClean="0"/>
              <a:t>						c) der </a:t>
            </a:r>
            <a:r>
              <a:rPr lang="cs-CZ" sz="2200" dirty="0" err="1" smtClean="0"/>
              <a:t>Rhein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 </a:t>
            </a:r>
            <a:endParaRPr lang="cs-CZ" sz="2200" dirty="0"/>
          </a:p>
        </p:txBody>
      </p:sp>
      <p:pic>
        <p:nvPicPr>
          <p:cNvPr id="6" name="Zástupný symbol pro obsah 5" descr="Rhe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569064" cy="40004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6192688"/>
          </a:xfrm>
        </p:spPr>
        <p:txBody>
          <a:bodyPr>
            <a:normAutofit fontScale="90000"/>
          </a:bodyPr>
          <a:lstStyle/>
          <a:p>
            <a:pPr algn="l"/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					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						</a:t>
            </a:r>
            <a:r>
              <a:rPr lang="cs-CZ" sz="2200" dirty="0" smtClean="0"/>
              <a:t>a) </a:t>
            </a:r>
            <a:r>
              <a:rPr lang="cs-CZ" sz="2200" dirty="0" err="1" smtClean="0"/>
              <a:t>die</a:t>
            </a:r>
            <a:r>
              <a:rPr lang="cs-CZ" sz="2200" dirty="0" smtClean="0"/>
              <a:t> </a:t>
            </a:r>
            <a:r>
              <a:rPr lang="cs-CZ" sz="2200" dirty="0" err="1" smtClean="0"/>
              <a:t>Elbe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200" dirty="0" err="1" smtClean="0"/>
              <a:t>Wie</a:t>
            </a:r>
            <a:r>
              <a:rPr lang="cs-CZ" sz="2200" dirty="0" smtClean="0"/>
              <a:t> </a:t>
            </a:r>
            <a:r>
              <a:rPr lang="cs-CZ" sz="2200" dirty="0" err="1" smtClean="0"/>
              <a:t>heißt</a:t>
            </a:r>
            <a:r>
              <a:rPr lang="cs-CZ" sz="2200" dirty="0" smtClean="0"/>
              <a:t> der </a:t>
            </a:r>
            <a:r>
              <a:rPr lang="cs-CZ" sz="2200" dirty="0" err="1" smtClean="0"/>
              <a:t>längste</a:t>
            </a:r>
            <a:r>
              <a:rPr lang="cs-CZ" sz="2200" dirty="0" smtClean="0"/>
              <a:t> </a:t>
            </a:r>
            <a:r>
              <a:rPr lang="cs-CZ" sz="2200" dirty="0" err="1" smtClean="0"/>
              <a:t>deutsche</a:t>
            </a:r>
            <a:r>
              <a:rPr lang="cs-CZ" sz="2200" dirty="0" smtClean="0"/>
              <a:t> </a:t>
            </a:r>
            <a:r>
              <a:rPr lang="cs-CZ" sz="2200" dirty="0" err="1" smtClean="0"/>
              <a:t>Fluss</a:t>
            </a:r>
            <a:r>
              <a:rPr lang="cs-CZ" sz="2200" dirty="0" smtClean="0"/>
              <a:t>?      		                b) </a:t>
            </a:r>
            <a:r>
              <a:rPr lang="cs-CZ" sz="2200" dirty="0" err="1" smtClean="0"/>
              <a:t>die</a:t>
            </a:r>
            <a:r>
              <a:rPr lang="cs-CZ" sz="2200" dirty="0" smtClean="0"/>
              <a:t> </a:t>
            </a:r>
            <a:r>
              <a:rPr lang="cs-CZ" sz="2200" dirty="0" err="1" smtClean="0"/>
              <a:t>Donau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>	</a:t>
            </a:r>
            <a:r>
              <a:rPr lang="cs-CZ" sz="2200" dirty="0" smtClean="0"/>
              <a:t>						</a:t>
            </a:r>
            <a:r>
              <a:rPr lang="cs-CZ" sz="2200" dirty="0" smtClean="0">
                <a:solidFill>
                  <a:srgbClr val="FF0000"/>
                </a:solidFill>
              </a:rPr>
              <a:t>c) der </a:t>
            </a:r>
            <a:r>
              <a:rPr lang="cs-CZ" sz="2200" dirty="0" err="1" smtClean="0">
                <a:solidFill>
                  <a:srgbClr val="FF0000"/>
                </a:solidFill>
              </a:rPr>
              <a:t>Rhein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 </a:t>
            </a:r>
            <a:endParaRPr lang="cs-CZ" sz="2200" dirty="0"/>
          </a:p>
        </p:txBody>
      </p:sp>
      <p:pic>
        <p:nvPicPr>
          <p:cNvPr id="6" name="Zástupný symbol pro obsah 5" descr="Rhe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569064" cy="40004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6192688"/>
          </a:xfrm>
        </p:spPr>
        <p:txBody>
          <a:bodyPr>
            <a:normAutofit fontScale="90000"/>
          </a:bodyPr>
          <a:lstStyle/>
          <a:p>
            <a:pPr algn="l"/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				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						</a:t>
            </a:r>
            <a:r>
              <a:rPr lang="cs-CZ" sz="2200" dirty="0" smtClean="0"/>
              <a:t>a) </a:t>
            </a:r>
            <a:r>
              <a:rPr lang="cs-CZ" sz="2200" dirty="0" err="1" smtClean="0"/>
              <a:t>Usedom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200" dirty="0" err="1" smtClean="0"/>
              <a:t>Wie</a:t>
            </a:r>
            <a:r>
              <a:rPr lang="cs-CZ" sz="2200" dirty="0" smtClean="0"/>
              <a:t> </a:t>
            </a:r>
            <a:r>
              <a:rPr lang="cs-CZ" sz="2200" dirty="0" err="1" smtClean="0"/>
              <a:t>heißt</a:t>
            </a:r>
            <a:r>
              <a:rPr lang="cs-CZ" sz="2200" dirty="0" smtClean="0"/>
              <a:t> </a:t>
            </a:r>
            <a:r>
              <a:rPr lang="cs-CZ" sz="2200" dirty="0" err="1" smtClean="0"/>
              <a:t>die</a:t>
            </a:r>
            <a:r>
              <a:rPr lang="cs-CZ" sz="2200" dirty="0" smtClean="0"/>
              <a:t> </a:t>
            </a:r>
            <a:r>
              <a:rPr lang="cs-CZ" sz="2200" dirty="0" err="1" smtClean="0"/>
              <a:t>größte</a:t>
            </a:r>
            <a:r>
              <a:rPr lang="cs-CZ" sz="2200" dirty="0" smtClean="0"/>
              <a:t> </a:t>
            </a:r>
            <a:r>
              <a:rPr lang="cs-CZ" sz="2200" dirty="0" err="1" smtClean="0"/>
              <a:t>Insel</a:t>
            </a:r>
            <a:r>
              <a:rPr lang="cs-CZ" sz="2200" dirty="0" smtClean="0"/>
              <a:t>  </a:t>
            </a:r>
            <a:r>
              <a:rPr lang="cs-CZ" sz="2200" dirty="0" err="1" smtClean="0"/>
              <a:t>Deutschlands</a:t>
            </a:r>
            <a:r>
              <a:rPr lang="cs-CZ" sz="2200" dirty="0" smtClean="0"/>
              <a:t>?		                b) </a:t>
            </a:r>
            <a:r>
              <a:rPr lang="cs-CZ" sz="2200" dirty="0" err="1" smtClean="0"/>
              <a:t>Sylt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>	</a:t>
            </a:r>
            <a:r>
              <a:rPr lang="cs-CZ" sz="2200" dirty="0" smtClean="0"/>
              <a:t>						c) </a:t>
            </a:r>
            <a:r>
              <a:rPr lang="cs-CZ" sz="2200" dirty="0" err="1" smtClean="0"/>
              <a:t>Rügen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 </a:t>
            </a:r>
            <a:endParaRPr lang="cs-CZ" sz="2200" dirty="0"/>
          </a:p>
        </p:txBody>
      </p:sp>
      <p:pic>
        <p:nvPicPr>
          <p:cNvPr id="5" name="Zástupný symbol pro obsah 4" descr="Rüg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326864" cy="3567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6192688"/>
          </a:xfrm>
        </p:spPr>
        <p:txBody>
          <a:bodyPr>
            <a:normAutofit fontScale="90000"/>
          </a:bodyPr>
          <a:lstStyle/>
          <a:p>
            <a:pPr algn="l"/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				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						</a:t>
            </a:r>
            <a:r>
              <a:rPr lang="cs-CZ" sz="2200" dirty="0" smtClean="0"/>
              <a:t>a) </a:t>
            </a:r>
            <a:r>
              <a:rPr lang="cs-CZ" sz="2200" dirty="0" err="1" smtClean="0"/>
              <a:t>Usedom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200" dirty="0" err="1" smtClean="0"/>
              <a:t>Wie</a:t>
            </a:r>
            <a:r>
              <a:rPr lang="cs-CZ" sz="2200" dirty="0" smtClean="0"/>
              <a:t> </a:t>
            </a:r>
            <a:r>
              <a:rPr lang="cs-CZ" sz="2200" dirty="0" err="1" smtClean="0"/>
              <a:t>heißt</a:t>
            </a:r>
            <a:r>
              <a:rPr lang="cs-CZ" sz="2200" dirty="0" smtClean="0"/>
              <a:t> </a:t>
            </a:r>
            <a:r>
              <a:rPr lang="cs-CZ" sz="2200" dirty="0" err="1" smtClean="0"/>
              <a:t>die</a:t>
            </a:r>
            <a:r>
              <a:rPr lang="cs-CZ" sz="2200" dirty="0" smtClean="0"/>
              <a:t> </a:t>
            </a:r>
            <a:r>
              <a:rPr lang="cs-CZ" sz="2200" dirty="0" err="1" smtClean="0"/>
              <a:t>größte</a:t>
            </a:r>
            <a:r>
              <a:rPr lang="cs-CZ" sz="2200" dirty="0" smtClean="0"/>
              <a:t> </a:t>
            </a:r>
            <a:r>
              <a:rPr lang="cs-CZ" sz="2200" dirty="0" err="1" smtClean="0"/>
              <a:t>Insel</a:t>
            </a:r>
            <a:r>
              <a:rPr lang="cs-CZ" sz="2200" dirty="0" smtClean="0"/>
              <a:t>  </a:t>
            </a:r>
            <a:r>
              <a:rPr lang="cs-CZ" sz="2200" dirty="0" err="1" smtClean="0"/>
              <a:t>Deutschlands</a:t>
            </a:r>
            <a:r>
              <a:rPr lang="cs-CZ" sz="2200" dirty="0" smtClean="0"/>
              <a:t>?		                b) </a:t>
            </a:r>
            <a:r>
              <a:rPr lang="cs-CZ" sz="2200" dirty="0" err="1" smtClean="0"/>
              <a:t>Sylt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>	</a:t>
            </a:r>
            <a:r>
              <a:rPr lang="cs-CZ" sz="2200" dirty="0" smtClean="0"/>
              <a:t>						</a:t>
            </a:r>
            <a:r>
              <a:rPr lang="cs-CZ" sz="2200" dirty="0" smtClean="0">
                <a:solidFill>
                  <a:srgbClr val="FF0000"/>
                </a:solidFill>
              </a:rPr>
              <a:t>c) </a:t>
            </a:r>
            <a:r>
              <a:rPr lang="cs-CZ" sz="2200" dirty="0" err="1" smtClean="0">
                <a:solidFill>
                  <a:srgbClr val="FF0000"/>
                </a:solidFill>
              </a:rPr>
              <a:t>Rügen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 </a:t>
            </a:r>
            <a:endParaRPr lang="cs-CZ" sz="2200" dirty="0"/>
          </a:p>
        </p:txBody>
      </p:sp>
      <p:pic>
        <p:nvPicPr>
          <p:cNvPr id="5" name="Zástupný symbol pro obsah 4" descr="Rüg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326864" cy="3567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6192688"/>
          </a:xfrm>
        </p:spPr>
        <p:txBody>
          <a:bodyPr>
            <a:normAutofit fontScale="90000"/>
          </a:bodyPr>
          <a:lstStyle/>
          <a:p>
            <a:pPr algn="l"/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				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					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						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						</a:t>
            </a:r>
            <a:r>
              <a:rPr lang="cs-CZ" sz="2200" dirty="0" smtClean="0"/>
              <a:t>a) der </a:t>
            </a:r>
            <a:r>
              <a:rPr lang="cs-CZ" sz="2200" dirty="0" err="1" smtClean="0"/>
              <a:t>Bodensee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200" dirty="0" err="1" smtClean="0"/>
              <a:t>Wie</a:t>
            </a:r>
            <a:r>
              <a:rPr lang="cs-CZ" sz="2200" dirty="0" smtClean="0"/>
              <a:t> </a:t>
            </a:r>
            <a:r>
              <a:rPr lang="cs-CZ" sz="2200" dirty="0" err="1" smtClean="0"/>
              <a:t>heißt</a:t>
            </a:r>
            <a:r>
              <a:rPr lang="cs-CZ" sz="2200" dirty="0" smtClean="0"/>
              <a:t> der </a:t>
            </a:r>
            <a:r>
              <a:rPr lang="cs-CZ" sz="2200" dirty="0" err="1" smtClean="0"/>
              <a:t>größte</a:t>
            </a:r>
            <a:r>
              <a:rPr lang="cs-CZ" sz="2200" dirty="0" smtClean="0"/>
              <a:t> </a:t>
            </a:r>
            <a:r>
              <a:rPr lang="cs-CZ" sz="2200" dirty="0" err="1" smtClean="0"/>
              <a:t>See</a:t>
            </a:r>
            <a:r>
              <a:rPr lang="cs-CZ" sz="2200" dirty="0" smtClean="0"/>
              <a:t> </a:t>
            </a:r>
            <a:r>
              <a:rPr lang="cs-CZ" sz="2200" dirty="0" err="1" smtClean="0"/>
              <a:t>Deutschlands</a:t>
            </a:r>
            <a:r>
              <a:rPr lang="cs-CZ" sz="2200" dirty="0" smtClean="0"/>
              <a:t>?		                b) der </a:t>
            </a:r>
            <a:r>
              <a:rPr lang="cs-CZ" sz="2200" dirty="0" err="1" smtClean="0"/>
              <a:t>Chiemsee</a:t>
            </a:r>
            <a:r>
              <a:rPr lang="cs-CZ" sz="2200" dirty="0" smtClean="0"/>
              <a:t>								c)  </a:t>
            </a:r>
            <a:r>
              <a:rPr lang="cs-CZ" sz="2200" dirty="0" err="1" smtClean="0"/>
              <a:t>die</a:t>
            </a:r>
            <a:r>
              <a:rPr lang="cs-CZ" sz="2200" dirty="0" smtClean="0"/>
              <a:t> </a:t>
            </a:r>
            <a:r>
              <a:rPr lang="cs-CZ" sz="2200" dirty="0" err="1" smtClean="0"/>
              <a:t>Müritz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 </a:t>
            </a:r>
            <a:endParaRPr lang="cs-CZ" sz="2200" dirty="0"/>
          </a:p>
        </p:txBody>
      </p:sp>
      <p:pic>
        <p:nvPicPr>
          <p:cNvPr id="6" name="Zástupný symbol pro obsah 5" descr="Bodens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60648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6192688"/>
          </a:xfrm>
        </p:spPr>
        <p:txBody>
          <a:bodyPr>
            <a:normAutofit fontScale="90000"/>
          </a:bodyPr>
          <a:lstStyle/>
          <a:p>
            <a:pPr algn="l"/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				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					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						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						</a:t>
            </a:r>
            <a:r>
              <a:rPr lang="cs-CZ" sz="2200" dirty="0" smtClean="0">
                <a:solidFill>
                  <a:srgbClr val="FF0000"/>
                </a:solidFill>
              </a:rPr>
              <a:t>a) der </a:t>
            </a:r>
            <a:r>
              <a:rPr lang="cs-CZ" sz="2200" dirty="0" err="1" smtClean="0">
                <a:solidFill>
                  <a:srgbClr val="FF0000"/>
                </a:solidFill>
              </a:rPr>
              <a:t>Bodensee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200" dirty="0" err="1" smtClean="0"/>
              <a:t>Wie</a:t>
            </a:r>
            <a:r>
              <a:rPr lang="cs-CZ" sz="2200" dirty="0" smtClean="0"/>
              <a:t> </a:t>
            </a:r>
            <a:r>
              <a:rPr lang="cs-CZ" sz="2200" dirty="0" err="1" smtClean="0"/>
              <a:t>heißt</a:t>
            </a:r>
            <a:r>
              <a:rPr lang="cs-CZ" sz="2200" dirty="0" smtClean="0"/>
              <a:t> der </a:t>
            </a:r>
            <a:r>
              <a:rPr lang="cs-CZ" sz="2200" dirty="0" err="1" smtClean="0"/>
              <a:t>größte</a:t>
            </a:r>
            <a:r>
              <a:rPr lang="cs-CZ" sz="2200" dirty="0" smtClean="0"/>
              <a:t> </a:t>
            </a:r>
            <a:r>
              <a:rPr lang="cs-CZ" sz="2200" dirty="0" err="1" smtClean="0"/>
              <a:t>See</a:t>
            </a:r>
            <a:r>
              <a:rPr lang="cs-CZ" sz="2200" dirty="0" smtClean="0"/>
              <a:t> </a:t>
            </a:r>
            <a:r>
              <a:rPr lang="cs-CZ" sz="2200" dirty="0" err="1" smtClean="0"/>
              <a:t>Deutschlands</a:t>
            </a:r>
            <a:r>
              <a:rPr lang="cs-CZ" sz="2200" dirty="0" smtClean="0"/>
              <a:t>?		                b) der </a:t>
            </a:r>
            <a:r>
              <a:rPr lang="cs-CZ" sz="2200" dirty="0" err="1" smtClean="0"/>
              <a:t>Chiemsee</a:t>
            </a:r>
            <a:r>
              <a:rPr lang="cs-CZ" sz="2200" dirty="0" smtClean="0"/>
              <a:t>								c)  </a:t>
            </a:r>
            <a:r>
              <a:rPr lang="cs-CZ" sz="2200" dirty="0" err="1" smtClean="0"/>
              <a:t>die</a:t>
            </a:r>
            <a:r>
              <a:rPr lang="cs-CZ" sz="2200" dirty="0" smtClean="0"/>
              <a:t> </a:t>
            </a:r>
            <a:r>
              <a:rPr lang="cs-CZ" sz="2200" dirty="0" err="1" smtClean="0"/>
              <a:t>Müritz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 </a:t>
            </a:r>
            <a:endParaRPr lang="cs-CZ" sz="2200" dirty="0"/>
          </a:p>
        </p:txBody>
      </p:sp>
      <p:pic>
        <p:nvPicPr>
          <p:cNvPr id="6" name="Zástupný symbol pro obsah 5" descr="Bodens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60648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</Words>
  <Application>Microsoft Office PowerPoint</Application>
  <PresentationFormat>Předvádění na obrazovce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Deutschland Quiz</vt:lpstr>
      <vt:lpstr>                    a) in Köln Wo steht die höchste Kathedrale Deutschlands ?  b) in Regensburg        c) in Hamburg </vt:lpstr>
      <vt:lpstr>                    a) in Köln Wo steht die höchste Kathedrale Deutschlands ?  b) in Regensburg        c) in Hamburg </vt:lpstr>
      <vt:lpstr>                              a) die Elbe Wie heißt der längste deutsche Fluss?                        b) die Donau        c) der Rhein     </vt:lpstr>
      <vt:lpstr>                              a) die Elbe Wie heißt der längste deutsche Fluss?                        b) die Donau        c) der Rhein     </vt:lpstr>
      <vt:lpstr>                            a) Usedom Wie heißt die größte Insel  Deutschlands?                  b) Sylt        c) Rügen     </vt:lpstr>
      <vt:lpstr>                            a) Usedom Wie heißt die größte Insel  Deutschlands?                  b) Sylt        c) Rügen     </vt:lpstr>
      <vt:lpstr>                                             a) der Bodensee Wie heißt der größte See Deutschlands?                  b) der Chiemsee        c)  die Müritz     </vt:lpstr>
      <vt:lpstr>                                             a) der Bodensee Wie heißt der größte See Deutschlands?                  b) der Chiemsee        c)  die Müritz     </vt:lpstr>
      <vt:lpstr>Citace: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Deutschland Quiz</dc:title>
  <dc:creator>Martin Pospíšil</dc:creator>
  <cp:lastModifiedBy>Martin Pospíšil</cp:lastModifiedBy>
  <cp:revision>11</cp:revision>
  <dcterms:created xsi:type="dcterms:W3CDTF">2012-12-14T16:30:33Z</dcterms:created>
  <dcterms:modified xsi:type="dcterms:W3CDTF">2013-01-02T17:48:54Z</dcterms:modified>
</cp:coreProperties>
</file>