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5" r:id="rId4"/>
    <p:sldId id="267" r:id="rId5"/>
    <p:sldId id="262" r:id="rId6"/>
    <p:sldId id="268" r:id="rId7"/>
    <p:sldId id="26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1E3E"/>
    <a:srgbClr val="04ECEC"/>
    <a:srgbClr val="2909E7"/>
    <a:srgbClr val="04AF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4227B-58DE-4521-896B-1BD71DB92548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A6712-1F52-4192-B0CF-2E1A0F321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8391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D4EFDE-6453-483F-B452-B06EE657D227}" type="datetimeFigureOut">
              <a:rPr lang="cs-CZ" smtClean="0"/>
              <a:pPr/>
              <a:t>13.1.2015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C3E286-7AE1-4CE8-BDA7-30C5FAA530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1546457"/>
            <a:ext cx="6172200" cy="1894362"/>
          </a:xfrm>
        </p:spPr>
        <p:txBody>
          <a:bodyPr/>
          <a:lstStyle/>
          <a:p>
            <a:r>
              <a:rPr lang="cs-CZ" dirty="0" err="1" smtClean="0"/>
              <a:t>Imperativo</a:t>
            </a:r>
            <a:r>
              <a:rPr lang="cs-CZ" dirty="0" smtClean="0"/>
              <a:t> - </a:t>
            </a:r>
            <a:r>
              <a:rPr lang="cs-CZ" dirty="0" err="1" smtClean="0"/>
              <a:t>subjuntivo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426407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83568" y="1052736"/>
            <a:ext cx="1931615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habla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6588224" y="1001432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vuelvas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6588224" y="2657616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hables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6588224" y="4313800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no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escribas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88224" y="1865528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duermas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6588224" y="3521712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sientes</a:t>
            </a:r>
            <a:endParaRPr lang="cs-CZ" sz="24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611560" y="3501008"/>
            <a:ext cx="1931615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escríbelo</a:t>
            </a:r>
            <a:endParaRPr lang="cs-CZ" sz="24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611560" y="4293096"/>
            <a:ext cx="1931615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duerme</a:t>
            </a:r>
            <a:endParaRPr lang="cs-CZ" sz="24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683568" y="101985"/>
            <a:ext cx="1931615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rozkaz +</a:t>
            </a:r>
            <a:endParaRPr lang="cs-CZ" sz="28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683568" y="2636912"/>
            <a:ext cx="1931615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dímelo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683568" y="1844824"/>
            <a:ext cx="1931615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come</a:t>
            </a:r>
            <a:endParaRPr lang="cs-CZ" sz="24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877272"/>
            <a:ext cx="1931615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vuelve</a:t>
            </a:r>
            <a:endParaRPr lang="cs-CZ" sz="24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611560" y="5085184"/>
            <a:ext cx="1931615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siéntate</a:t>
            </a:r>
            <a:endParaRPr lang="cs-CZ" sz="24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588224" y="5177896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no </a:t>
            </a:r>
            <a:r>
              <a:rPr lang="cs-CZ" sz="2400" b="1" dirty="0" err="1" smtClean="0"/>
              <a:t>comas</a:t>
            </a:r>
            <a:endParaRPr lang="cs-CZ" sz="24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6588224" y="5897976"/>
            <a:ext cx="2304256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no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digas</a:t>
            </a:r>
            <a:endParaRPr lang="cs-CZ" sz="20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5832140" y="101985"/>
            <a:ext cx="1931615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rozkaz -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2.5E-6 3.7037E-7 C -0.01458 -0.00139 -0.02917 -0.00093 -0.0434 -0.00417 C -0.05243 -0.00602 -0.05451 -0.01273 -0.06128 -0.01806 C -0.06406 -0.02037 -0.06736 -0.02176 -0.07031 -0.02408 C -0.07187 -0.02523 -0.07309 -0.02709 -0.07465 -0.02801 C -0.07708 -0.02917 -0.07969 -0.02917 -0.08212 -0.02986 C -0.08576 -0.03125 -0.08924 -0.03241 -0.09271 -0.03403 C -0.09514 -0.03519 -0.09757 -0.03681 -0.10017 -0.03797 C -0.10347 -0.03935 -0.10712 -0.04028 -0.11059 -0.0419 C -0.11406 -0.04352 -0.11736 -0.0463 -0.12101 -0.04792 C -0.12396 -0.04908 -0.12691 -0.04931 -0.12986 -0.04977 C -0.15278 -0.05996 -0.13437 -0.05093 -0.15538 -0.06389 C -0.16371 -0.06898 -0.16371 -0.06644 -0.1717 -0.0757 C -0.17604 -0.08056 -0.17865 -0.0882 -0.18368 -0.09167 C -0.18663 -0.09375 -0.18976 -0.09537 -0.19271 -0.09769 C -0.19722 -0.10116 -0.20226 -0.10718 -0.20764 -0.10949 C -0.2099 -0.11065 -0.2125 -0.11088 -0.2151 -0.11158 C -0.21753 -0.11412 -0.21962 -0.11759 -0.22257 -0.11945 C -0.22483 -0.12107 -0.22743 -0.1206 -0.23003 -0.12153 C -0.24479 -0.12639 -0.2151 -0.12107 -0.25087 -0.12547 C -0.25434 -0.12685 -0.25781 -0.12801 -0.26128 -0.1294 C -0.26528 -0.13125 -0.2691 -0.13403 -0.27326 -0.13542 C -0.27708 -0.13681 -0.28125 -0.13681 -0.28524 -0.1375 C -0.30017 -0.14306 -0.29219 -0.13982 -0.30903 -0.14746 C -0.31059 -0.14815 -0.31215 -0.14838 -0.31354 -0.14931 C -0.32396 -0.15625 -0.31927 -0.15394 -0.32691 -0.15741 C -0.33246 -0.16273 -0.33698 -0.17037 -0.3434 -0.17315 L -0.35226 -0.17732 C -0.35382 -0.17778 -0.35521 -0.17871 -0.35677 -0.17917 C -0.35885 -0.17986 -0.36076 -0.18033 -0.36285 -0.18125 C -0.3658 -0.18241 -0.36875 -0.18426 -0.3717 -0.18519 C -0.37465 -0.18611 -0.37778 -0.18658 -0.38073 -0.18727 C -0.38993 -0.19329 -0.39167 -0.19236 -0.39705 -0.20116 C -0.39826 -0.20301 -0.39896 -0.20533 -0.40017 -0.20718 C -0.40139 -0.20926 -0.4033 -0.21088 -0.40451 -0.21297 C -0.40712 -0.21713 -0.40816 -0.21991 -0.40903 -0.225 C -0.4092 -0.2257 -0.40903 -0.22639 -0.40903 -0.22685 L -0.40903 -0.22685 " pathEditMode="relative" ptsTypes="AAAAAAAAAAAAAAAAAAAAAAAAAAAAAAAAAAAAA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1.38889E-6 2.22222E-6 C -0.00556 -0.00255 -0.01129 -0.00417 -0.01649 -0.00787 C -0.01997 -0.01019 -0.0224 -0.01458 -0.02552 -0.01783 C -0.03212 -0.02454 -0.05156 -0.04259 -0.05677 -0.04375 C -0.05972 -0.04445 -0.06285 -0.04468 -0.0658 -0.0456 C -0.07639 -0.04884 -0.0632 -0.04653 -0.07622 -0.05162 C -0.07917 -0.05278 -0.08212 -0.05301 -0.08524 -0.05371 C -0.08663 -0.05486 -0.08802 -0.05671 -0.08958 -0.05764 C -0.09149 -0.0588 -0.09358 -0.0588 -0.09566 -0.05949 C -0.09705 -0.06019 -0.09861 -0.06088 -0.1 -0.06158 C -0.10556 -0.06435 -0.11024 -0.06667 -0.11493 -0.07153 C -0.11719 -0.07384 -0.11875 -0.07732 -0.12101 -0.0794 C -0.12778 -0.08588 -0.13542 -0.09051 -0.14184 -0.09746 C -0.14445 -0.1 -0.14688 -0.10255 -0.14931 -0.10533 C -0.15139 -0.10787 -0.15313 -0.11111 -0.15538 -0.11343 C -0.16563 -0.12408 -0.16024 -0.11412 -0.17031 -0.12732 C -0.17257 -0.13033 -0.17413 -0.13403 -0.17622 -0.13727 C -0.17847 -0.14074 -0.18142 -0.14352 -0.18368 -0.14722 C -0.18733 -0.15301 -0.1901 -0.15972 -0.1941 -0.16505 C -0.19809 -0.17037 -0.20347 -0.17384 -0.20747 -0.17894 C -0.21094 -0.1831 -0.2132 -0.18889 -0.21649 -0.19306 C -0.2375 -0.21898 -0.22049 -0.19213 -0.23594 -0.21482 C -0.23854 -0.21875 -0.24132 -0.22246 -0.2434 -0.22685 C -0.24635 -0.2331 -0.25087 -0.24676 -0.25087 -0.24676 C -0.25139 -0.2507 -0.25174 -0.25463 -0.25226 -0.25857 C -0.25313 -0.2632 -0.25521 -0.26875 -0.25677 -0.27246 C -0.25764 -0.27454 -0.25833 -0.27708 -0.25972 -0.27847 C -0.26198 -0.28056 -0.26476 -0.28125 -0.26719 -0.28241 C -0.27066 -0.28727 -0.27552 -0.29051 -0.27778 -0.29653 C -0.28073 -0.3044 -0.28247 -0.31343 -0.28663 -0.32037 C -0.28872 -0.32361 -0.29063 -0.32685 -0.29271 -0.33033 C -0.2974 -0.33866 -0.2941 -0.33472 -0.3 -0.34421 C -0.3099 -0.35949 -0.29879 -0.34051 -0.31059 -0.35625 C -0.31233 -0.35857 -0.31354 -0.36158 -0.31493 -0.36412 C -0.31754 -0.37801 -0.31441 -0.3669 -0.32101 -0.37801 C -0.32326 -0.38195 -0.32448 -0.38658 -0.32691 -0.39005 C -0.32847 -0.3919 -0.33004 -0.39375 -0.33142 -0.39607 C -0.33264 -0.39792 -0.33316 -0.40023 -0.33438 -0.40185 C -0.33576 -0.40371 -0.33733 -0.40463 -0.33889 -0.40602 C -0.34688 -0.42176 -0.33646 -0.40255 -0.34635 -0.41597 C -0.3533 -0.42523 -0.34792 -0.42222 -0.35538 -0.42986 C -0.35816 -0.43264 -0.36181 -0.43449 -0.36424 -0.43773 C -0.36997 -0.44537 -0.36701 -0.44213 -0.37326 -0.44769 C -0.37413 -0.45046 -0.37483 -0.45347 -0.37622 -0.45579 C -0.37743 -0.45741 -0.37934 -0.45787 -0.38073 -0.45972 C -0.38195 -0.46134 -0.38264 -0.46366 -0.38368 -0.46574 C -0.3875 -0.48056 -0.38229 -0.46204 -0.3882 -0.47755 C -0.38889 -0.4794 -0.38854 -0.48195 -0.38958 -0.48357 C -0.39028 -0.48449 -0.39167 -0.48357 -0.39254 -0.48357 L -0.39254 -0.48542 " pathEditMode="relative" ptsTypes="AAAAAAAAA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8.67362E-19 L -3.88889E-6 -8.67362E-19 C -0.00712 -0.00602 -0.01337 -0.01366 -0.02101 -0.01805 C -0.03003 -0.02338 -0.03958 -0.02847 -0.04791 -0.03588 C -0.07205 -0.0581 -0.05555 -0.04676 -0.07916 -0.07963 C -0.08507 -0.08796 -0.09236 -0.09398 -0.09861 -0.10162 C -0.1033 -0.10741 -0.10746 -0.11366 -0.11198 -0.11944 C -0.12326 -0.13379 -0.12673 -0.13495 -0.1375 -0.15139 C -0.14583 -0.16435 -0.1533 -0.17801 -0.16128 -0.1912 C -0.16371 -0.19514 -0.16649 -0.19907 -0.16875 -0.20324 C -0.17031 -0.20579 -0.17153 -0.20879 -0.17326 -0.21111 C -0.175 -0.21342 -0.17726 -0.21504 -0.17916 -0.21713 C -0.18507 -0.22893 -0.17847 -0.21782 -0.18819 -0.22708 C -0.19791 -0.23634 -0.1875 -0.23079 -0.19722 -0.23495 C -0.19861 -0.23773 -0.19982 -0.24074 -0.20156 -0.24282 C -0.20573 -0.24815 -0.2151 -0.25694 -0.2151 -0.25694 C -0.21771 -0.26736 -0.21458 -0.25995 -0.22396 -0.2669 C -0.22726 -0.26921 -0.23003 -0.27199 -0.23298 -0.27477 C -0.24149 -0.28333 -0.25 -0.2919 -0.25833 -0.30069 C -0.26979 -0.3125 -0.27153 -0.3162 -0.28368 -0.33241 C -0.2868 -0.33657 -0.29028 -0.33981 -0.29271 -0.34444 C -0.29462 -0.34838 -0.29653 -0.35254 -0.29861 -0.35648 C -0.30104 -0.36065 -0.30382 -0.36412 -0.30607 -0.36829 C -0.30781 -0.37153 -0.30903 -0.375 -0.31059 -0.37824 C -0.33107 -0.42106 -0.30677 -0.36829 -0.31962 -0.39815 C -0.32048 -0.40023 -0.3217 -0.40208 -0.32257 -0.40416 C -0.32361 -0.40671 -0.32465 -0.40949 -0.32552 -0.41204 C -0.32621 -0.41412 -0.32604 -0.41643 -0.32708 -0.41805 C -0.32986 -0.42268 -0.33732 -0.42407 -0.34045 -0.42616 C -0.35989 -0.43773 -0.33941 -0.42824 -0.35243 -0.43403 C -0.35434 -0.43611 -0.35642 -0.43796 -0.35833 -0.44004 C -0.35989 -0.44143 -0.36146 -0.44236 -0.36285 -0.44398 C -0.3776 -0.46018 -0.35851 -0.44028 -0.37031 -0.45602 C -0.37153 -0.45764 -0.37361 -0.4581 -0.37482 -0.45995 C -0.37778 -0.46389 -0.37969 -0.46921 -0.38229 -0.47384 C -0.38264 -0.47454 -0.38333 -0.47523 -0.38368 -0.47569 L -0.38368 -0.47569 " pathEditMode="relative" ptsTypes="AAAAAAAAAAAAAAAAAAAAAAAAAAAAAAAA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2.22222E-6 0.00023 L -0.01389 -0.00185 C -0.01945 -0.00254 -0.02795 -0.00324 -0.03368 -0.00486 C -0.03681 -0.00578 -0.03976 -0.0074 -0.04271 -0.00833 C -0.0467 -0.00902 -0.06754 -0.01111 -0.07014 -0.01134 C -0.08854 -0.01342 -0.08108 -0.01296 -0.10226 -0.01458 C -0.1099 -0.01504 -0.11736 -0.01551 -0.125 -0.0162 C -0.13507 -0.01713 -0.14722 -0.01944 -0.15695 -0.02083 C -0.16198 -0.02152 -0.16702 -0.02199 -0.17205 -0.02245 C -0.17622 -0.02361 -0.18021 -0.025 -0.18438 -0.02569 C -0.18785 -0.02639 -0.19132 -0.02685 -0.19497 -0.02731 C -0.19792 -0.02777 -0.20087 -0.02847 -0.20417 -0.0287 C -0.20556 -0.02939 -0.20712 -0.03009 -0.20851 -0.03055 C -0.21268 -0.03171 -0.21684 -0.03194 -0.22084 -0.03356 C -0.22188 -0.03402 -0.23073 -0.03796 -0.23299 -0.03842 C -0.23646 -0.03912 -0.24011 -0.03958 -0.24358 -0.04004 C -0.2467 -0.04166 -0.24965 -0.04352 -0.25278 -0.04467 C -0.25469 -0.0456 -0.25695 -0.04583 -0.25886 -0.04652 C -0.26528 -0.04791 -0.26893 -0.04838 -0.2757 -0.04953 C -0.27986 -0.05208 -0.28559 -0.05463 -0.28924 -0.05764 C -0.30035 -0.06643 -0.28594 -0.05902 -0.30156 -0.06551 C -0.30452 -0.06828 -0.30729 -0.07129 -0.31077 -0.07361 C -0.31441 -0.07615 -0.3191 -0.07708 -0.32275 -0.08009 C -0.33212 -0.08773 -0.32726 -0.08564 -0.33646 -0.08796 C -0.34965 -0.09699 -0.33299 -0.08611 -0.34549 -0.09282 C -0.3474 -0.09352 -0.34844 -0.09537 -0.35018 -0.09606 C -0.35712 -0.09838 -0.36198 -0.09629 -0.3684 -0.10069 C -0.37882 -0.1081 -0.37396 -0.10602 -0.38212 -0.10879 C -0.38368 -0.11018 -0.38507 -0.11203 -0.38681 -0.11342 C -0.39115 -0.11689 -0.39497 -0.11736 -0.40035 -0.11828 C -0.40087 -0.11828 -0.40139 -0.11828 -0.40174 -0.11828 L -0.40174 -0.11805 " pathEditMode="relative" rAng="0" ptsTypes="AAAAAAAAAAAAAAAAAAAAAAAAAAAAAAA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-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3333 L -0.00417 0.03356 C -0.01077 0.0338 -0.01754 0.03241 -0.02361 0.03518 C -0.02934 0.03796 -0.04896 0.06111 -0.05347 0.06505 C -0.05729 0.06829 -0.06163 0.06991 -0.06545 0.07292 C -0.07709 0.08194 -0.0658 0.07569 -0.07743 0.08704 C -0.08629 0.09537 -0.09132 0.09606 -0.10122 0.10278 C -0.1092 0.10833 -0.12275 0.11852 -0.13108 0.12662 C -0.13368 0.12917 -0.13629 0.13171 -0.13854 0.13472 C -0.14375 0.14097 -0.14775 0.14907 -0.15347 0.15463 C -0.15695 0.15787 -0.16059 0.16088 -0.16406 0.16458 C -0.16754 0.16829 -0.17066 0.17315 -0.17448 0.17639 C -0.17917 0.18055 -0.18472 0.18241 -0.18941 0.18634 C -0.21181 0.20509 -0.18351 0.18889 -0.21025 0.20231 C -0.2132 0.20555 -0.21632 0.2088 -0.21927 0.21227 C -0.22136 0.21481 -0.22292 0.21805 -0.22518 0.22014 C -0.22691 0.22199 -0.22917 0.22292 -0.23108 0.2243 C -0.23663 0.23518 -0.23108 0.22592 -0.23854 0.23403 C -0.24601 0.24236 -0.23976 0.23866 -0.24757 0.24213 C -0.26111 0.25579 -0.25469 0.25231 -0.26545 0.25602 C -0.27465 0.26412 -0.26493 0.25648 -0.27587 0.26204 C -0.2915 0.26991 -0.27257 0.26296 -0.28785 0.26805 C -0.28941 0.26921 -0.2908 0.27106 -0.29236 0.27199 C -0.29427 0.27292 -0.29636 0.27315 -0.29827 0.27384 C -0.30243 0.27546 -0.30625 0.27778 -0.31025 0.27986 C -0.31754 0.28958 -0.31163 0.28287 -0.32066 0.28981 C -0.32431 0.29259 -0.32795 0.29676 -0.33125 0.29977 C -0.33264 0.30116 -0.33403 0.30278 -0.33559 0.3037 C -0.3375 0.30486 -0.33959 0.30509 -0.34167 0.30579 C -0.34896 0.30856 -0.3441 0.30741 -0.35365 0.3118 C -0.35556 0.3125 -0.35747 0.31296 -0.35955 0.31366 L -0.37743 0.32963 L -0.38195 0.33356 C -0.38351 0.33495 -0.38507 0.33588 -0.38646 0.3375 C -0.38785 0.33958 -0.38924 0.3419 -0.39097 0.34352 C -0.39097 0.34375 -0.40209 0.35347 -0.40434 0.35555 C -0.4059 0.35671 -0.40712 0.3588 -0.40886 0.35949 L -0.4132 0.36157 L -0.4132 0.3618 " pathEditMode="relative" rAng="0" ptsTypes="AAAAAAAAAAAAAAAAAAAAAAAAAAAAAAAAAAAAA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1" y="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5.55556E-7 -4.07407E-6 C -0.00712 0.00116 -0.01406 0.00186 -0.02101 0.00394 C -0.02708 0.00579 -0.03299 0.00926 -0.03889 0.01181 C -0.04531 0.01459 -0.04531 0.01482 -0.05382 0.01783 C -0.05781 0.01922 -0.07205 0.02362 -0.07622 0.0257 C -0.07934 0.02732 -0.08212 0.02987 -0.08524 0.03172 C -0.08663 0.03264 -0.0882 0.03287 -0.08958 0.0338 C -0.10399 0.04074 -0.09149 0.03519 -0.10156 0.03959 C -0.11736 0.05533 -0.09722 0.03704 -0.11511 0.04769 C -0.11736 0.04908 -0.11875 0.05209 -0.12101 0.05371 C -0.13316 0.06112 -0.13524 0.05857 -0.14792 0.06343 C -0.15191 0.06505 -0.15608 0.0669 -0.15972 0.06945 C -0.16302 0.07153 -0.16563 0.07524 -0.16875 0.07755 C -0.17118 0.07917 -0.17379 0.07987 -0.17622 0.08149 C -0.17934 0.08334 -0.18212 0.08565 -0.18524 0.0875 C -0.19462 0.09306 -0.19115 0.09005 -0.20156 0.09537 C -0.21736 0.10348 -0.20625 0.09977 -0.21945 0.10324 C -0.22535 0.10857 -0.23004 0.1125 -0.23594 0.11922 C -0.24479 0.1294 -0.24427 0.13264 -0.25382 0.14121 C -0.25972 0.1463 -0.26511 0.14815 -0.2717 0.15116 C -0.27327 0.15162 -0.27465 0.15255 -0.27622 0.15301 C -0.2783 0.15371 -0.28021 0.15417 -0.28229 0.1551 C -0.2875 0.15718 -0.29549 0.16158 -0.30156 0.16297 C -0.30504 0.16389 -0.30851 0.16436 -0.31198 0.16505 C -0.31754 0.16737 -0.31736 0.1676 -0.32396 0.16899 C -0.32795 0.16968 -0.33195 0.17084 -0.33594 0.17084 C -0.36372 0.17199 -0.39167 0.17223 -0.41962 0.17292 C -0.41997 0.18218 -0.41927 0.19167 -0.42101 0.2007 C -0.42188 0.20533 -0.42691 0.20787 -0.42691 0.21274 L -0.42691 0.21482 L -0.42691 0.21482 " pathEditMode="relative" ptsTypes="AAAAAAAAAAAAAAAAAAAAAAAAAAAAAA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51 0.00972 -0.00868 0.02014 -0.01354 0.02963 C -0.02257 0.04792 -0.03316 0.06482 -0.04184 0.08357 C -0.04496 0.08982 -0.05278 0.10741 -0.05677 0.11343 C -0.05903 0.11644 -0.0618 0.11852 -0.06423 0.1213 C -0.07517 0.15023 -0.05989 0.11273 -0.08073 0.14908 C -0.10139 0.18542 -0.08489 0.16297 -0.10017 0.19283 C -0.10469 0.20185 -0.11059 0.20972 -0.1151 0.21875 C -0.11701 0.22269 -0.11927 0.22662 -0.12101 0.23079 C -0.12899 0.24884 -0.12187 0.23658 -0.13003 0.25255 C -0.13142 0.25533 -0.13246 0.25857 -0.13437 0.26065 C -0.13559 0.26204 -0.1375 0.26181 -0.13889 0.2625 C -0.14236 0.26991 -0.14739 0.27616 -0.1493 0.28449 C -0.15087 0.29051 -0.15139 0.29699 -0.15382 0.30232 C -0.15798 0.31111 -0.16423 0.31783 -0.16875 0.32616 C -0.1743 0.33611 -0.17864 0.34746 -0.18524 0.35602 C -0.18767 0.35949 -0.19028 0.3625 -0.19271 0.36597 C -0.19427 0.36852 -0.19566 0.3713 -0.19722 0.37408 C -0.19826 0.37593 -0.19878 0.37824 -0.20017 0.38009 C -0.20139 0.38172 -0.20312 0.38264 -0.20469 0.38403 C -0.21146 0.39769 -0.20712 0.39445 -0.2151 0.39792 C -0.2276 0.41783 -0.21788 0.40139 -0.22847 0.42176 C -0.22986 0.42454 -0.2316 0.42685 -0.23298 0.42963 C -0.23993 0.44468 -0.2309 0.43496 -0.24635 0.45556 C -0.24896 0.45903 -0.25121 0.4625 -0.25382 0.46551 C -0.25729 0.46968 -0.26111 0.47292 -0.26423 0.47755 C -0.26823 0.4831 -0.27101 0.48982 -0.27482 0.49537 C -0.27986 0.50301 -0.28594 0.50972 -0.29114 0.51736 C -0.29601 0.52431 -0.3 0.53218 -0.30469 0.53912 C -0.31753 0.55857 -0.30885 0.54468 -0.31962 0.55718 C -0.3217 0.55949 -0.32344 0.56273 -0.32552 0.56505 C -0.32691 0.56667 -0.32864 0.56736 -0.33003 0.56898 C -0.33177 0.5713 -0.33281 0.57454 -0.33455 0.57709 C -0.33594 0.57917 -0.33767 0.58079 -0.33889 0.58287 C -0.34878 0.59884 -0.33281 0.57778 -0.34791 0.59491 C -0.34948 0.59676 -0.35052 0.59954 -0.35243 0.60093 C -0.35469 0.60232 -0.35729 0.60232 -0.35989 0.60278 C -0.36423 0.60371 -0.36875 0.60417 -0.37326 0.60486 C -0.37413 0.60509 -0.38246 0.60764 -0.38368 0.6088 C -0.38541 0.61042 -0.3868 0.61273 -0.38819 0.61482 C -0.38976 0.62084 -0.38976 0.62778 -0.39271 0.63264 C -0.39462 0.63611 -0.39635 0.63959 -0.39861 0.64259 C -0.40851 0.65579 -0.4033 0.64537 -0.41059 0.65672 C -0.41215 0.65903 -0.41319 0.6625 -0.4151 0.66459 C -0.41684 0.66644 -0.4191 0.66713 -0.42101 0.66852 C -0.42413 0.67107 -0.43003 0.67662 -0.43003 0.67662 C -0.43732 0.69097 -0.42847 0.67269 -0.43594 0.69051 C -0.4368 0.69259 -0.43889 0.69653 -0.43889 0.69653 L -0.43889 0.69653 " pathEditMode="relative" ptsTypes="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8" grpId="0" animBg="1"/>
      <p:bldP spid="19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331640" y="188640"/>
            <a:ext cx="2196244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imperativo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228184" y="188640"/>
            <a:ext cx="2196244" cy="720080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subjuntivo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79514" y="1264768"/>
            <a:ext cx="18722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abre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79514" y="1916832"/>
            <a:ext cx="18722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cierra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79514" y="2564904"/>
            <a:ext cx="18722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ayúdame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79512" y="3212976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préstamelo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79514" y="4509120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levántate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4" y="5157192"/>
            <a:ext cx="2088230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despiértate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51522" y="5805264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dímelo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627784" y="1268760"/>
            <a:ext cx="1872208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abras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627784" y="1916832"/>
            <a:ext cx="1872208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cierres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79514" y="3861048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pídeselo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614014" y="1257900"/>
            <a:ext cx="18722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abrid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627784" y="1905972"/>
            <a:ext cx="18722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cerrad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627784" y="2564904"/>
            <a:ext cx="18722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ayudadme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614014" y="3228687"/>
            <a:ext cx="2232249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prestádmelo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629458" y="3888087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pedídselo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629458" y="4536159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levantaos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629458" y="5184231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despertaos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701466" y="5832303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decídmelo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635924" y="2579006"/>
            <a:ext cx="2225555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ayudes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05047" y="3210029"/>
            <a:ext cx="2528744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prestes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631351" y="3911264"/>
            <a:ext cx="2088232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se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pidas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623349" y="4525628"/>
            <a:ext cx="2088232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levantes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624656" y="5176032"/>
            <a:ext cx="2376264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despiertes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2701466" y="5841268"/>
            <a:ext cx="2376264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digas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614014" y="1279620"/>
            <a:ext cx="18722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abrid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663788" y="1916832"/>
            <a:ext cx="18722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cerrad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2635924" y="2577775"/>
            <a:ext cx="18722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ayudadme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622981" y="3235770"/>
            <a:ext cx="2232249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prestádmelo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622981" y="3933056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pedídselo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593453" y="4523448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levantaos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617497" y="5169914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despertaos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673602" y="5843915"/>
            <a:ext cx="2088233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decídmelo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5868144" y="1196752"/>
            <a:ext cx="2376264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abráis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5940152" y="1844824"/>
            <a:ext cx="2376264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cerréis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5940152" y="2492896"/>
            <a:ext cx="2376264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ayudéis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5940152" y="3140968"/>
            <a:ext cx="2664296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prestéis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5940152" y="3789040"/>
            <a:ext cx="2376264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se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pidáis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5940152" y="4437112"/>
            <a:ext cx="2664296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os </a:t>
            </a:r>
            <a:r>
              <a:rPr lang="cs-CZ" sz="2000" b="1" dirty="0" err="1" smtClean="0">
                <a:solidFill>
                  <a:schemeClr val="tx1"/>
                </a:solidFill>
              </a:rPr>
              <a:t>levantéis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5868144" y="5085184"/>
            <a:ext cx="2664296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os </a:t>
            </a:r>
            <a:r>
              <a:rPr lang="cs-CZ" sz="2000" b="1" dirty="0" err="1" smtClean="0">
                <a:solidFill>
                  <a:schemeClr val="tx1"/>
                </a:solidFill>
              </a:rPr>
              <a:t>despertéis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5868144" y="5733256"/>
            <a:ext cx="2664296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digáis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699792" y="188640"/>
            <a:ext cx="3024336" cy="72008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reflexivos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3059832" y="1196752"/>
            <a:ext cx="2088232" cy="576064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levantarse</a:t>
            </a:r>
            <a:endParaRPr lang="cs-CZ" sz="24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683568" y="620688"/>
            <a:ext cx="936104" cy="504056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+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6732240" y="548680"/>
            <a:ext cx="936104" cy="504056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-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1520" y="1412776"/>
            <a:ext cx="21945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pronombre</a:t>
            </a:r>
            <a:endParaRPr lang="cs-CZ" sz="2000" b="1" dirty="0" smtClean="0"/>
          </a:p>
          <a:p>
            <a:r>
              <a:rPr lang="cs-CZ" sz="2000" b="1" dirty="0" err="1" smtClean="0"/>
              <a:t>va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pegado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2000" b="1" dirty="0" err="1" smtClean="0">
                <a:solidFill>
                  <a:srgbClr val="FF0000"/>
                </a:solidFill>
              </a:rPr>
              <a:t>detrás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verbo</a:t>
            </a:r>
            <a:r>
              <a:rPr lang="cs-CZ" sz="2000" b="1" dirty="0" smtClean="0"/>
              <a:t>:</a:t>
            </a:r>
            <a:endParaRPr lang="cs-CZ" sz="2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3528" y="2636912"/>
            <a:ext cx="1846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LEV</a:t>
            </a:r>
            <a:r>
              <a:rPr lang="cs-CZ" sz="2000" b="1" dirty="0" smtClean="0">
                <a:solidFill>
                  <a:srgbClr val="FF0000"/>
                </a:solidFill>
              </a:rPr>
              <a:t>Á</a:t>
            </a:r>
            <a:r>
              <a:rPr lang="cs-CZ" sz="2000" b="1" dirty="0" smtClean="0"/>
              <a:t>NTA</a:t>
            </a:r>
            <a:r>
              <a:rPr lang="cs-CZ" sz="2000" b="1" dirty="0" smtClean="0">
                <a:solidFill>
                  <a:srgbClr val="FF0000"/>
                </a:solidFill>
              </a:rPr>
              <a:t>TE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1412776"/>
            <a:ext cx="2258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pronombre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</a:t>
            </a:r>
            <a:endParaRPr lang="cs-CZ" sz="2000" b="1" dirty="0" smtClean="0"/>
          </a:p>
          <a:p>
            <a:r>
              <a:rPr lang="cs-CZ" sz="2000" b="1" dirty="0" err="1" smtClean="0">
                <a:solidFill>
                  <a:srgbClr val="FF0000"/>
                </a:solidFill>
              </a:rPr>
              <a:t>delante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verbo</a:t>
            </a:r>
            <a:endParaRPr lang="cs-CZ" sz="2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300192" y="2564904"/>
            <a:ext cx="2549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TE</a:t>
            </a:r>
            <a:r>
              <a:rPr lang="cs-CZ" sz="2000" b="1" dirty="0" smtClean="0"/>
              <a:t> LEVANTES!</a:t>
            </a:r>
            <a:endParaRPr lang="cs-CZ" sz="20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3528" y="3068960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LEV</a:t>
            </a:r>
            <a:r>
              <a:rPr lang="cs-CZ" sz="2000" b="1" dirty="0" smtClean="0">
                <a:solidFill>
                  <a:srgbClr val="FF0000"/>
                </a:solidFill>
              </a:rPr>
              <a:t>Á</a:t>
            </a:r>
            <a:r>
              <a:rPr lang="cs-CZ" sz="2000" b="1" dirty="0" smtClean="0"/>
              <a:t>NTE</a:t>
            </a:r>
            <a:r>
              <a:rPr lang="cs-CZ" sz="2000" b="1" dirty="0" smtClean="0">
                <a:solidFill>
                  <a:srgbClr val="FF0000"/>
                </a:solidFill>
              </a:rPr>
              <a:t>SE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372200" y="2996952"/>
            <a:ext cx="2334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SE</a:t>
            </a:r>
            <a:r>
              <a:rPr lang="cs-CZ" sz="2000" b="1" dirty="0" smtClean="0"/>
              <a:t> LEVANTE</a:t>
            </a:r>
            <a:endParaRPr lang="cs-CZ" sz="20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79512" y="3573016"/>
            <a:ext cx="2551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LEVANT</a:t>
            </a:r>
            <a:r>
              <a:rPr lang="cs-CZ" sz="2000" b="1" dirty="0" smtClean="0">
                <a:solidFill>
                  <a:srgbClr val="FF0000"/>
                </a:solidFill>
              </a:rPr>
              <a:t>É</a:t>
            </a:r>
            <a:r>
              <a:rPr lang="cs-CZ" sz="2000" b="1" dirty="0" smtClean="0"/>
              <a:t>MO</a:t>
            </a:r>
            <a:r>
              <a:rPr lang="cs-CZ" sz="2000" b="1" dirty="0" smtClean="0">
                <a:solidFill>
                  <a:srgbClr val="FF0000"/>
                </a:solidFill>
              </a:rPr>
              <a:t>NOS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831632" y="350100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NOS</a:t>
            </a:r>
            <a:r>
              <a:rPr lang="cs-CZ" sz="2000" b="1" dirty="0" smtClean="0"/>
              <a:t> LEVANTEMOS! </a:t>
            </a:r>
            <a:endParaRPr lang="cs-CZ" sz="2000" b="1" dirty="0"/>
          </a:p>
        </p:txBody>
      </p:sp>
      <p:sp>
        <p:nvSpPr>
          <p:cNvPr id="21" name="TextovéPole 20"/>
          <p:cNvSpPr txBox="1"/>
          <p:nvPr/>
        </p:nvSpPr>
        <p:spPr>
          <a:xfrm flipH="1">
            <a:off x="323528" y="4437112"/>
            <a:ext cx="485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LEVANT</a:t>
            </a:r>
            <a:r>
              <a:rPr lang="cs-CZ" sz="2000" b="1" dirty="0" smtClean="0">
                <a:solidFill>
                  <a:srgbClr val="FF0000"/>
                </a:solidFill>
              </a:rPr>
              <a:t>ÁOS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4509120"/>
            <a:ext cx="2704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OS</a:t>
            </a:r>
            <a:r>
              <a:rPr lang="cs-CZ" sz="2000" b="1" dirty="0" smtClean="0"/>
              <a:t> LEVANTÉIS!</a:t>
            </a:r>
            <a:endParaRPr lang="cs-CZ" sz="20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3528" y="5229200"/>
            <a:ext cx="205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LEVÁNTEN</a:t>
            </a:r>
            <a:r>
              <a:rPr lang="cs-CZ" sz="2000" b="1" dirty="0" smtClean="0">
                <a:solidFill>
                  <a:srgbClr val="FF0000"/>
                </a:solidFill>
              </a:rPr>
              <a:t>SE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012160" y="5157192"/>
            <a:ext cx="261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r>
              <a:rPr lang="cs-CZ" sz="2000" b="1" dirty="0" smtClean="0">
                <a:solidFill>
                  <a:srgbClr val="FF0000"/>
                </a:solidFill>
              </a:rPr>
              <a:t>SE</a:t>
            </a:r>
            <a:r>
              <a:rPr lang="cs-CZ" sz="2000" b="1" dirty="0" smtClean="0"/>
              <a:t> LEVANTEN!</a:t>
            </a:r>
            <a:endParaRPr lang="cs-CZ" sz="2000" b="1" dirty="0"/>
          </a:p>
        </p:txBody>
      </p:sp>
      <p:sp>
        <p:nvSpPr>
          <p:cNvPr id="25" name="Popisek se šipkou doleva 24"/>
          <p:cNvSpPr/>
          <p:nvPr/>
        </p:nvSpPr>
        <p:spPr>
          <a:xfrm>
            <a:off x="2843808" y="3284984"/>
            <a:ext cx="2664296" cy="936104"/>
          </a:xfrm>
          <a:prstGeom prst="leftArrowCallou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„s“ (</a:t>
            </a:r>
            <a:r>
              <a:rPr lang="cs-CZ" b="1" dirty="0" err="1" smtClean="0">
                <a:solidFill>
                  <a:schemeClr val="tx1"/>
                </a:solidFill>
              </a:rPr>
              <a:t>levantemo</a:t>
            </a:r>
            <a:r>
              <a:rPr lang="cs-CZ" b="1" dirty="0" err="1" smtClean="0">
                <a:solidFill>
                  <a:srgbClr val="FF0000"/>
                </a:solidFill>
              </a:rPr>
              <a:t>s</a:t>
            </a:r>
            <a:r>
              <a:rPr lang="cs-CZ" b="1" dirty="0" smtClean="0">
                <a:solidFill>
                  <a:schemeClr val="tx1"/>
                </a:solidFill>
              </a:rPr>
              <a:t>) se </a:t>
            </a:r>
            <a:r>
              <a:rPr lang="cs-CZ" b="1" dirty="0" err="1" smtClean="0">
                <a:solidFill>
                  <a:schemeClr val="tx1"/>
                </a:solidFill>
              </a:rPr>
              <a:t>apocopa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Popisek se šipkou doleva 25"/>
          <p:cNvSpPr/>
          <p:nvPr/>
        </p:nvSpPr>
        <p:spPr>
          <a:xfrm>
            <a:off x="2843808" y="4293096"/>
            <a:ext cx="2664296" cy="936104"/>
          </a:xfrm>
          <a:prstGeom prst="leftArrowCallou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„d“ (</a:t>
            </a:r>
            <a:r>
              <a:rPr lang="cs-CZ" b="1" dirty="0" err="1" smtClean="0">
                <a:solidFill>
                  <a:schemeClr val="tx1"/>
                </a:solidFill>
              </a:rPr>
              <a:t>levanta</a:t>
            </a:r>
            <a:r>
              <a:rPr lang="cs-CZ" b="1" dirty="0" err="1" smtClean="0">
                <a:solidFill>
                  <a:srgbClr val="FF0000"/>
                </a:solidFill>
              </a:rPr>
              <a:t>d</a:t>
            </a:r>
            <a:r>
              <a:rPr lang="cs-CZ" b="1" dirty="0" smtClean="0">
                <a:solidFill>
                  <a:schemeClr val="tx1"/>
                </a:solidFill>
              </a:rPr>
              <a:t>) se </a:t>
            </a:r>
            <a:r>
              <a:rPr lang="cs-CZ" b="1" dirty="0" err="1" smtClean="0">
                <a:solidFill>
                  <a:schemeClr val="tx1"/>
                </a:solidFill>
              </a:rPr>
              <a:t>apocopa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491880" y="5589240"/>
            <a:ext cx="2088232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¡OJO!</a:t>
            </a:r>
            <a:endParaRPr lang="cs-CZ" sz="24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467544" y="6165304"/>
            <a:ext cx="2088232" cy="432048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DIGÁMOSELO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771800" y="6165304"/>
            <a:ext cx="501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 zájmennou skupinou SELO/LA/LOS/LAS mizí „S“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979070" y="476672"/>
            <a:ext cx="1131554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haz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2103860" y="1299128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lo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5652120" y="442785"/>
            <a:ext cx="1131554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hagas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6136950" y="1299128"/>
            <a:ext cx="822949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no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5327052" y="1299128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/>
              <a:t>l</a:t>
            </a:r>
            <a:r>
              <a:rPr lang="cs-CZ" sz="2000" b="1" dirty="0" err="1" smtClean="0"/>
              <a:t>o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683751" y="2330831"/>
            <a:ext cx="1131554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presta</a:t>
            </a:r>
            <a:endParaRPr lang="cs-CZ" sz="24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6770492" y="2332071"/>
            <a:ext cx="1429873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prestes</a:t>
            </a:r>
            <a:endParaRPr lang="cs-CZ" sz="24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1840630" y="3142648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se</a:t>
            </a:r>
            <a:endParaRPr lang="cs-CZ" sz="24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793537" y="3146471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las</a:t>
            </a:r>
            <a:endParaRPr lang="cs-CZ" sz="24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6923132" y="3095471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no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6014105" y="3095471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se</a:t>
            </a:r>
            <a:endParaRPr lang="cs-CZ" sz="24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967012" y="3099294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las</a:t>
            </a:r>
            <a:endParaRPr lang="cs-CZ" sz="24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675569" y="2320192"/>
            <a:ext cx="1490809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présta</a:t>
            </a:r>
            <a:endParaRPr lang="cs-CZ" sz="24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1274853" y="4212193"/>
            <a:ext cx="1131554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repite</a:t>
            </a:r>
            <a:endParaRPr lang="cs-CZ" sz="24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6861527" y="4180378"/>
            <a:ext cx="1338838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repitas</a:t>
            </a:r>
            <a:endParaRPr lang="cs-CZ" sz="24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1060934" y="5060962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lo</a:t>
            </a:r>
            <a:endParaRPr lang="cs-CZ" sz="24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5724784" y="4999565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me</a:t>
            </a:r>
            <a:endParaRPr lang="cs-CZ" sz="24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7514153" y="4999565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no</a:t>
            </a:r>
            <a:endParaRPr lang="cs-CZ" sz="24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1907232" y="5060962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me</a:t>
            </a:r>
            <a:endParaRPr lang="cs-CZ" sz="2400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6626496" y="4999565"/>
            <a:ext cx="720080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lo</a:t>
            </a:r>
            <a:endParaRPr lang="cs-CZ" sz="2400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1274853" y="4212193"/>
            <a:ext cx="1131554" cy="531440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repíte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69471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4143 L 0.00417 0.0419 C 0.00851 0.03495 0.01337 0.0287 0.01754 0.0213 C 0.01841 0.01991 0.01823 0.01759 0.01893 0.01574 C 0.0198 0.01343 0.02101 0.01157 0.02205 0.00972 C 0.02309 0.00671 0.02344 0.00393 0.025 0.00162 C 0.02657 -0.00046 0.029 -0.00093 0.03091 -0.00232 C 0.03247 -0.00417 0.03386 -0.00648 0.03542 -0.00833 C 0.03681 -0.00972 0.03855 -0.01042 0.03994 -0.01227 C 0.04115 -0.01389 0.04184 -0.0162 0.04289 -0.01829 C 0.04931 -0.03032 0.04566 -0.02176 0.05035 -0.03403 C 0.05087 -0.03796 0.05174 -0.04607 0.0533 -0.05 C 0.05591 -0.05718 0.05678 -0.05579 0.06077 -0.06204 C 0.06233 -0.06458 0.06355 -0.06736 0.06528 -0.06991 C 0.06667 -0.07199 0.06841 -0.07384 0.0698 -0.07593 C 0.08004 -0.09259 0.06407 -0.07037 0.07726 -0.08796 C 0.07761 -0.08982 0.07796 -0.0919 0.07865 -0.09375 C 0.07952 -0.09607 0.08091 -0.09769 0.0816 -0.09977 C 0.08473 -0.10926 0.08455 -0.1081 0.08455 -0.11366 L 0.08455 -0.11343 " pathEditMode="relative" rAng="0" ptsTypes="AAAAAAAAAAAA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0.05393 L 0.00677 0.05417 C 0.00277 0.05046 -0.00105 0.04676 -0.00521 0.04375 C -0.025 0.03055 -0.00938 0.04491 -0.02761 0.03194 C -0.03073 0.02963 -0.03351 0.02639 -0.03664 0.02384 C -0.04618 0.01643 -0.04393 0.01944 -0.05296 0.01412 C -0.06632 0.00602 -0.05712 0.00926 -0.06945 0.00602 C -0.07379 0.00324 -0.07552 0.00162 -0.07987 7.40741E-7 C -0.0823 -0.0007 -0.0849 -0.00093 -0.08733 -0.00185 C -0.08993 -0.00301 -0.09219 -0.00486 -0.0948 -0.00602 C -0.09775 -0.00695 -0.10087 -0.00695 -0.10382 -0.00787 C -0.10539 -0.00833 -0.10677 -0.00949 -0.10834 -0.00995 C -0.11129 -0.01065 -0.11424 -0.01111 -0.11719 -0.01181 C -0.12796 -0.01667 -0.11459 -0.01088 -0.12761 -0.01597 C -0.14271 -0.02153 -0.11945 -0.01366 -0.1382 -0.01991 C -0.15764 -0.03935 -0.13403 -0.01435 -0.14705 -0.03171 C -0.14827 -0.03357 -0.15018 -0.03426 -0.15157 -0.03565 C -0.15313 -0.0375 -0.15434 -0.04005 -0.15608 -0.04167 C -0.15886 -0.04468 -0.1625 -0.0463 -0.16493 -0.04977 C -0.17657 -0.06528 -0.16164 -0.04653 -0.17552 -0.05972 C -0.17709 -0.06134 -0.1783 -0.06389 -0.17987 -0.06574 C -0.18125 -0.06713 -0.18299 -0.06829 -0.18438 -0.06968 C -0.18542 -0.07153 -0.18664 -0.07338 -0.18733 -0.0757 C -0.18924 -0.08032 -0.18837 -0.0838 -0.19184 -0.0875 C -0.19306 -0.08889 -0.1948 -0.08889 -0.19636 -0.08958 C -0.19931 -0.09213 -0.2033 -0.09352 -0.20539 -0.09745 C -0.20625 -0.09954 -0.20695 -0.10185 -0.20834 -0.10347 C -0.20955 -0.10486 -0.21268 -0.10532 -0.21268 -0.10509 L -0.21268 -0.10532 " pathEditMode="relative" rAng="0" ptsTypes="AAAAAAAAAAAAAAAAAAAAAAAA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72" y="-796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635 0.0338 L 0.09635 0.03403 C 0.09028 0.02963 0.08421 0.02593 0.0783 0.02176 C 0.07674 0.0206 0.07553 0.01875 0.07396 0.01782 C 0.07205 0.01667 0.0698 0.01667 0.06789 0.01574 C 0.06546 0.01458 0.06285 0.01319 0.06042 0.0118 C 0.05035 0.00579 0.05886 0.00903 0.04705 0.00579 C 0.04549 0.00463 0.04428 0.00278 0.04254 0.00185 C 0.04063 0.00069 0.03855 0.00069 0.03664 -0.00023 C 0.02622 -0.00394 0.03924 -0.00046 0.0231 -0.00417 C 0.02119 -0.00532 0.0191 -0.00648 0.01719 -0.0081 C 0.01511 -0.00972 0.0132 -0.01227 0.01129 -0.01412 C 0.00886 -0.0162 0.00626 -0.01806 0.00382 -0.01991 C 0.00209 -0.02292 -0.00243 -0.03195 -0.0052 -0.03403 C -0.00694 -0.03519 -0.0092 -0.03495 -0.01112 -0.03588 C -0.01667 -0.03866 -0.01841 -0.0412 -0.0231 -0.04583 C -0.02605 -0.05532 -0.02673 -0.05741 -0.02917 -0.06782 C -0.02969 -0.07037 -0.02987 -0.07315 -0.03056 -0.0757 C -0.03143 -0.07847 -0.03264 -0.08102 -0.03351 -0.08357 C -0.0342 -0.08565 -0.03403 -0.08796 -0.03507 -0.08958 C -0.03612 -0.09144 -0.0382 -0.09213 -0.03959 -0.09352 C -0.05417 -0.10995 -0.03525 -0.08982 -0.04705 -0.10556 C -0.04827 -0.10718 -0.05 -0.1081 -0.05157 -0.10949 C -0.05191 -0.11157 -0.05191 -0.11389 -0.05296 -0.11551 C -0.05417 -0.11736 -0.05608 -0.11806 -0.05747 -0.11945 C -0.05798 -0.11991 -0.05851 -0.12083 -0.05886 -0.1213 L -0.05886 -0.12107 L -0.05886 -0.1213 " pathEditMode="relative" rAng="0" ptsTypes="AAAAAAAAAAAAAAAAAAAAAAAAAA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-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5E-6 0.00023 C 0.00139 -0.00671 0.00244 -0.01366 0.00435 -0.01991 C 0.00504 -0.02222 0.00695 -0.02361 0.0073 -0.02593 C 0.00851 -0.03241 0.00799 -0.03935 0.00886 -0.04583 C 0.00903 -0.04792 0.0099 -0.04977 0.01025 -0.05185 C 0.01094 -0.0544 0.01129 -0.05718 0.01181 -0.05972 C 0.01216 -0.06667 0.01216 -0.08727 0.01632 -0.0956 L 0.02223 -0.10764 C 0.02396 -0.11481 0.02362 -0.11134 0.02362 -0.11736 L 0.02362 -0.11713 " pathEditMode="relative" rAng="0" ptsTypes="AAAAAAAAA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58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1.66667E-6 0.00024 C 0.00643 -0.00601 0.01233 -0.01319 0.01927 -0.01805 C 0.02396 -0.02129 0.02934 -0.02176 0.0342 -0.02407 C 0.03837 -0.02569 0.04236 -0.02754 0.04618 -0.02986 C 0.05226 -0.03356 0.06406 -0.04189 0.06406 -0.04166 C 0.0691 -0.04861 0.0816 -0.06643 0.08802 -0.0699 C 0.09774 -0.075 0.09288 -0.07314 0.10295 -0.07569 C 0.11771 -0.08564 0.09722 -0.07268 0.12379 -0.08379 C 0.12743 -0.08518 0.13021 -0.09074 0.13281 -0.09375 C 0.1342 -0.09514 0.13577 -0.09629 0.13733 -0.09768 C 0.13924 -0.09953 0.14115 -0.10208 0.14323 -0.1037 C 0.14514 -0.10509 0.15209 -0.10694 0.15365 -0.10764 C 0.15799 -0.10926 0.16389 -0.11273 0.16858 -0.11365 C 0.17309 -0.11458 0.17761 -0.11481 0.18212 -0.11551 C 0.19149 -0.11875 0.18629 -0.11597 0.19705 -0.12546 L 0.20156 -0.12939 L 0.20156 -0.12916 " pathEditMode="relative" rAng="0" ptsTypes="AAAAAAAAAAAAAAAA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-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1.11111E-6 L -5.55556E-6 1.11111E-6 C -0.02206 0.00648 -0.01876 0.0074 -0.05087 1.11111E-6 C -0.05608 -0.00116 -0.06042 -0.00718 -0.06581 -0.00788 C -0.07396 -0.00926 -0.08299 -0.01088 -0.09115 -0.01204 C -0.09706 -0.01274 -0.10313 -0.0132 -0.10903 -0.01389 C -0.11407 -0.01528 -0.11893 -0.0176 -0.12396 -0.01783 C -0.19914 -0.02338 -0.16824 -0.01042 -0.1941 -0.02176 C -0.19775 -0.0257 -0.20157 -0.02894 -0.20452 -0.0338 C -0.20678 -0.0375 -0.20886 -0.04144 -0.21042 -0.04584 C -0.21146 -0.04838 -0.21199 -0.05139 -0.21355 -0.05371 C -0.21459 -0.05556 -0.2165 -0.05625 -0.21789 -0.05764 C -0.22535 -0.07246 -0.21581 -0.0544 -0.22535 -0.06968 C -0.22883 -0.075 -0.22796 -0.07709 -0.23282 -0.08149 C -0.23421 -0.08264 -0.23594 -0.08288 -0.23733 -0.08357 C -0.24879 -0.09491 -0.23785 -0.08473 -0.24931 -0.09352 C -0.25087 -0.09468 -0.25209 -0.0963 -0.25383 -0.09746 C -0.26615 -0.10579 -0.24983 -0.0919 -0.26268 -0.10348 L -0.26563 -0.10926 L -0.26563 -0.10926 " pathEditMode="relative" ptsTypes="AAAAAAAAAAAAAAAAAAAA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5.55556E-6 L -1.38889E-6 -5.55556E-6 C -0.00365 -0.00417 -0.0066 -0.0088 -0.01059 -0.01205 C -0.01233 -0.01367 -0.01458 -0.0132 -0.01649 -0.01413 C -0.01858 -0.01505 -0.02049 -0.01644 -0.0224 -0.01806 C -0.02552 -0.02061 -0.03142 -0.02593 -0.03142 -0.02593 C -0.03611 -0.03635 -0.03559 -0.03658 -0.04184 -0.04607 C -0.04323 -0.04816 -0.04462 -0.05024 -0.04635 -0.05186 C -0.04913 -0.05487 -0.05226 -0.05718 -0.05521 -0.05996 L -0.05972 -0.0639 C -0.06128 -0.06529 -0.06302 -0.06621 -0.06424 -0.06783 C -0.0658 -0.06992 -0.06701 -0.07223 -0.06875 -0.07385 C -0.06997 -0.07501 -0.0717 -0.07524 -0.07309 -0.07593 C -0.07465 -0.07709 -0.07639 -0.07825 -0.0776 -0.07987 C -0.07899 -0.08149 -0.07934 -0.08427 -0.08056 -0.08589 C -0.08333 -0.0889 -0.08958 -0.09376 -0.08958 -0.09376 C -0.09757 -0.10973 -0.08715 -0.09052 -0.09705 -0.10371 C -0.09826 -0.10556 -0.09878 -0.10811 -0.1 -0.10973 C -0.10729 -0.11945 -0.1026 -0.10857 -0.1059 -0.1176 L -0.1059 -0.1176 " pathEditMode="relative" ptsTypes="AAAAAAAAAAAAAAAAAA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4.07407E-6 L -7.5E-6 4.07407E-6 C 0.00433 -0.00209 0.00902 -0.00325 0.01336 -0.00602 C 0.01527 -0.00741 0.01614 -0.01019 0.01787 -0.01204 C 0.01909 -0.01366 0.02083 -0.01482 0.02222 -0.01598 C 0.02395 -0.02292 0.02378 -0.02385 0.02829 -0.02987 C 0.02951 -0.03172 0.03124 -0.03264 0.03263 -0.03403 C 0.03367 -0.03588 0.03437 -0.03843 0.03576 -0.03982 C 0.03784 -0.04237 0.04062 -0.04375 0.04322 -0.04584 C 0.04722 -0.04931 0.04895 -0.0507 0.05208 -0.05579 C 0.05329 -0.05764 0.05433 -0.0595 0.05503 -0.06181 C 0.05642 -0.06551 0.05798 -0.07362 0.05798 -0.07362 C 0.06076 -0.09538 0.05763 -0.07709 0.06249 -0.09352 C 0.06301 -0.09514 0.06544 -0.10926 0.0684 -0.11158 C 0.07065 -0.1132 0.07343 -0.1125 0.07586 -0.11343 C 0.08749 -0.1176 0.08142 -0.11737 0.08645 -0.11737 L 0.08645 -0.11737 " pathEditMode="relative" ptsTypes="AAAAAAAAAAAAAAA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-3.61111E-6 2.96296E-6 C 0.00243 -0.00533 0.00504 -0.01065 0.00729 -0.01597 C 0.00851 -0.01852 0.0092 -0.02153 0.01042 -0.02408 C 0.01215 -0.02801 0.01441 -0.03195 0.01632 -0.03588 L 0.01927 -0.0419 L 0.02222 -0.04792 C 0.02274 -0.05 0.02309 -0.05209 0.02379 -0.05394 C 0.02552 -0.0581 0.02969 -0.06574 0.02969 -0.06574 C 0.03646 -0.09306 0.02917 -0.06528 0.03576 -0.08565 C 0.03941 -0.09722 0.03438 -0.08611 0.0401 -0.09769 C 0.04132 -0.10232 0.04427 -0.11551 0.04757 -0.11551 L 0.04913 -0.11551 L 0.05069 -0.11551 " pathEditMode="relative" ptsTypes="AAAAAAAAAAAA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2.96296E-6 L 6.38889E-6 2.96296E-6 C 0.00383 -0.00417 0.00764 -0.0088 0.01181 -0.01204 C 0.01355 -0.01343 0.01598 -0.0132 0.01789 -0.01412 C 0.01997 -0.01505 0.02188 -0.01667 0.02379 -0.01806 C 0.02535 -0.01922 0.02674 -0.02107 0.0283 -0.02199 C 0.03073 -0.02361 0.03334 -0.02431 0.03577 -0.02593 C 0.03733 -0.02709 0.03855 -0.02894 0.04028 -0.0301 C 0.04202 -0.03102 0.04428 -0.03102 0.04619 -0.03195 C 0.04879 -0.0331 0.05105 -0.03472 0.05365 -0.03588 C 0.05504 -0.03681 0.0566 -0.03727 0.05817 -0.03797 C 0.06216 -0.0419 0.06528 -0.04792 0.06997 -0.05 C 0.0731 -0.05116 0.07639 -0.05162 0.079 -0.05394 C 0.08056 -0.05533 0.08178 -0.05695 0.08351 -0.05787 C 0.08629 -0.05949 0.08942 -0.06042 0.09237 -0.06181 C 0.09393 -0.0625 0.09532 -0.06366 0.09688 -0.06389 L 0.10886 -0.06574 C 0.12744 -0.07408 0.10747 -0.06574 0.1566 -0.06991 C 0.15869 -0.06991 0.1606 -0.07107 0.16251 -0.07176 C 0.16702 -0.0757 0.16789 -0.07593 0.17153 -0.08172 C 0.17639 -0.08959 0.17223 -0.0875 0.18039 -0.09375 C 0.18178 -0.09468 0.18351 -0.09468 0.1849 -0.0956 C 0.18646 -0.09676 0.18768 -0.09861 0.18942 -0.09977 C 0.19879 -0.10533 0.19827 -0.09931 0.19827 -0.10556 L 0.19827 -0.10556 " pathEditMode="relative" ptsTypes="AAAAAAAAAAAAAAAAAAAAAAA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1.11111E-6 3.7037E-6 C -0.00208 -0.00533 -0.00382 -0.01088 -0.00607 -0.01597 C -0.00781 -0.02014 -0.01198 -0.02801 -0.01198 -0.02801 C -0.01302 -0.03333 -0.01354 -0.03889 -0.0151 -0.04398 C -0.01597 -0.04722 -0.01684 -0.0507 -0.01805 -0.05394 C -0.01892 -0.05671 -0.02014 -0.05903 -0.021 -0.06181 C -0.0217 -0.06389 -0.02187 -0.06597 -0.02257 -0.06783 C -0.02326 -0.06991 -0.02465 -0.07176 -0.02552 -0.07384 C -0.02621 -0.0757 -0.02604 -0.07824 -0.02691 -0.07986 C -0.02812 -0.08171 -0.03003 -0.08241 -0.03142 -0.0838 C -0.03298 -0.09005 -0.03454 -0.09769 -0.03889 -0.10162 L -0.0434 -0.10556 C -0.04392 -0.10764 -0.04392 -0.10995 -0.04496 -0.11158 C -0.046 -0.11343 -0.0493 -0.11551 -0.0493 -0.11551 L -0.0493 -0.11551 " pathEditMode="relative" ptsTypes="AAAAAAAAAAAAAA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4.07407E-6 L 6.38889E-6 4.07407E-6 C -0.00104 -0.0088 -0.00225 -0.01736 -0.00312 -0.02593 C -0.00538 -0.04861 -0.00295 -0.03727 -0.00607 -0.05 C -0.00642 -0.05556 -0.00607 -0.07014 -0.00902 -0.07778 C -0.00989 -0.08009 -0.01093 -0.08195 -0.01197 -0.0838 C -0.01249 -0.08588 -0.01284 -0.08796 -0.01354 -0.08982 C -0.0151 -0.09445 -0.01579 -0.09491 -0.01788 -0.09769 L -0.01788 -0.09769 " pathEditMode="relative" ptsTypes="AAAAAAAAA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1.11111E-6 4.07407E-6 C -0.02639 -0.00139 -0.05278 -0.00185 -0.07917 -0.00417 C -0.0842 -0.00463 -0.08906 -0.00695 -0.0941 -0.0081 C -0.09809 -0.00903 -0.10208 -0.00949 -0.10608 -0.01019 C -0.10955 -0.01273 -0.11285 -0.01574 -0.11649 -0.01806 C -0.12101 -0.02083 -0.1375 -0.02824 -0.14184 -0.03009 C -0.14531 -0.03148 -0.14896 -0.03218 -0.15226 -0.03403 C -0.15833 -0.0375 -0.16406 -0.04236 -0.17014 -0.04583 C -0.19045 -0.05764 -0.17118 -0.04699 -0.18958 -0.05579 C -0.19722 -0.05972 -0.19861 -0.06158 -0.20746 -0.06389 C -0.2118 -0.06505 -0.21649 -0.06505 -0.22083 -0.06574 C -0.22344 -0.06644 -0.22587 -0.06736 -0.2283 -0.06783 C -0.23472 -0.06875 -0.24132 -0.06921 -0.24774 -0.06991 L -0.2566 -0.07778 L -0.26111 -0.08171 C -0.2658 -0.09121 -0.2625 -0.08704 -0.27309 -0.09167 L -0.2776 -0.09375 L -0.28194 -0.0956 L -0.28194 -0.0956 " pathEditMode="relative" ptsTypes="AAAAAAAAAAAAAAAAAA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59832" y="188640"/>
            <a:ext cx="2520280" cy="648072"/>
          </a:xfrm>
          <a:prstGeom prst="roundRect">
            <a:avLst/>
          </a:prstGeom>
          <a:solidFill>
            <a:srgbClr val="5C14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Ejercicios</a:t>
            </a:r>
            <a:r>
              <a:rPr lang="cs-CZ" sz="2400" b="1" dirty="0" smtClean="0"/>
              <a:t>: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251520" y="1124744"/>
            <a:ext cx="3168352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Por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qué</a:t>
            </a:r>
            <a:r>
              <a:rPr lang="cs-CZ" b="1" dirty="0" smtClean="0">
                <a:solidFill>
                  <a:schemeClr val="tx1"/>
                </a:solidFill>
              </a:rPr>
              <a:t> no </a:t>
            </a:r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dejas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paz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635896" y="1268760"/>
            <a:ext cx="576064" cy="144016"/>
          </a:xfrm>
          <a:prstGeom prst="rightArrow">
            <a:avLst/>
          </a:prstGeom>
          <a:solidFill>
            <a:srgbClr val="B21E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4427984" y="1124744"/>
            <a:ext cx="302433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Quieres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dejarme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paz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 rot="5400000">
            <a:off x="5544108" y="1808820"/>
            <a:ext cx="432048" cy="216024"/>
          </a:xfrm>
          <a:prstGeom prst="rightArrow">
            <a:avLst/>
          </a:prstGeom>
          <a:solidFill>
            <a:srgbClr val="B21E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364088" y="2204864"/>
            <a:ext cx="2304256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Déjame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en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paz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 rot="10800000" flipV="1">
            <a:off x="4427984" y="2348880"/>
            <a:ext cx="864096" cy="144016"/>
          </a:xfrm>
          <a:prstGeom prst="rightArrow">
            <a:avLst/>
          </a:prstGeom>
          <a:solidFill>
            <a:srgbClr val="B21E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251520" y="2204864"/>
            <a:ext cx="4067944" cy="504056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Quiero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dejes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paz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 rot="16200000">
            <a:off x="1799490" y="1799276"/>
            <a:ext cx="432048" cy="216433"/>
          </a:xfrm>
          <a:prstGeom prst="rightArrow">
            <a:avLst/>
          </a:prstGeom>
          <a:solidFill>
            <a:srgbClr val="B21E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323528" y="3212976"/>
            <a:ext cx="3168352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Por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qué</a:t>
            </a:r>
            <a:r>
              <a:rPr lang="cs-CZ" b="1" dirty="0" smtClean="0">
                <a:solidFill>
                  <a:schemeClr val="tx1"/>
                </a:solidFill>
              </a:rPr>
              <a:t> no </a:t>
            </a:r>
            <a:r>
              <a:rPr lang="cs-CZ" b="1" dirty="0" err="1" smtClean="0">
                <a:solidFill>
                  <a:schemeClr val="tx1"/>
                </a:solidFill>
              </a:rPr>
              <a:t>cierras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pico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23528" y="3933056"/>
            <a:ext cx="302433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Te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importa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dejar</a:t>
            </a:r>
            <a:r>
              <a:rPr lang="cs-CZ" b="1" dirty="0" smtClean="0">
                <a:solidFill>
                  <a:schemeClr val="tx1"/>
                </a:solidFill>
              </a:rPr>
              <a:t> de </a:t>
            </a:r>
            <a:r>
              <a:rPr lang="cs-CZ" b="1" dirty="0" err="1" smtClean="0">
                <a:solidFill>
                  <a:schemeClr val="tx1"/>
                </a:solidFill>
              </a:rPr>
              <a:t>decir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tonterías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23528" y="4725144"/>
            <a:ext cx="2304256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Vete</a:t>
            </a:r>
            <a:r>
              <a:rPr lang="cs-CZ" sz="2000" b="1" dirty="0" smtClean="0">
                <a:solidFill>
                  <a:srgbClr val="FFFF00"/>
                </a:solidFill>
              </a:rPr>
              <a:t> de </a:t>
            </a:r>
            <a:r>
              <a:rPr lang="cs-CZ" sz="2000" b="1" dirty="0" err="1" smtClean="0">
                <a:solidFill>
                  <a:srgbClr val="FFFF00"/>
                </a:solidFill>
              </a:rPr>
              <a:t>una</a:t>
            </a:r>
            <a:r>
              <a:rPr lang="cs-CZ" sz="2000" b="1" dirty="0" smtClean="0">
                <a:solidFill>
                  <a:srgbClr val="FFFF00"/>
                </a:solidFill>
              </a:rPr>
              <a:t> vez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23528" y="5517232"/>
            <a:ext cx="3391216" cy="554974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Quiero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salgáis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aquí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572000" y="3212976"/>
            <a:ext cx="3744416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Por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qué</a:t>
            </a:r>
            <a:r>
              <a:rPr lang="cs-CZ" b="1" dirty="0" smtClean="0">
                <a:solidFill>
                  <a:schemeClr val="tx1"/>
                </a:solidFill>
              </a:rPr>
              <a:t> no </a:t>
            </a:r>
            <a:r>
              <a:rPr lang="cs-CZ" b="1" dirty="0" err="1" smtClean="0">
                <a:solidFill>
                  <a:schemeClr val="tx1"/>
                </a:solidFill>
              </a:rPr>
              <a:t>vamos</a:t>
            </a:r>
            <a:r>
              <a:rPr lang="cs-CZ" b="1" dirty="0" smtClean="0">
                <a:solidFill>
                  <a:schemeClr val="tx1"/>
                </a:solidFill>
              </a:rPr>
              <a:t> a la </a:t>
            </a:r>
            <a:r>
              <a:rPr lang="cs-CZ" b="1" dirty="0" err="1" smtClean="0">
                <a:solidFill>
                  <a:schemeClr val="tx1"/>
                </a:solidFill>
              </a:rPr>
              <a:t>discoteca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572000" y="3933056"/>
            <a:ext cx="367240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Te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importa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moverte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572000" y="4725144"/>
            <a:ext cx="3672408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Traduzcámoslo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357686" y="5517232"/>
            <a:ext cx="3886722" cy="626412"/>
          </a:xfrm>
          <a:prstGeom prst="roundRect">
            <a:avLst/>
          </a:prstGeom>
          <a:solidFill>
            <a:srgbClr val="04EC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Quiero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juegues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conmigo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707904" y="188640"/>
            <a:ext cx="876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Řešení: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692696"/>
            <a:ext cx="838402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¿</a:t>
            </a:r>
            <a:r>
              <a:rPr lang="cs-CZ" b="1" dirty="0" err="1" smtClean="0"/>
              <a:t>Quieres</a:t>
            </a:r>
            <a:r>
              <a:rPr lang="cs-CZ" b="1" dirty="0" smtClean="0"/>
              <a:t> </a:t>
            </a:r>
            <a:r>
              <a:rPr lang="cs-CZ" b="1" dirty="0" err="1" smtClean="0"/>
              <a:t>cerrar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pico</a:t>
            </a:r>
            <a:r>
              <a:rPr lang="cs-CZ" b="1" dirty="0" smtClean="0"/>
              <a:t>? – </a:t>
            </a:r>
            <a:r>
              <a:rPr lang="cs-CZ" b="1" dirty="0" err="1" smtClean="0"/>
              <a:t>Cierra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pico</a:t>
            </a:r>
            <a:r>
              <a:rPr lang="cs-CZ" b="1" dirty="0" smtClean="0"/>
              <a:t>. – </a:t>
            </a:r>
            <a:r>
              <a:rPr lang="cs-CZ" b="1" dirty="0" err="1" smtClean="0"/>
              <a:t>Quiero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cierres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pico</a:t>
            </a:r>
            <a:r>
              <a:rPr lang="cs-CZ" b="1" dirty="0" smtClean="0"/>
              <a:t>.</a:t>
            </a:r>
          </a:p>
          <a:p>
            <a:endParaRPr lang="cs-CZ" b="1" dirty="0" smtClean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no </a:t>
            </a:r>
            <a:r>
              <a:rPr lang="cs-CZ" b="1" dirty="0" err="1" smtClean="0"/>
              <a:t>dejas</a:t>
            </a:r>
            <a:r>
              <a:rPr lang="cs-CZ" b="1" dirty="0" smtClean="0"/>
              <a:t> de </a:t>
            </a:r>
            <a:r>
              <a:rPr lang="cs-CZ" b="1" dirty="0" err="1" smtClean="0"/>
              <a:t>decir</a:t>
            </a:r>
            <a:r>
              <a:rPr lang="cs-CZ" b="1" dirty="0" smtClean="0"/>
              <a:t> </a:t>
            </a:r>
            <a:r>
              <a:rPr lang="cs-CZ" b="1" dirty="0" err="1" smtClean="0"/>
              <a:t>tonterías</a:t>
            </a:r>
            <a:r>
              <a:rPr lang="cs-CZ" b="1" dirty="0" smtClean="0"/>
              <a:t>? – </a:t>
            </a:r>
            <a:r>
              <a:rPr lang="cs-CZ" b="1" dirty="0" err="1" smtClean="0"/>
              <a:t>Deja</a:t>
            </a:r>
            <a:r>
              <a:rPr lang="cs-CZ" b="1" dirty="0" smtClean="0"/>
              <a:t> de </a:t>
            </a:r>
            <a:r>
              <a:rPr lang="cs-CZ" b="1" dirty="0" err="1" smtClean="0"/>
              <a:t>decir</a:t>
            </a:r>
            <a:r>
              <a:rPr lang="cs-CZ" b="1" dirty="0" smtClean="0"/>
              <a:t> … </a:t>
            </a:r>
          </a:p>
          <a:p>
            <a:r>
              <a:rPr lang="cs-CZ" b="1" dirty="0" smtClean="0"/>
              <a:t>- </a:t>
            </a:r>
            <a:r>
              <a:rPr lang="cs-CZ" b="1" dirty="0" err="1" smtClean="0"/>
              <a:t>Quiero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dejes</a:t>
            </a:r>
            <a:r>
              <a:rPr lang="cs-CZ" b="1" dirty="0" smtClean="0"/>
              <a:t> de </a:t>
            </a:r>
            <a:r>
              <a:rPr lang="cs-CZ" b="1" dirty="0" err="1" smtClean="0"/>
              <a:t>decir</a:t>
            </a:r>
            <a:r>
              <a:rPr lang="cs-CZ" b="1" dirty="0" smtClean="0"/>
              <a:t> …</a:t>
            </a:r>
          </a:p>
          <a:p>
            <a:endParaRPr lang="cs-CZ" b="1" dirty="0" smtClean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no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vas</a:t>
            </a:r>
            <a:r>
              <a:rPr lang="cs-CZ" b="1" dirty="0" smtClean="0"/>
              <a:t> de </a:t>
            </a:r>
            <a:r>
              <a:rPr lang="cs-CZ" b="1" dirty="0" err="1" smtClean="0"/>
              <a:t>una</a:t>
            </a:r>
            <a:r>
              <a:rPr lang="cs-CZ" b="1" dirty="0" smtClean="0"/>
              <a:t> vez? – </a:t>
            </a:r>
            <a:r>
              <a:rPr lang="cs-CZ" b="1" dirty="0" smtClean="0"/>
              <a:t>¿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importa</a:t>
            </a:r>
            <a:r>
              <a:rPr lang="cs-CZ" b="1" dirty="0" smtClean="0"/>
              <a:t> </a:t>
            </a:r>
            <a:r>
              <a:rPr lang="cs-CZ" b="1" dirty="0" err="1" smtClean="0"/>
              <a:t>irte</a:t>
            </a:r>
            <a:r>
              <a:rPr lang="cs-CZ" b="1" dirty="0" smtClean="0"/>
              <a:t> …?</a:t>
            </a:r>
          </a:p>
          <a:p>
            <a:r>
              <a:rPr lang="cs-CZ" b="1" dirty="0" smtClean="0"/>
              <a:t> – </a:t>
            </a:r>
            <a:r>
              <a:rPr lang="cs-CZ" b="1" dirty="0" err="1" smtClean="0"/>
              <a:t>Quiero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vayas</a:t>
            </a:r>
            <a:r>
              <a:rPr lang="cs-CZ" b="1" dirty="0" smtClean="0"/>
              <a:t> …</a:t>
            </a:r>
          </a:p>
          <a:p>
            <a:endParaRPr lang="cs-CZ" b="1" dirty="0" smtClean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no </a:t>
            </a:r>
            <a:r>
              <a:rPr lang="cs-CZ" b="1" dirty="0" err="1" smtClean="0"/>
              <a:t>salís</a:t>
            </a:r>
            <a:r>
              <a:rPr lang="cs-CZ" b="1" dirty="0" smtClean="0"/>
              <a:t> de </a:t>
            </a:r>
            <a:r>
              <a:rPr lang="cs-CZ" b="1" dirty="0" err="1" smtClean="0"/>
              <a:t>aquí</a:t>
            </a:r>
            <a:r>
              <a:rPr lang="cs-CZ" b="1" dirty="0" smtClean="0"/>
              <a:t>? - </a:t>
            </a:r>
            <a:r>
              <a:rPr lang="cs-CZ" b="1" dirty="0" smtClean="0"/>
              <a:t>¿Os </a:t>
            </a:r>
            <a:r>
              <a:rPr lang="cs-CZ" b="1" dirty="0" err="1" smtClean="0"/>
              <a:t>importa</a:t>
            </a:r>
            <a:r>
              <a:rPr lang="cs-CZ" b="1" dirty="0" smtClean="0"/>
              <a:t> </a:t>
            </a:r>
            <a:r>
              <a:rPr lang="cs-CZ" b="1" dirty="0" err="1" smtClean="0"/>
              <a:t>salir</a:t>
            </a:r>
            <a:r>
              <a:rPr lang="cs-CZ" b="1" dirty="0" smtClean="0"/>
              <a:t> …? – </a:t>
            </a:r>
            <a:r>
              <a:rPr lang="cs-CZ" b="1" dirty="0" err="1" smtClean="0"/>
              <a:t>Salid</a:t>
            </a:r>
            <a:r>
              <a:rPr lang="cs-CZ" b="1" dirty="0" smtClean="0"/>
              <a:t> …</a:t>
            </a:r>
          </a:p>
          <a:p>
            <a:endParaRPr lang="cs-CZ" b="1" dirty="0" smtClean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Queremos</a:t>
            </a:r>
            <a:r>
              <a:rPr lang="cs-CZ" b="1" dirty="0" smtClean="0"/>
              <a:t> </a:t>
            </a:r>
            <a:r>
              <a:rPr lang="cs-CZ" b="1" dirty="0" err="1" smtClean="0"/>
              <a:t>ir</a:t>
            </a:r>
            <a:r>
              <a:rPr lang="cs-CZ" b="1" dirty="0" smtClean="0"/>
              <a:t> a la </a:t>
            </a:r>
            <a:r>
              <a:rPr lang="cs-CZ" b="1" dirty="0" err="1" smtClean="0"/>
              <a:t>discoteca</a:t>
            </a:r>
            <a:r>
              <a:rPr lang="cs-CZ" b="1" dirty="0" smtClean="0"/>
              <a:t>? -  </a:t>
            </a:r>
            <a:r>
              <a:rPr lang="cs-CZ" b="1" dirty="0" err="1" smtClean="0"/>
              <a:t>Vayamos</a:t>
            </a:r>
            <a:r>
              <a:rPr lang="cs-CZ" b="1" dirty="0" smtClean="0"/>
              <a:t> … </a:t>
            </a:r>
          </a:p>
          <a:p>
            <a:r>
              <a:rPr lang="cs-CZ" b="1" dirty="0" smtClean="0"/>
              <a:t>- </a:t>
            </a:r>
            <a:r>
              <a:rPr lang="cs-CZ" b="1" dirty="0" err="1" smtClean="0"/>
              <a:t>Quiero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vayamos</a:t>
            </a:r>
            <a:r>
              <a:rPr lang="cs-CZ" b="1" dirty="0" smtClean="0"/>
              <a:t> …</a:t>
            </a:r>
          </a:p>
          <a:p>
            <a:endParaRPr lang="cs-CZ" b="1" dirty="0" smtClean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no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mueves</a:t>
            </a:r>
            <a:r>
              <a:rPr lang="cs-CZ" b="1" dirty="0" smtClean="0"/>
              <a:t>? – </a:t>
            </a:r>
            <a:r>
              <a:rPr lang="cs-CZ" b="1" dirty="0" err="1" smtClean="0"/>
              <a:t>Muévete</a:t>
            </a:r>
            <a:r>
              <a:rPr lang="cs-CZ" b="1" dirty="0" smtClean="0"/>
              <a:t>. – </a:t>
            </a:r>
            <a:r>
              <a:rPr lang="cs-CZ" b="1" dirty="0" err="1" smtClean="0"/>
              <a:t>Quiero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muevas</a:t>
            </a:r>
            <a:r>
              <a:rPr lang="cs-CZ" b="1" dirty="0" smtClean="0"/>
              <a:t>.</a:t>
            </a:r>
          </a:p>
          <a:p>
            <a:endParaRPr lang="cs-CZ" b="1" dirty="0" smtClean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no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traducimos</a:t>
            </a:r>
            <a:r>
              <a:rPr lang="cs-CZ" b="1" dirty="0" smtClean="0"/>
              <a:t>? - </a:t>
            </a:r>
            <a:r>
              <a:rPr lang="cs-CZ" b="1" dirty="0" smtClean="0"/>
              <a:t>¿Os </a:t>
            </a:r>
            <a:r>
              <a:rPr lang="cs-CZ" b="1" dirty="0" err="1" smtClean="0"/>
              <a:t>importa</a:t>
            </a:r>
            <a:r>
              <a:rPr lang="cs-CZ" b="1" dirty="0" smtClean="0"/>
              <a:t> </a:t>
            </a:r>
            <a:r>
              <a:rPr lang="cs-CZ" b="1" dirty="0" err="1" smtClean="0"/>
              <a:t>traducirlo</a:t>
            </a:r>
            <a:r>
              <a:rPr lang="cs-CZ" b="1" dirty="0" smtClean="0"/>
              <a:t>? </a:t>
            </a:r>
          </a:p>
          <a:p>
            <a:r>
              <a:rPr lang="cs-CZ" b="1" dirty="0" smtClean="0"/>
              <a:t>– </a:t>
            </a:r>
            <a:r>
              <a:rPr lang="cs-CZ" b="1" dirty="0" err="1" smtClean="0"/>
              <a:t>Quiero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traduzcamos</a:t>
            </a:r>
            <a:r>
              <a:rPr lang="cs-CZ" b="1" dirty="0" smtClean="0"/>
              <a:t>.</a:t>
            </a:r>
          </a:p>
          <a:p>
            <a:endParaRPr lang="cs-CZ" b="1" dirty="0" smtClean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juegas</a:t>
            </a:r>
            <a:r>
              <a:rPr lang="cs-CZ" b="1" dirty="0" smtClean="0"/>
              <a:t> </a:t>
            </a:r>
            <a:r>
              <a:rPr lang="cs-CZ" b="1" dirty="0" err="1" smtClean="0"/>
              <a:t>conmigo</a:t>
            </a:r>
            <a:r>
              <a:rPr lang="cs-CZ" b="1" dirty="0" smtClean="0"/>
              <a:t>? - </a:t>
            </a:r>
            <a:r>
              <a:rPr lang="cs-CZ" b="1" dirty="0" smtClean="0"/>
              <a:t>¿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importa</a:t>
            </a:r>
            <a:r>
              <a:rPr lang="cs-CZ" b="1" dirty="0" smtClean="0"/>
              <a:t> </a:t>
            </a:r>
            <a:r>
              <a:rPr lang="cs-CZ" b="1" u="sng" dirty="0" err="1" smtClean="0"/>
              <a:t>dejar</a:t>
            </a:r>
            <a:r>
              <a:rPr lang="cs-CZ" b="1" u="sng" dirty="0" smtClean="0"/>
              <a:t> de </a:t>
            </a:r>
            <a:r>
              <a:rPr lang="cs-CZ" b="1" u="sng" dirty="0" err="1" smtClean="0"/>
              <a:t>jugar</a:t>
            </a:r>
            <a:r>
              <a:rPr lang="cs-CZ" b="1" dirty="0" smtClean="0"/>
              <a:t> </a:t>
            </a:r>
            <a:r>
              <a:rPr lang="cs-CZ" b="1" dirty="0" err="1" smtClean="0"/>
              <a:t>conmigo</a:t>
            </a:r>
            <a:r>
              <a:rPr lang="cs-CZ" b="1" dirty="0" smtClean="0"/>
              <a:t>? </a:t>
            </a:r>
          </a:p>
          <a:p>
            <a:r>
              <a:rPr lang="cs-CZ" b="1" dirty="0" smtClean="0"/>
              <a:t>– No </a:t>
            </a:r>
            <a:r>
              <a:rPr lang="cs-CZ" b="1" dirty="0" err="1" smtClean="0"/>
              <a:t>juegues</a:t>
            </a:r>
            <a:r>
              <a:rPr lang="cs-CZ" b="1" dirty="0" smtClean="0"/>
              <a:t> </a:t>
            </a:r>
            <a:r>
              <a:rPr lang="cs-CZ" b="1" dirty="0" err="1" smtClean="0"/>
              <a:t>conmmigo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437</Words>
  <Application>Microsoft Office PowerPoint</Application>
  <PresentationFormat>Předvádění na obrazovce (4:3)</PresentationFormat>
  <Paragraphs>141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Imperativo - subjuntivo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smoldasova</dc:creator>
  <cp:lastModifiedBy>SGO</cp:lastModifiedBy>
  <cp:revision>35</cp:revision>
  <dcterms:created xsi:type="dcterms:W3CDTF">2014-02-21T13:37:37Z</dcterms:created>
  <dcterms:modified xsi:type="dcterms:W3CDTF">2015-01-13T13:02:36Z</dcterms:modified>
</cp:coreProperties>
</file>