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CA791-6F6A-4AA4-A467-32D34883AB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A0EAB1-6265-4B09-99D5-3A97B17882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4121696" cy="990600"/>
          </a:xfrm>
        </p:spPr>
        <p:txBody>
          <a:bodyPr/>
          <a:lstStyle/>
          <a:p>
            <a:r>
              <a:rPr lang="cs-CZ" dirty="0" err="1" smtClean="0"/>
              <a:t>Indefinido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115616" y="36450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539552" y="476672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FORMACIÓN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539552" y="1628800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USO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707904" y="1628800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MARCADORES TEMPORALES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259632" y="1124744"/>
            <a:ext cx="1800200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-AR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300192" y="1124744"/>
            <a:ext cx="1800200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-ER, -IR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203848" y="188640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FORMACIÓN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1916832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CERRAR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84168" y="1916832"/>
            <a:ext cx="1120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VOLVER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331640" y="22768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55776" y="2276872"/>
            <a:ext cx="100811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É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156176" y="22768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380312" y="2276872"/>
            <a:ext cx="100811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331640" y="299695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555776" y="2996952"/>
            <a:ext cx="1152128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156176" y="299695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380312" y="2996952"/>
            <a:ext cx="100811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331640" y="371703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55776" y="3717032"/>
            <a:ext cx="1152128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156176" y="371703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380312" y="3717032"/>
            <a:ext cx="100811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331640" y="443711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55776" y="4437112"/>
            <a:ext cx="136815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156176" y="443711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7380312" y="4437112"/>
            <a:ext cx="1152128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331640" y="515719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555776" y="5157192"/>
            <a:ext cx="136815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156176" y="515719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7380312" y="5157192"/>
            <a:ext cx="1296144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331640" y="58772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CERR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555776" y="5877272"/>
            <a:ext cx="1368152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156176" y="58772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smtClean="0">
                <a:solidFill>
                  <a:srgbClr val="FFFF00"/>
                </a:solidFill>
              </a:rPr>
              <a:t>VOLV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7380312" y="5877272"/>
            <a:ext cx="1296144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IERON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1331640" y="22768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1331640" y="299695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331640" y="371703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1331640" y="443711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1331640" y="515719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1331640" y="58772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ayud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156176" y="22768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6156176" y="299695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6156176" y="371703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156176" y="443711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6156176" y="515719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156176" y="5877272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2400" b="1" dirty="0" err="1" smtClean="0">
                <a:solidFill>
                  <a:srgbClr val="FFFF00"/>
                </a:solidFill>
              </a:rPr>
              <a:t>abr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5" grpId="1"/>
      <p:bldP spid="6" grpId="0"/>
      <p:bldP spid="6" grpId="1"/>
      <p:bldP spid="7" grpId="0" animBg="1"/>
      <p:bldP spid="7" grpId="1" animBg="1"/>
      <p:bldP spid="9" grpId="0" animBg="1"/>
      <p:bldP spid="10" grpId="0" animBg="1"/>
      <p:bldP spid="10" grpId="1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251520" y="62068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VIAJAR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1520" y="134076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BEBER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51520" y="206084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SALIR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251520" y="278092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BAILAR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251520" y="350100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DIRIGIR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251520" y="422108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MIRAR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251520" y="4941168"/>
            <a:ext cx="1944216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CONOCER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51520" y="566124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VIVIR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188640"/>
            <a:ext cx="563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YO                               TÚ                                       ÉL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4932040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932040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bailaste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7236296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7236296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bebió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627784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627784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miré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2627784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627784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conocí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932040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932040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saliste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236296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7236296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viajó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7236296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7236296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vivió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483768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483768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bebí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932040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4932040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dirigiste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7236296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7236296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salió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627784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2627784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viví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7236296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7236296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miró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483768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2483768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viajé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7236296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7236296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bailó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4932040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4932040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conociste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2627784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2627784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dirigí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483768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2483768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salí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4860032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4860032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viajaste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7236296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7236296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conoció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4932040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4932040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viviste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2627784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2627784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bailé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7236296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4" name="Zaoblený obdélník 73"/>
          <p:cNvSpPr/>
          <p:nvPr/>
        </p:nvSpPr>
        <p:spPr>
          <a:xfrm>
            <a:off x="7236296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dirigió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4860032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4860032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bebiste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4932040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8" name="Zaoblený obdélník 77"/>
          <p:cNvSpPr/>
          <p:nvPr/>
        </p:nvSpPr>
        <p:spPr>
          <a:xfrm>
            <a:off x="4932040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miraste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62068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CANTAR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34076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COMER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206084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NACER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278092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LLAMAR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51520" y="350100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PARTIR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51520" y="422108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LLEGAR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51520" y="4941168"/>
            <a:ext cx="1944216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EMPEZAR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5661248"/>
            <a:ext cx="1800200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CORRER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54962" y="0"/>
            <a:ext cx="678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NOSOTROS                  VOSOTROS                            ELLOS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4932040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932040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llamasteis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236296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236296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comieron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627784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627784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llegamos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627784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627784" y="5013176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empezamos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932040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932040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nacisteis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236296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7236296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cantaron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236296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236296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corrieron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483768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483768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solidFill>
                  <a:srgbClr val="FFFF00"/>
                </a:solidFill>
              </a:rPr>
              <a:t>comimos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932040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932040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236296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236296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nacieron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627784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627784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corrimos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7236296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7236296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llegaron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483768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483768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cantamos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7236296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236296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llamaron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932040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860032" y="5013176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empezasteis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2627784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627784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483768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2483768" y="220486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nacimos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860032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4860032" y="76470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cantasteis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7236296" y="50131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7020272" y="5013176"/>
            <a:ext cx="1944216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empezaron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932040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932040" y="573325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corristeis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627784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2627784" y="2924944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llamamos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7236296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7236296" y="357301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partieron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4860032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860032" y="141277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comisteis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932040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4932040" y="4293096"/>
            <a:ext cx="1728192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llegasteis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139952" y="476672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MARCADORES TEMPORALES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899592" y="476672"/>
            <a:ext cx="2952328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USO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005782" y="2137062"/>
            <a:ext cx="1800200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Ayer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50991" y="3672480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la </a:t>
            </a:r>
            <a:r>
              <a:rPr lang="cs-CZ" sz="2400" b="1" dirty="0" err="1" smtClean="0">
                <a:solidFill>
                  <a:srgbClr val="FFFF00"/>
                </a:solidFill>
              </a:rPr>
              <a:t>semana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pasada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71600" y="3687681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hace</a:t>
            </a:r>
            <a:r>
              <a:rPr lang="cs-CZ" sz="2400" b="1" dirty="0" smtClean="0">
                <a:solidFill>
                  <a:srgbClr val="FFFF00"/>
                </a:solidFill>
              </a:rPr>
              <a:t> 2 </a:t>
            </a:r>
            <a:r>
              <a:rPr lang="cs-CZ" sz="2400" b="1" dirty="0" err="1" smtClean="0">
                <a:solidFill>
                  <a:srgbClr val="FFFF00"/>
                </a:solidFill>
              </a:rPr>
              <a:t>aňos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150991" y="2123631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esta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tarde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1600" y="2887314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el </a:t>
            </a:r>
            <a:r>
              <a:rPr lang="cs-CZ" sz="2400" b="1" dirty="0" err="1" smtClean="0">
                <a:solidFill>
                  <a:srgbClr val="FFFF00"/>
                </a:solidFill>
              </a:rPr>
              <a:t>verano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pasado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27340" y="4522426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este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fin</a:t>
            </a:r>
            <a:r>
              <a:rPr lang="cs-CZ" sz="2400" b="1" dirty="0" smtClean="0">
                <a:solidFill>
                  <a:srgbClr val="FFFF00"/>
                </a:solidFill>
              </a:rPr>
              <a:t> de </a:t>
            </a:r>
            <a:r>
              <a:rPr lang="cs-CZ" sz="2400" b="1" dirty="0" err="1" smtClean="0">
                <a:solidFill>
                  <a:srgbClr val="FFFF00"/>
                </a:solidFill>
              </a:rPr>
              <a:t>semana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139952" y="2880392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el </a:t>
            </a:r>
            <a:r>
              <a:rPr lang="cs-CZ" sz="2400" b="1" dirty="0" err="1" smtClean="0">
                <a:solidFill>
                  <a:srgbClr val="FFFF00"/>
                </a:solidFill>
              </a:rPr>
              <a:t>lunes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971073" y="4514147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nunca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150991" y="5314514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en 2012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005782" y="5314514"/>
            <a:ext cx="2952328" cy="648072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en </a:t>
            </a:r>
            <a:r>
              <a:rPr lang="cs-CZ" sz="2400" b="1" dirty="0" err="1" smtClean="0">
                <a:solidFill>
                  <a:srgbClr val="FFFF00"/>
                </a:solidFill>
              </a:rPr>
              <a:t>abril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332656"/>
            <a:ext cx="553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Completa</a:t>
            </a:r>
            <a:r>
              <a:rPr lang="cs-CZ" b="1" dirty="0" smtClean="0"/>
              <a:t> los </a:t>
            </a:r>
            <a:r>
              <a:rPr lang="cs-CZ" b="1" dirty="0" err="1" smtClean="0"/>
              <a:t>huecos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los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indefinido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88640"/>
            <a:ext cx="864096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1.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268760"/>
            <a:ext cx="799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                                  las </a:t>
            </a:r>
            <a:r>
              <a:rPr lang="cs-CZ" b="1" dirty="0" err="1" smtClean="0"/>
              <a:t>elecciones</a:t>
            </a:r>
            <a:r>
              <a:rPr lang="cs-CZ" b="1" dirty="0" smtClean="0"/>
              <a:t>. El pueblo                             </a:t>
            </a:r>
            <a:r>
              <a:rPr lang="cs-CZ" b="1" dirty="0" err="1" smtClean="0"/>
              <a:t>nuevo</a:t>
            </a:r>
            <a:endParaRPr lang="cs-CZ" b="1" dirty="0" smtClean="0"/>
          </a:p>
          <a:p>
            <a:r>
              <a:rPr lang="cs-CZ" b="1" dirty="0" err="1" smtClean="0"/>
              <a:t>gobierno</a:t>
            </a:r>
            <a:r>
              <a:rPr lang="cs-CZ" b="1" dirty="0" smtClean="0"/>
              <a:t>.   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214414" y="1214422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EMPEZAR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868144" y="1196752"/>
            <a:ext cx="165618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VOTAR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2132856"/>
            <a:ext cx="655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Sandra                                   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sorprendida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verme</a:t>
            </a:r>
            <a:r>
              <a:rPr lang="cs-CZ" b="1" dirty="0" smtClean="0"/>
              <a:t> </a:t>
            </a:r>
            <a:r>
              <a:rPr lang="cs-CZ" b="1" dirty="0" err="1" smtClean="0"/>
              <a:t>allí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1403648" y="2060848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VOLVERSE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2852936"/>
            <a:ext cx="6135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¿A </a:t>
            </a:r>
            <a:r>
              <a:rPr lang="cs-CZ" b="1" dirty="0" err="1" smtClean="0"/>
              <a:t>qué</a:t>
            </a:r>
            <a:r>
              <a:rPr lang="cs-CZ" b="1" dirty="0" smtClean="0"/>
              <a:t> hora                                   </a:t>
            </a:r>
            <a:r>
              <a:rPr lang="cs-CZ" b="1" dirty="0" err="1" smtClean="0"/>
              <a:t>anoche</a:t>
            </a:r>
            <a:r>
              <a:rPr lang="cs-CZ" b="1" dirty="0" smtClean="0"/>
              <a:t>?  - A las </a:t>
            </a:r>
            <a:r>
              <a:rPr lang="cs-CZ" b="1" dirty="0" err="1" smtClean="0"/>
              <a:t>tantas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763688" y="2780928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LLEGAR, </a:t>
            </a:r>
            <a:r>
              <a:rPr lang="cs-CZ" sz="2400" b="1" dirty="0" err="1" smtClean="0">
                <a:solidFill>
                  <a:srgbClr val="FFFF00"/>
                </a:solidFill>
              </a:rPr>
              <a:t>tú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85918" y="3571876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ESCRIBIR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8596" y="3643314"/>
            <a:ext cx="469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Cervantes</a:t>
            </a:r>
            <a:r>
              <a:rPr lang="cs-CZ" b="1" dirty="0" smtClean="0"/>
              <a:t>                                    El Quijote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1214414" y="1214422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empezaron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857884" y="1214422"/>
            <a:ext cx="165618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votó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357290" y="2071678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se </a:t>
            </a:r>
            <a:r>
              <a:rPr lang="cs-CZ" sz="2400" b="1" dirty="0" err="1" smtClean="0">
                <a:solidFill>
                  <a:srgbClr val="FFFF00"/>
                </a:solidFill>
              </a:rPr>
              <a:t>volvió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85918" y="2786058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llegaste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785918" y="3560356"/>
            <a:ext cx="2016224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escribió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4581128"/>
            <a:ext cx="5745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Jaime</a:t>
            </a:r>
            <a:r>
              <a:rPr lang="cs-CZ" b="1" dirty="0" smtClean="0"/>
              <a:t> y </a:t>
            </a:r>
            <a:r>
              <a:rPr lang="cs-CZ" b="1" dirty="0" err="1" smtClean="0"/>
              <a:t>Susana</a:t>
            </a:r>
            <a:r>
              <a:rPr lang="cs-CZ" b="1" dirty="0" smtClean="0"/>
              <a:t>                                        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pronto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2203294" y="4549770"/>
            <a:ext cx="2440713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LEVANTARSE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244499" y="4541907"/>
            <a:ext cx="2399508" cy="43204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se </a:t>
            </a:r>
            <a:r>
              <a:rPr lang="cs-CZ" sz="2400" b="1" dirty="0" err="1" smtClean="0">
                <a:solidFill>
                  <a:srgbClr val="FFFF00"/>
                </a:solidFill>
              </a:rPr>
              <a:t>levantaron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491880" y="188640"/>
            <a:ext cx="2232248" cy="57606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Zdroje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98072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PROKOPOVÁ, L. </a:t>
            </a:r>
            <a:r>
              <a:rPr lang="cs-CZ" i="1" dirty="0" smtClean="0"/>
              <a:t>Španělština pro samouky.</a:t>
            </a:r>
            <a:r>
              <a:rPr lang="cs-CZ" dirty="0" smtClean="0"/>
              <a:t> 2.vyd. Praha : Leda, 1994. ISBN 80-85927-08-X. Kapitola 22, s. 189 – 197.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</TotalTime>
  <Words>246</Words>
  <Application>Microsoft Office PowerPoint</Application>
  <PresentationFormat>Předvádění na obrazovce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Původ</vt:lpstr>
      <vt:lpstr>Indefinido regular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Indefinido regular</dc:title>
  <dc:creator>smoldasova</dc:creator>
  <cp:lastModifiedBy>smoldasova</cp:lastModifiedBy>
  <cp:revision>16</cp:revision>
  <dcterms:created xsi:type="dcterms:W3CDTF">2013-09-16T10:49:22Z</dcterms:created>
  <dcterms:modified xsi:type="dcterms:W3CDTF">2013-10-10T15:29:59Z</dcterms:modified>
</cp:coreProperties>
</file>