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B252FD-E9DC-403E-A30B-4A7D6D6EB8B6}" type="datetimeFigureOut">
              <a:rPr lang="cs-CZ" smtClean="0"/>
              <a:pPr/>
              <a:t>12.6.2015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72FC8B-2567-4A61-B999-02A98798F9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Juegos</a:t>
            </a:r>
            <a:r>
              <a:rPr lang="cs-CZ" dirty="0" smtClean="0"/>
              <a:t> de </a:t>
            </a:r>
            <a:r>
              <a:rPr lang="cs-CZ" dirty="0" err="1" smtClean="0"/>
              <a:t>verbos</a:t>
            </a:r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7158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Zeptat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7158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Přečíst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7158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Sledovat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7158" y="257174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Začít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7158" y="328612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Udělat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7158" y="40005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Odpovědět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57158" y="47148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Zopakovat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7158" y="54292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Říct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071934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Preguntar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71934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Leer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071934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Seguir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071934" y="257174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Empezar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071934" y="328612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Hacer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71934" y="40005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Responder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071934" y="47148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Repetir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071934" y="54292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Decir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428860" y="42860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428860" y="114298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428860" y="185736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mě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428860" y="328612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428860" y="400050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428860" y="4714884"/>
            <a:ext cx="100013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Mu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428860" y="5429264"/>
            <a:ext cx="8572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Mi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071934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Preguntar</a:t>
            </a:r>
            <a:r>
              <a:rPr lang="cs-CZ" b="1" dirty="0" err="1" smtClean="0">
                <a:solidFill>
                  <a:srgbClr val="FF0000"/>
                </a:solidFill>
              </a:rPr>
              <a:t>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071934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Leer</a:t>
            </a:r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071934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Seguir</a:t>
            </a:r>
            <a:r>
              <a:rPr lang="cs-CZ" b="1" dirty="0" err="1" smtClean="0">
                <a:solidFill>
                  <a:srgbClr val="FF0000"/>
                </a:solidFill>
              </a:rPr>
              <a:t>me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071934" y="257174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Empezar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071934" y="328612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Hacer</a:t>
            </a:r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071934" y="40005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Responder</a:t>
            </a:r>
            <a:r>
              <a:rPr lang="cs-CZ" b="1" dirty="0" err="1" smtClean="0">
                <a:solidFill>
                  <a:srgbClr val="FF0000"/>
                </a:solidFill>
              </a:rPr>
              <a:t>me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071934" y="47148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Repet</a:t>
            </a:r>
            <a:r>
              <a:rPr lang="cs-CZ" b="1" dirty="0" err="1" smtClean="0">
                <a:solidFill>
                  <a:srgbClr val="FF0000"/>
                </a:solidFill>
              </a:rPr>
              <a:t>í</a:t>
            </a:r>
            <a:r>
              <a:rPr lang="cs-CZ" b="1" dirty="0" err="1" smtClean="0">
                <a:solidFill>
                  <a:schemeClr val="tx1"/>
                </a:solidFill>
              </a:rPr>
              <a:t>r</a:t>
            </a:r>
            <a:r>
              <a:rPr lang="cs-CZ" b="1" dirty="0" err="1" smtClean="0">
                <a:solidFill>
                  <a:srgbClr val="FF0000"/>
                </a:solidFill>
              </a:rPr>
              <a:t>selo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4071934" y="54292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Decír</a:t>
            </a:r>
            <a:r>
              <a:rPr lang="cs-CZ" b="1" dirty="0" err="1" smtClean="0">
                <a:solidFill>
                  <a:srgbClr val="FF0000"/>
                </a:solidFill>
              </a:rPr>
              <a:t>melo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7158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Zeptáš se 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7158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Přečteš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7158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Sleduješ mě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7158" y="257174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</a:t>
            </a:r>
            <a:r>
              <a:rPr lang="cs-CZ" b="1" dirty="0" smtClean="0">
                <a:solidFill>
                  <a:schemeClr val="tx1"/>
                </a:solidFill>
              </a:rPr>
              <a:t>ačneš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7158" y="328612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Uděláš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7158" y="40005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Odpovíš mi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57158" y="4714884"/>
            <a:ext cx="221457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Zopakuješ mu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57158" y="54292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Řekneš </a:t>
            </a:r>
            <a:r>
              <a:rPr lang="cs-CZ" b="1" dirty="0" smtClean="0">
                <a:solidFill>
                  <a:schemeClr val="tx1"/>
                </a:solidFill>
              </a:rPr>
              <a:t>mi to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786050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preguntas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786050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lees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786050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sigues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786050" y="257174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Empiezas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786050" y="328612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haces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786050" y="40005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respondes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786050" y="47148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repites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786050" y="54292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dices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929322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Chci, abys …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929322" y="114298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Quiero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que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7158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Indicativo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71868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Imperativo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715140" y="42860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Subjuntivo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7158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Zeptáš se 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71868" y="185736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Zeptej se 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715140" y="1857364"/>
            <a:ext cx="192882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Chci, aby ses ho zeptal/a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715140" y="2928934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Neptej se 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0034" y="4643446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preguntas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643306" y="4643446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Pregúnta</a:t>
            </a:r>
            <a:r>
              <a:rPr lang="cs-CZ" b="1" dirty="0" err="1" smtClean="0">
                <a:solidFill>
                  <a:srgbClr val="FF0000"/>
                </a:solidFill>
              </a:rPr>
              <a:t>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715140" y="4643446"/>
            <a:ext cx="192882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Quiero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pregunt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b="1" dirty="0" err="1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715140" y="5643578"/>
            <a:ext cx="192882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No </a:t>
            </a:r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pregunt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b="1" dirty="0" err="1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0034" y="4643446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lees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643306" y="4643446"/>
            <a:ext cx="192882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Lee</a:t>
            </a:r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715140" y="4643446"/>
            <a:ext cx="192882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Quiero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b="1" dirty="0" err="1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715140" y="5643578"/>
            <a:ext cx="192882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No </a:t>
            </a:r>
            <a:r>
              <a:rPr lang="cs-CZ" b="1" dirty="0" err="1" smtClean="0">
                <a:solidFill>
                  <a:srgbClr val="FF0000"/>
                </a:solidFill>
              </a:rPr>
              <a:t>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r>
              <a:rPr lang="cs-CZ" b="1" dirty="0" err="1">
                <a:solidFill>
                  <a:srgbClr val="FF0000"/>
                </a:solidFill>
              </a:rPr>
              <a:t>a</a:t>
            </a:r>
            <a:r>
              <a:rPr lang="cs-CZ" b="1" dirty="0" err="1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Sleduj mě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Sígueme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Nesleduj mě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sigas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Chci, abys mě sledoval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sigas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Sleduji tě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Te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sigo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Chceš, abych tě sledoval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Quieres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te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smtClean="0">
                <a:solidFill>
                  <a:schemeClr val="tx1"/>
                </a:solidFill>
              </a:rPr>
              <a:t>siga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Zeptej se mě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Pregúntame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Chci, aby ses mě zeptal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preguntes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Nechceš, abych se tě zeptal?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Quieres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te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pregunte</a:t>
            </a:r>
            <a:r>
              <a:rPr lang="cs-CZ" sz="3200" b="1" dirty="0" smtClean="0">
                <a:solidFill>
                  <a:schemeClr val="tx1"/>
                </a:solidFill>
              </a:rPr>
              <a:t>?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Neptej se mě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357422" y="250030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preguntes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Řekneš mi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dices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Řekni mi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Dímelo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Neříkej mi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digas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Chci, abys mi to řekl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digas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Chceš, abych ti to řekl?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357422" y="4714884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Quieres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te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diga</a:t>
            </a:r>
            <a:r>
              <a:rPr lang="cs-CZ" sz="3200" b="1" smtClean="0">
                <a:solidFill>
                  <a:schemeClr val="tx1"/>
                </a:solidFill>
              </a:rPr>
              <a:t>?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357422" y="28572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Čtu to (knihu)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leo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Přečti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Léelo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Nečti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leas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Chci, abys mi to přečetl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me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leas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Chceš, abych ti to přečetl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39752" y="260648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Quieres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te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lea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Zeptej se ho / jí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Pregúntale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Zeptám se ho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Le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Nech</a:t>
            </a:r>
            <a:r>
              <a:rPr lang="cs-CZ" sz="3200" b="1" dirty="0" smtClean="0">
                <a:solidFill>
                  <a:schemeClr val="tx1"/>
                </a:solidFill>
              </a:rPr>
              <a:t>ceš, abych se ho ptal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quieres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le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pregunte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Neptej se ho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39752" y="2132856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No </a:t>
            </a:r>
            <a:r>
              <a:rPr lang="cs-CZ" sz="3200" b="1" dirty="0" err="1" smtClean="0">
                <a:solidFill>
                  <a:schemeClr val="tx1"/>
                </a:solidFill>
              </a:rPr>
              <a:t>le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preguntes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Zopakuješ mu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Se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repites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Zopakuj mu to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Repíteselo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 mu to zopakovat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repetírselo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Chci, abys mu to zopakoval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411760" y="4077072"/>
            <a:ext cx="364333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Quiero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que</a:t>
            </a:r>
            <a:r>
              <a:rPr lang="cs-CZ" sz="3200" b="1" dirty="0" smtClean="0">
                <a:solidFill>
                  <a:schemeClr val="tx1"/>
                </a:solidFill>
              </a:rPr>
              <a:t> se </a:t>
            </a:r>
            <a:r>
              <a:rPr lang="cs-CZ" sz="3200" b="1" dirty="0" err="1" smtClean="0">
                <a:solidFill>
                  <a:schemeClr val="tx1"/>
                </a:solidFill>
              </a:rPr>
              <a:t>lo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repitas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</TotalTime>
  <Words>311</Words>
  <Application>Microsoft Office PowerPoint</Application>
  <PresentationFormat>Předvádění na obrazovce (4:3)</PresentationFormat>
  <Paragraphs>119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Původ</vt:lpstr>
      <vt:lpstr>Juegos de verbos 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Juegos de verbos</dc:title>
  <dc:creator>SGO</dc:creator>
  <cp:lastModifiedBy>dittrich</cp:lastModifiedBy>
  <cp:revision>8</cp:revision>
  <dcterms:created xsi:type="dcterms:W3CDTF">2014-10-01T06:20:19Z</dcterms:created>
  <dcterms:modified xsi:type="dcterms:W3CDTF">2015-06-12T09:09:02Z</dcterms:modified>
</cp:coreProperties>
</file>