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2EF1A-CF12-4BF5-B79D-A90276F18C4C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F8357-D31E-493E-BB7E-0748DDD11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2EF1A-CF12-4BF5-B79D-A90276F18C4C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F8357-D31E-493E-BB7E-0748DDD119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2EF1A-CF12-4BF5-B79D-A90276F18C4C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F8357-D31E-493E-BB7E-0748DDD119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2EF1A-CF12-4BF5-B79D-A90276F18C4C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F8357-D31E-493E-BB7E-0748DDD119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2EF1A-CF12-4BF5-B79D-A90276F18C4C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F8357-D31E-493E-BB7E-0748DDD11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2EF1A-CF12-4BF5-B79D-A90276F18C4C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F8357-D31E-493E-BB7E-0748DDD119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2EF1A-CF12-4BF5-B79D-A90276F18C4C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F8357-D31E-493E-BB7E-0748DDD119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2EF1A-CF12-4BF5-B79D-A90276F18C4C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F8357-D31E-493E-BB7E-0748DDD119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2EF1A-CF12-4BF5-B79D-A90276F18C4C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F8357-D31E-493E-BB7E-0748DDD11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2EF1A-CF12-4BF5-B79D-A90276F18C4C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F8357-D31E-493E-BB7E-0748DDD119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2EF1A-CF12-4BF5-B79D-A90276F18C4C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F8357-D31E-493E-BB7E-0748DDD11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ED2EF1A-CF12-4BF5-B79D-A90276F18C4C}" type="datetimeFigureOut">
              <a:rPr lang="cs-CZ" smtClean="0"/>
              <a:pPr/>
              <a:t>20.6.2014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AF8357-D31E-493E-BB7E-0748DDD11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3688" y="2276872"/>
            <a:ext cx="5472608" cy="824112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Prefijos</a:t>
            </a:r>
            <a:r>
              <a:rPr lang="cs-CZ" dirty="0" smtClean="0"/>
              <a:t> de </a:t>
            </a:r>
            <a:r>
              <a:rPr lang="cs-CZ" dirty="0" err="1" smtClean="0"/>
              <a:t>algunos</a:t>
            </a:r>
            <a:r>
              <a:rPr lang="cs-CZ" dirty="0" smtClean="0"/>
              <a:t> </a:t>
            </a:r>
            <a:r>
              <a:rPr lang="cs-CZ" dirty="0" err="1" smtClean="0"/>
              <a:t>verbos</a:t>
            </a:r>
            <a:endParaRPr lang="cs-CZ" dirty="0"/>
          </a:p>
        </p:txBody>
      </p:sp>
      <p:pic>
        <p:nvPicPr>
          <p:cNvPr id="3" name="Obráze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899592" y="5085184"/>
            <a:ext cx="7704856" cy="1152128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Vzdělávací materiál </a:t>
            </a:r>
            <a:r>
              <a:rPr lang="cs-CZ" sz="2000" dirty="0">
                <a:solidFill>
                  <a:schemeClr val="tx1"/>
                </a:solidFill>
              </a:rPr>
              <a:t>byl vytvořen v rámci projektu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Inovace a zkvalitnění výuky na Slovanském gymnáziu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CZ.1.07/1.5.00/34.1088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683568" y="476672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Verbos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83568" y="1196752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Prefijos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683568" y="2636912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Sinónimos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83568" y="1916832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prefijos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6948264" y="260648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PONER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948264" y="1628800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TENER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6948264" y="2533934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SEGUIR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948264" y="3463214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HACER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6084168" y="188640"/>
            <a:ext cx="48939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362951" y="188639"/>
            <a:ext cx="579551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IM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641732" y="188639"/>
            <a:ext cx="579551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EX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124170" y="188639"/>
            <a:ext cx="560233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SU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326749" y="188639"/>
            <a:ext cx="680432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DIS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422014" y="188642"/>
            <a:ext cx="787759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012160" y="764704"/>
            <a:ext cx="579551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751914" y="764703"/>
            <a:ext cx="1096855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ENTRE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880449" y="764703"/>
            <a:ext cx="72121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986151" y="764704"/>
            <a:ext cx="875762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ANTE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769188" y="188639"/>
            <a:ext cx="794201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COM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084168" y="1628800"/>
            <a:ext cx="560233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69771" y="1628800"/>
            <a:ext cx="79740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283880" y="1628799"/>
            <a:ext cx="797693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MAN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3074515" y="1628798"/>
            <a:ext cx="1057204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ENTRE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377975" y="1628798"/>
            <a:ext cx="579551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5834384" y="2509788"/>
            <a:ext cx="810017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4889913" y="2509787"/>
            <a:ext cx="79740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3911373" y="2509787"/>
            <a:ext cx="797693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PRO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5834384" y="3439069"/>
            <a:ext cx="810017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5081573" y="3439068"/>
            <a:ext cx="60574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 flipH="1">
            <a:off x="611560" y="4437112"/>
            <a:ext cx="5404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Mozart </a:t>
            </a:r>
            <a:r>
              <a:rPr lang="cs-CZ" b="1" dirty="0" err="1" smtClean="0"/>
              <a:t>empezó</a:t>
            </a:r>
            <a:r>
              <a:rPr lang="cs-CZ" b="1" dirty="0" smtClean="0"/>
              <a:t> a ___ </a:t>
            </a:r>
            <a:r>
              <a:rPr lang="cs-CZ" b="1" dirty="0" err="1" smtClean="0"/>
              <a:t>poner</a:t>
            </a:r>
            <a:r>
              <a:rPr lang="cs-CZ" b="1" dirty="0" smtClean="0"/>
              <a:t> </a:t>
            </a:r>
            <a:r>
              <a:rPr lang="cs-CZ" b="1" dirty="0" err="1" smtClean="0"/>
              <a:t>cuando</a:t>
            </a:r>
            <a:r>
              <a:rPr lang="cs-CZ" b="1" dirty="0" smtClean="0"/>
              <a:t> </a:t>
            </a:r>
            <a:r>
              <a:rPr lang="cs-CZ" b="1" dirty="0" err="1" smtClean="0"/>
              <a:t>tenía</a:t>
            </a:r>
            <a:r>
              <a:rPr lang="cs-CZ" b="1" dirty="0" smtClean="0"/>
              <a:t> 6 </a:t>
            </a:r>
            <a:r>
              <a:rPr lang="cs-CZ" b="1" dirty="0" err="1" smtClean="0"/>
              <a:t>aňos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34" name="Zaoblený obdélník 33"/>
          <p:cNvSpPr/>
          <p:nvPr/>
        </p:nvSpPr>
        <p:spPr>
          <a:xfrm>
            <a:off x="2483768" y="4149080"/>
            <a:ext cx="706003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com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 flipH="1">
            <a:off x="611560" y="5085184"/>
            <a:ext cx="463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Si </a:t>
            </a:r>
            <a:r>
              <a:rPr lang="cs-CZ" b="1" dirty="0" err="1" smtClean="0"/>
              <a:t>quieres</a:t>
            </a:r>
            <a:r>
              <a:rPr lang="cs-CZ" b="1" dirty="0" smtClean="0"/>
              <a:t> ___ </a:t>
            </a:r>
            <a:r>
              <a:rPr lang="cs-CZ" b="1" dirty="0" err="1" smtClean="0"/>
              <a:t>tenerte</a:t>
            </a:r>
            <a:r>
              <a:rPr lang="cs-CZ" b="1" dirty="0" smtClean="0"/>
              <a:t>, </a:t>
            </a:r>
            <a:r>
              <a:rPr lang="cs-CZ" b="1" dirty="0" err="1" smtClean="0"/>
              <a:t>pues</a:t>
            </a:r>
            <a:r>
              <a:rPr lang="cs-CZ" b="1" dirty="0" smtClean="0"/>
              <a:t> </a:t>
            </a:r>
            <a:r>
              <a:rPr lang="cs-CZ" b="1" dirty="0" err="1" smtClean="0"/>
              <a:t>vente</a:t>
            </a:r>
            <a:r>
              <a:rPr lang="cs-CZ" b="1" dirty="0" smtClean="0"/>
              <a:t> a mi </a:t>
            </a:r>
            <a:r>
              <a:rPr lang="cs-CZ" b="1" dirty="0" err="1" smtClean="0"/>
              <a:t>casa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45" name="Zaoblený obdélník 44"/>
          <p:cNvSpPr/>
          <p:nvPr/>
        </p:nvSpPr>
        <p:spPr>
          <a:xfrm>
            <a:off x="1463587" y="4822254"/>
            <a:ext cx="864059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entre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 flipH="1">
            <a:off x="323528" y="6021288"/>
            <a:ext cx="6405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Nuestro</a:t>
            </a:r>
            <a:r>
              <a:rPr lang="cs-CZ" b="1" dirty="0" smtClean="0"/>
              <a:t> </a:t>
            </a:r>
            <a:r>
              <a:rPr lang="cs-CZ" b="1" dirty="0" err="1" smtClean="0"/>
              <a:t>instituto</a:t>
            </a:r>
            <a:r>
              <a:rPr lang="cs-CZ" b="1" dirty="0" smtClean="0"/>
              <a:t> ___ </a:t>
            </a:r>
            <a:r>
              <a:rPr lang="cs-CZ" b="1" dirty="0" err="1" smtClean="0"/>
              <a:t>pone</a:t>
            </a:r>
            <a:r>
              <a:rPr lang="cs-CZ" b="1" dirty="0" smtClean="0"/>
              <a:t> de </a:t>
            </a:r>
            <a:r>
              <a:rPr lang="cs-CZ" b="1" dirty="0" err="1" smtClean="0"/>
              <a:t>nuevas</a:t>
            </a:r>
            <a:r>
              <a:rPr lang="cs-CZ" b="1" dirty="0" smtClean="0"/>
              <a:t> </a:t>
            </a:r>
            <a:r>
              <a:rPr lang="cs-CZ" b="1" dirty="0" err="1" smtClean="0"/>
              <a:t>tecnologías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47" name="Zaoblený obdélník 46"/>
          <p:cNvSpPr/>
          <p:nvPr/>
        </p:nvSpPr>
        <p:spPr>
          <a:xfrm>
            <a:off x="2308773" y="5780714"/>
            <a:ext cx="543938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dis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 flipH="1">
            <a:off x="539552" y="450912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Lo</a:t>
            </a:r>
            <a:r>
              <a:rPr lang="cs-CZ" b="1" dirty="0" smtClean="0"/>
              <a:t> </a:t>
            </a:r>
            <a:r>
              <a:rPr lang="cs-CZ" b="1" dirty="0" err="1" smtClean="0"/>
              <a:t>siento</a:t>
            </a:r>
            <a:r>
              <a:rPr lang="cs-CZ" b="1" dirty="0" smtClean="0"/>
              <a:t>, no he </a:t>
            </a:r>
            <a:r>
              <a:rPr lang="cs-CZ" b="1" dirty="0" err="1" smtClean="0"/>
              <a:t>podido</a:t>
            </a:r>
            <a:r>
              <a:rPr lang="cs-CZ" b="1" dirty="0" smtClean="0"/>
              <a:t> ___ </a:t>
            </a:r>
            <a:r>
              <a:rPr lang="cs-CZ" b="1" dirty="0" err="1" smtClean="0"/>
              <a:t>seguir</a:t>
            </a:r>
            <a:r>
              <a:rPr lang="cs-CZ" b="1" dirty="0" smtClean="0"/>
              <a:t> </a:t>
            </a:r>
            <a:r>
              <a:rPr lang="cs-CZ" b="1" dirty="0" err="1" smtClean="0"/>
              <a:t>mejores</a:t>
            </a:r>
            <a:r>
              <a:rPr lang="cs-CZ" b="1" dirty="0" smtClean="0"/>
              <a:t> </a:t>
            </a:r>
            <a:r>
              <a:rPr lang="cs-CZ" b="1" dirty="0" err="1" smtClean="0"/>
              <a:t>resultados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49" name="Zaoblený obdélník 48"/>
          <p:cNvSpPr/>
          <p:nvPr/>
        </p:nvSpPr>
        <p:spPr>
          <a:xfrm>
            <a:off x="2809641" y="4246190"/>
            <a:ext cx="604705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 flipH="1">
            <a:off x="611560" y="530120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___ </a:t>
            </a:r>
            <a:r>
              <a:rPr lang="cs-CZ" b="1" dirty="0" err="1" smtClean="0"/>
              <a:t>tener</a:t>
            </a:r>
            <a:r>
              <a:rPr lang="cs-CZ" b="1" dirty="0" smtClean="0"/>
              <a:t> una </a:t>
            </a:r>
            <a:r>
              <a:rPr lang="cs-CZ" b="1" dirty="0" err="1" smtClean="0"/>
              <a:t>relación</a:t>
            </a:r>
            <a:r>
              <a:rPr lang="cs-CZ" b="1" dirty="0" smtClean="0"/>
              <a:t> no es </a:t>
            </a:r>
            <a:r>
              <a:rPr lang="cs-CZ" b="1" dirty="0" err="1" smtClean="0"/>
              <a:t>tan</a:t>
            </a:r>
            <a:r>
              <a:rPr lang="cs-CZ" b="1" dirty="0" smtClean="0"/>
              <a:t> </a:t>
            </a:r>
            <a:r>
              <a:rPr lang="cs-CZ" b="1" dirty="0" err="1" smtClean="0"/>
              <a:t>difícil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parece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51" name="Zaoblený obdélník 50"/>
          <p:cNvSpPr/>
          <p:nvPr/>
        </p:nvSpPr>
        <p:spPr>
          <a:xfrm>
            <a:off x="353775" y="5153627"/>
            <a:ext cx="674594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Man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2" name="TextovéPole 51"/>
          <p:cNvSpPr txBox="1"/>
          <p:nvPr/>
        </p:nvSpPr>
        <p:spPr>
          <a:xfrm flipH="1">
            <a:off x="395536" y="5949280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Juan es </a:t>
            </a:r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pesado</a:t>
            </a:r>
            <a:r>
              <a:rPr lang="cs-CZ" b="1" dirty="0" smtClean="0"/>
              <a:t>, </a:t>
            </a:r>
            <a:r>
              <a:rPr lang="cs-CZ" b="1" dirty="0" err="1" smtClean="0"/>
              <a:t>siempre</a:t>
            </a:r>
            <a:r>
              <a:rPr lang="cs-CZ" b="1" dirty="0" smtClean="0"/>
              <a:t> se ___ </a:t>
            </a:r>
            <a:r>
              <a:rPr lang="cs-CZ" b="1" dirty="0" err="1" smtClean="0"/>
              <a:t>poone</a:t>
            </a:r>
            <a:r>
              <a:rPr lang="cs-CZ" b="1" dirty="0" smtClean="0"/>
              <a:t> a </a:t>
            </a:r>
            <a:r>
              <a:rPr lang="cs-CZ" b="1" dirty="0" err="1" smtClean="0"/>
              <a:t>lo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le</a:t>
            </a:r>
            <a:r>
              <a:rPr lang="cs-CZ" b="1" dirty="0" smtClean="0"/>
              <a:t> </a:t>
            </a:r>
            <a:r>
              <a:rPr lang="cs-CZ" b="1" dirty="0" err="1" smtClean="0"/>
              <a:t>dicen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53" name="Zaoblený obdélník 52"/>
          <p:cNvSpPr/>
          <p:nvPr/>
        </p:nvSpPr>
        <p:spPr>
          <a:xfrm>
            <a:off x="3479512" y="5724476"/>
            <a:ext cx="403356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28745" y="4509120"/>
            <a:ext cx="837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Tras ___ </a:t>
            </a:r>
            <a:r>
              <a:rPr lang="cs-CZ" b="1" dirty="0" err="1" smtClean="0"/>
              <a:t>seguir</a:t>
            </a:r>
            <a:r>
              <a:rPr lang="cs-CZ" b="1" dirty="0" smtClean="0"/>
              <a:t> </a:t>
            </a:r>
            <a:r>
              <a:rPr lang="cs-CZ" b="1" dirty="0" err="1" smtClean="0"/>
              <a:t>al</a:t>
            </a:r>
            <a:r>
              <a:rPr lang="cs-CZ" b="1" dirty="0" smtClean="0"/>
              <a:t> </a:t>
            </a:r>
            <a:r>
              <a:rPr lang="cs-CZ" b="1" dirty="0" err="1" smtClean="0"/>
              <a:t>delincuente</a:t>
            </a:r>
            <a:r>
              <a:rPr lang="cs-CZ" b="1" dirty="0" smtClean="0"/>
              <a:t>, los </a:t>
            </a:r>
            <a:r>
              <a:rPr lang="cs-CZ" b="1" dirty="0" err="1" smtClean="0"/>
              <a:t>policías</a:t>
            </a:r>
            <a:r>
              <a:rPr lang="cs-CZ" b="1" dirty="0" smtClean="0"/>
              <a:t> </a:t>
            </a:r>
            <a:r>
              <a:rPr lang="cs-CZ" b="1" dirty="0" err="1" smtClean="0"/>
              <a:t>lo</a:t>
            </a:r>
            <a:r>
              <a:rPr lang="cs-CZ" b="1" dirty="0" smtClean="0"/>
              <a:t> ___ </a:t>
            </a:r>
            <a:r>
              <a:rPr lang="cs-CZ" b="1" dirty="0" err="1" smtClean="0"/>
              <a:t>tuvieron</a:t>
            </a:r>
            <a:r>
              <a:rPr lang="cs-CZ" b="1" dirty="0" smtClean="0"/>
              <a:t> </a:t>
            </a:r>
            <a:r>
              <a:rPr lang="cs-CZ" b="1" dirty="0" err="1" smtClean="0"/>
              <a:t>al</a:t>
            </a:r>
            <a:r>
              <a:rPr lang="cs-CZ" b="1" dirty="0" smtClean="0"/>
              <a:t> </a:t>
            </a:r>
            <a:r>
              <a:rPr lang="cs-CZ" b="1" dirty="0" err="1" smtClean="0"/>
              <a:t>fondo</a:t>
            </a:r>
            <a:r>
              <a:rPr lang="cs-CZ" b="1" dirty="0" smtClean="0"/>
              <a:t> </a:t>
            </a:r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parque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55" name="Zaoblený obdélník 54"/>
          <p:cNvSpPr/>
          <p:nvPr/>
        </p:nvSpPr>
        <p:spPr>
          <a:xfrm>
            <a:off x="532801" y="4293096"/>
            <a:ext cx="604705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6" name="Zaoblený obdélník 55"/>
          <p:cNvSpPr/>
          <p:nvPr/>
        </p:nvSpPr>
        <p:spPr>
          <a:xfrm>
            <a:off x="4709265" y="4221088"/>
            <a:ext cx="504056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0" y="5301208"/>
            <a:ext cx="892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Mira</a:t>
            </a:r>
            <a:r>
              <a:rPr lang="cs-CZ" b="1" dirty="0" smtClean="0"/>
              <a:t> </a:t>
            </a:r>
            <a:r>
              <a:rPr lang="cs-CZ" b="1" dirty="0" err="1" smtClean="0"/>
              <a:t>esta</a:t>
            </a:r>
            <a:r>
              <a:rPr lang="cs-CZ" b="1" dirty="0" smtClean="0"/>
              <a:t> torre de LEGO, ___</a:t>
            </a:r>
            <a:r>
              <a:rPr lang="cs-CZ" b="1" dirty="0" err="1" smtClean="0"/>
              <a:t>pongo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no </a:t>
            </a:r>
            <a:r>
              <a:rPr lang="cs-CZ" b="1" dirty="0" err="1" smtClean="0"/>
              <a:t>quieras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tu </a:t>
            </a:r>
            <a:r>
              <a:rPr lang="cs-CZ" b="1" dirty="0" err="1" smtClean="0"/>
              <a:t>hermana</a:t>
            </a:r>
            <a:r>
              <a:rPr lang="cs-CZ" b="1" dirty="0" smtClean="0"/>
              <a:t> </a:t>
            </a:r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lo</a:t>
            </a:r>
            <a:r>
              <a:rPr lang="cs-CZ" b="1" dirty="0" smtClean="0"/>
              <a:t> ___ </a:t>
            </a:r>
            <a:r>
              <a:rPr lang="cs-CZ" b="1" dirty="0" err="1" smtClean="0"/>
              <a:t>haga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58" name="Zaoblený obdélník 57"/>
          <p:cNvSpPr/>
          <p:nvPr/>
        </p:nvSpPr>
        <p:spPr>
          <a:xfrm>
            <a:off x="2664296" y="5013176"/>
            <a:ext cx="504056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su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9" name="Zaoblený obdélník 58"/>
          <p:cNvSpPr/>
          <p:nvPr/>
        </p:nvSpPr>
        <p:spPr>
          <a:xfrm>
            <a:off x="7632848" y="5013176"/>
            <a:ext cx="648072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0" y="6165304"/>
            <a:ext cx="4379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___ </a:t>
            </a:r>
            <a:r>
              <a:rPr lang="cs-CZ" b="1" dirty="0" err="1" smtClean="0"/>
              <a:t>sigue</a:t>
            </a:r>
            <a:r>
              <a:rPr lang="cs-CZ" b="1" dirty="0" smtClean="0"/>
              <a:t> la ofensiva </a:t>
            </a:r>
            <a:r>
              <a:rPr lang="cs-CZ" b="1" dirty="0" err="1" smtClean="0"/>
              <a:t>al</a:t>
            </a:r>
            <a:r>
              <a:rPr lang="cs-CZ" b="1" dirty="0" smtClean="0"/>
              <a:t> </a:t>
            </a:r>
            <a:r>
              <a:rPr lang="cs-CZ" b="1" dirty="0" err="1" smtClean="0"/>
              <a:t>este</a:t>
            </a:r>
            <a:r>
              <a:rPr lang="cs-CZ" b="1" dirty="0" smtClean="0"/>
              <a:t> de </a:t>
            </a:r>
            <a:r>
              <a:rPr lang="cs-CZ" b="1" dirty="0" err="1" smtClean="0"/>
              <a:t>Ucrania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61" name="Zaoblený obdélník 60"/>
          <p:cNvSpPr/>
          <p:nvPr/>
        </p:nvSpPr>
        <p:spPr>
          <a:xfrm>
            <a:off x="28745" y="5949280"/>
            <a:ext cx="648072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251520" y="4365104"/>
            <a:ext cx="8239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No ___ </a:t>
            </a:r>
            <a:r>
              <a:rPr lang="cs-CZ" b="1" dirty="0" err="1" smtClean="0"/>
              <a:t>tenga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teléfono</a:t>
            </a:r>
            <a:r>
              <a:rPr lang="cs-CZ" b="1" dirty="0" smtClean="0"/>
              <a:t> </a:t>
            </a:r>
            <a:r>
              <a:rPr lang="cs-CZ" b="1" dirty="0" err="1" smtClean="0"/>
              <a:t>con</a:t>
            </a:r>
            <a:r>
              <a:rPr lang="cs-CZ" b="1" dirty="0" smtClean="0"/>
              <a:t> la </a:t>
            </a:r>
            <a:r>
              <a:rPr lang="cs-CZ" b="1" dirty="0" err="1" smtClean="0"/>
              <a:t>cabeza</a:t>
            </a:r>
            <a:r>
              <a:rPr lang="cs-CZ" b="1" dirty="0" smtClean="0"/>
              <a:t> y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hombro</a:t>
            </a:r>
            <a:r>
              <a:rPr lang="cs-CZ" b="1" dirty="0" smtClean="0"/>
              <a:t> </a:t>
            </a:r>
            <a:r>
              <a:rPr lang="cs-CZ" b="1" dirty="0" err="1" smtClean="0"/>
              <a:t>mientras</a:t>
            </a:r>
            <a:r>
              <a:rPr lang="cs-CZ" b="1" dirty="0" smtClean="0"/>
              <a:t> </a:t>
            </a:r>
            <a:r>
              <a:rPr lang="cs-CZ" b="1" dirty="0" err="1" smtClean="0"/>
              <a:t>está</a:t>
            </a:r>
            <a:r>
              <a:rPr lang="cs-CZ" b="1" dirty="0" smtClean="0"/>
              <a:t> </a:t>
            </a:r>
            <a:r>
              <a:rPr lang="cs-CZ" b="1" dirty="0" err="1" smtClean="0"/>
              <a:t>hablando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63" name="Zaoblený obdélník 62"/>
          <p:cNvSpPr/>
          <p:nvPr/>
        </p:nvSpPr>
        <p:spPr>
          <a:xfrm>
            <a:off x="640305" y="4149080"/>
            <a:ext cx="648072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280265" y="5229200"/>
            <a:ext cx="5995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</a:t>
            </a:r>
            <a:r>
              <a:rPr lang="cs-CZ" b="1" dirty="0" err="1" smtClean="0"/>
              <a:t>pronombre</a:t>
            </a:r>
            <a:r>
              <a:rPr lang="cs-CZ" b="1" dirty="0" smtClean="0"/>
              <a:t> se ___ </a:t>
            </a:r>
            <a:r>
              <a:rPr lang="cs-CZ" b="1" dirty="0" err="1" smtClean="0"/>
              <a:t>pone</a:t>
            </a:r>
            <a:r>
              <a:rPr lang="cs-CZ" b="1" dirty="0" smtClean="0"/>
              <a:t> </a:t>
            </a:r>
            <a:r>
              <a:rPr lang="cs-CZ" b="1" dirty="0" err="1" smtClean="0"/>
              <a:t>al</a:t>
            </a:r>
            <a:r>
              <a:rPr lang="cs-CZ" b="1" dirty="0" smtClean="0"/>
              <a:t> </a:t>
            </a:r>
            <a:r>
              <a:rPr lang="cs-CZ" b="1" dirty="0" err="1" smtClean="0"/>
              <a:t>verbo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forma </a:t>
            </a:r>
            <a:r>
              <a:rPr lang="cs-CZ" b="1" dirty="0" err="1" smtClean="0"/>
              <a:t>personal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65" name="Zaoblený obdélník 64"/>
          <p:cNvSpPr/>
          <p:nvPr/>
        </p:nvSpPr>
        <p:spPr>
          <a:xfrm>
            <a:off x="2080465" y="5013176"/>
            <a:ext cx="720080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ante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280265" y="6165304"/>
            <a:ext cx="5866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La </a:t>
            </a:r>
            <a:r>
              <a:rPr lang="cs-CZ" b="1" dirty="0" err="1" smtClean="0"/>
              <a:t>procrastinación</a:t>
            </a:r>
            <a:r>
              <a:rPr lang="cs-CZ" b="1" dirty="0" smtClean="0"/>
              <a:t> es ___ </a:t>
            </a:r>
            <a:r>
              <a:rPr lang="cs-CZ" b="1" dirty="0" err="1" smtClean="0"/>
              <a:t>poner</a:t>
            </a:r>
            <a:r>
              <a:rPr lang="cs-CZ" b="1" dirty="0" smtClean="0"/>
              <a:t> las </a:t>
            </a:r>
            <a:r>
              <a:rPr lang="cs-CZ" b="1" dirty="0" err="1" smtClean="0"/>
              <a:t>cosas</a:t>
            </a:r>
            <a:r>
              <a:rPr lang="cs-CZ" b="1" dirty="0" smtClean="0"/>
              <a:t> </a:t>
            </a:r>
            <a:r>
              <a:rPr lang="cs-CZ" b="1" dirty="0" err="1" smtClean="0"/>
              <a:t>pendientes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67" name="Zaoblený obdélník 66"/>
          <p:cNvSpPr/>
          <p:nvPr/>
        </p:nvSpPr>
        <p:spPr>
          <a:xfrm>
            <a:off x="2440505" y="5877272"/>
            <a:ext cx="648072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pos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8" name="Zaoblený obdélník 67"/>
          <p:cNvSpPr/>
          <p:nvPr/>
        </p:nvSpPr>
        <p:spPr>
          <a:xfrm>
            <a:off x="3232593" y="5877272"/>
            <a:ext cx="720080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post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0" grpId="0"/>
      <p:bldP spid="30" grpId="1"/>
      <p:bldP spid="34" grpId="0" animBg="1"/>
      <p:bldP spid="34" grpId="1" animBg="1"/>
      <p:bldP spid="44" grpId="0"/>
      <p:bldP spid="44" grpId="1"/>
      <p:bldP spid="45" grpId="0" animBg="1"/>
      <p:bldP spid="45" grpId="1" animBg="1"/>
      <p:bldP spid="46" grpId="0"/>
      <p:bldP spid="46" grpId="1"/>
      <p:bldP spid="47" grpId="0" animBg="1"/>
      <p:bldP spid="47" grpId="1" animBg="1"/>
      <p:bldP spid="48" grpId="0"/>
      <p:bldP spid="48" grpId="1"/>
      <p:bldP spid="49" grpId="0" animBg="1"/>
      <p:bldP spid="49" grpId="1" animBg="1"/>
      <p:bldP spid="50" grpId="0"/>
      <p:bldP spid="50" grpId="1"/>
      <p:bldP spid="51" grpId="0" animBg="1"/>
      <p:bldP spid="51" grpId="1" animBg="1"/>
      <p:bldP spid="52" grpId="0"/>
      <p:bldP spid="52" grpId="1"/>
      <p:bldP spid="53" grpId="0" animBg="1"/>
      <p:bldP spid="53" grpId="1" animBg="1"/>
      <p:bldP spid="54" grpId="0"/>
      <p:bldP spid="54" grpId="1"/>
      <p:bldP spid="55" grpId="0" animBg="1"/>
      <p:bldP spid="55" grpId="1" animBg="1"/>
      <p:bldP spid="56" grpId="0" animBg="1"/>
      <p:bldP spid="56" grpId="1" animBg="1"/>
      <p:bldP spid="57" grpId="0"/>
      <p:bldP spid="57" grpId="1"/>
      <p:bldP spid="58" grpId="0" animBg="1"/>
      <p:bldP spid="58" grpId="1" animBg="1"/>
      <p:bldP spid="59" grpId="0" animBg="1"/>
      <p:bldP spid="59" grpId="1" animBg="1"/>
      <p:bldP spid="60" grpId="0"/>
      <p:bldP spid="60" grpId="1"/>
      <p:bldP spid="61" grpId="0" animBg="1"/>
      <p:bldP spid="61" grpId="1" animBg="1"/>
      <p:bldP spid="62" grpId="0"/>
      <p:bldP spid="62" grpId="1"/>
      <p:bldP spid="63" grpId="0" animBg="1"/>
      <p:bldP spid="63" grpId="1" animBg="1"/>
      <p:bldP spid="64" grpId="0"/>
      <p:bldP spid="64" grpId="1"/>
      <p:bldP spid="65" grpId="0" animBg="1"/>
      <p:bldP spid="65" grpId="1" animBg="1"/>
      <p:bldP spid="66" grpId="0"/>
      <p:bldP spid="66" grpId="1"/>
      <p:bldP spid="67" grpId="0" animBg="1"/>
      <p:bldP spid="67" grpId="1" animBg="1"/>
      <p:bldP spid="68" grpId="0" animBg="1"/>
      <p:bldP spid="6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aoblený obdélník 24"/>
          <p:cNvSpPr/>
          <p:nvPr/>
        </p:nvSpPr>
        <p:spPr>
          <a:xfrm>
            <a:off x="6732240" y="404664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PROBAR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6732240" y="1484435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PEDIR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732240" y="2564206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CONOCER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682509" y="3643974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TRAER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6664690" y="4723742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VENIR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6682509" y="5798708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DECIR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5642388" y="404665"/>
            <a:ext cx="810017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COM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4977775" y="404664"/>
            <a:ext cx="51755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653636" y="1484436"/>
            <a:ext cx="810017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4977775" y="1484435"/>
            <a:ext cx="52879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IM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5868560" y="2566175"/>
            <a:ext cx="571481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4904432" y="2564205"/>
            <a:ext cx="79740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5580293" y="3651996"/>
            <a:ext cx="810017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DIS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4904432" y="3651995"/>
            <a:ext cx="52879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5586974" y="4726962"/>
            <a:ext cx="810017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PRE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5598112" y="5798112"/>
            <a:ext cx="79740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PRE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4644008" y="4725144"/>
            <a:ext cx="810017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4139952" y="5805264"/>
            <a:ext cx="1301464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CONTRA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323528" y="548680"/>
            <a:ext cx="3215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Mamá, he ___ </a:t>
            </a:r>
            <a:r>
              <a:rPr lang="cs-CZ" b="1" dirty="0" err="1" smtClean="0"/>
              <a:t>probado</a:t>
            </a:r>
            <a:r>
              <a:rPr lang="cs-CZ" b="1" dirty="0" smtClean="0"/>
              <a:t> todo.</a:t>
            </a:r>
            <a:endParaRPr lang="cs-CZ" b="1" dirty="0"/>
          </a:p>
        </p:txBody>
      </p:sp>
      <p:sp>
        <p:nvSpPr>
          <p:cNvPr id="44" name="Zaoblený obdélník 43"/>
          <p:cNvSpPr/>
          <p:nvPr/>
        </p:nvSpPr>
        <p:spPr>
          <a:xfrm>
            <a:off x="1403648" y="260648"/>
            <a:ext cx="504056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395536" y="1556792"/>
            <a:ext cx="3178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 mi </a:t>
            </a:r>
            <a:r>
              <a:rPr lang="cs-CZ" b="1" dirty="0" err="1" smtClean="0"/>
              <a:t>abuelo</a:t>
            </a:r>
            <a:r>
              <a:rPr lang="cs-CZ" b="1" dirty="0" smtClean="0"/>
              <a:t> </a:t>
            </a:r>
            <a:r>
              <a:rPr lang="cs-CZ" b="1" dirty="0" err="1" smtClean="0"/>
              <a:t>le</a:t>
            </a:r>
            <a:r>
              <a:rPr lang="cs-CZ" b="1" dirty="0" smtClean="0"/>
              <a:t> ___ </a:t>
            </a:r>
            <a:r>
              <a:rPr lang="cs-CZ" b="1" dirty="0" err="1" smtClean="0"/>
              <a:t>pidieron</a:t>
            </a:r>
            <a:r>
              <a:rPr lang="cs-CZ" b="1" dirty="0" smtClean="0"/>
              <a:t> </a:t>
            </a:r>
          </a:p>
          <a:p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trabajo</a:t>
            </a:r>
            <a:r>
              <a:rPr lang="cs-CZ" b="1" dirty="0" smtClean="0"/>
              <a:t> </a:t>
            </a:r>
            <a:r>
              <a:rPr lang="cs-CZ" b="1" dirty="0" err="1" smtClean="0"/>
              <a:t>por</a:t>
            </a:r>
            <a:r>
              <a:rPr lang="cs-CZ" b="1" dirty="0" smtClean="0"/>
              <a:t> ser </a:t>
            </a:r>
            <a:r>
              <a:rPr lang="cs-CZ" b="1" dirty="0" err="1" smtClean="0"/>
              <a:t>mayor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46" name="Zaoblený obdélník 45"/>
          <p:cNvSpPr/>
          <p:nvPr/>
        </p:nvSpPr>
        <p:spPr>
          <a:xfrm>
            <a:off x="1187624" y="2564904"/>
            <a:ext cx="648072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323528" y="2780928"/>
            <a:ext cx="400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Hay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___ </a:t>
            </a:r>
            <a:r>
              <a:rPr lang="cs-CZ" b="1" dirty="0" err="1" smtClean="0"/>
              <a:t>conocer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es </a:t>
            </a:r>
            <a:r>
              <a:rPr lang="cs-CZ" b="1" dirty="0" err="1" smtClean="0"/>
              <a:t>injusto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323528" y="3789040"/>
            <a:ext cx="3023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La </a:t>
            </a:r>
            <a:r>
              <a:rPr lang="cs-CZ" b="1" dirty="0" err="1" smtClean="0"/>
              <a:t>chicas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me</a:t>
            </a:r>
            <a:r>
              <a:rPr lang="cs-CZ" b="1" dirty="0" smtClean="0"/>
              <a:t> ___</a:t>
            </a:r>
            <a:r>
              <a:rPr lang="cs-CZ" b="1" dirty="0" err="1" smtClean="0"/>
              <a:t>traen</a:t>
            </a:r>
            <a:endParaRPr lang="cs-CZ" b="1" dirty="0" smtClean="0"/>
          </a:p>
          <a:p>
            <a:r>
              <a:rPr lang="cs-CZ" b="1" dirty="0" smtClean="0"/>
              <a:t>a la vez </a:t>
            </a:r>
            <a:r>
              <a:rPr lang="cs-CZ" b="1" dirty="0" err="1" smtClean="0"/>
              <a:t>me</a:t>
            </a:r>
            <a:r>
              <a:rPr lang="cs-CZ" b="1" dirty="0" smtClean="0"/>
              <a:t> ___</a:t>
            </a:r>
            <a:r>
              <a:rPr lang="cs-CZ" b="1" dirty="0" err="1" smtClean="0"/>
              <a:t>traen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49" name="Zaoblený obdélník 48"/>
          <p:cNvSpPr/>
          <p:nvPr/>
        </p:nvSpPr>
        <p:spPr>
          <a:xfrm>
            <a:off x="1475656" y="4365104"/>
            <a:ext cx="648072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dis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2195736" y="3573016"/>
            <a:ext cx="432048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251520" y="5229200"/>
            <a:ext cx="2836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Haz</a:t>
            </a:r>
            <a:r>
              <a:rPr lang="cs-CZ" b="1" dirty="0" smtClean="0"/>
              <a:t> </a:t>
            </a:r>
            <a:r>
              <a:rPr lang="cs-CZ" b="1" dirty="0" err="1" smtClean="0"/>
              <a:t>lo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te</a:t>
            </a:r>
            <a:r>
              <a:rPr lang="cs-CZ" b="1" dirty="0" smtClean="0"/>
              <a:t> ____</a:t>
            </a:r>
            <a:r>
              <a:rPr lang="cs-CZ" b="1" dirty="0" err="1" smtClean="0"/>
              <a:t>venga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52" name="Zaoblený obdélník 51"/>
          <p:cNvSpPr/>
          <p:nvPr/>
        </p:nvSpPr>
        <p:spPr>
          <a:xfrm>
            <a:off x="1619672" y="5013176"/>
            <a:ext cx="648072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con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1979712" y="1268760"/>
            <a:ext cx="648072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323528" y="980728"/>
            <a:ext cx="4575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La hada </a:t>
            </a:r>
            <a:r>
              <a:rPr lang="cs-CZ" b="1" dirty="0" err="1" smtClean="0"/>
              <a:t>le</a:t>
            </a:r>
            <a:r>
              <a:rPr lang="cs-CZ" b="1" dirty="0" smtClean="0"/>
              <a:t> ___</a:t>
            </a:r>
            <a:r>
              <a:rPr lang="cs-CZ" b="1" dirty="0" err="1" smtClean="0"/>
              <a:t>dijo</a:t>
            </a:r>
            <a:r>
              <a:rPr lang="cs-CZ" b="1" dirty="0" smtClean="0"/>
              <a:t> a la </a:t>
            </a:r>
            <a:r>
              <a:rPr lang="cs-CZ" b="1" dirty="0" err="1" smtClean="0"/>
              <a:t>Bella</a:t>
            </a:r>
            <a:r>
              <a:rPr lang="cs-CZ" b="1" dirty="0" smtClean="0"/>
              <a:t> </a:t>
            </a:r>
            <a:r>
              <a:rPr lang="cs-CZ" b="1" dirty="0" err="1" smtClean="0"/>
              <a:t>durmiente</a:t>
            </a:r>
            <a:r>
              <a:rPr lang="cs-CZ" b="1" dirty="0" smtClean="0"/>
              <a:t> …</a:t>
            </a:r>
            <a:endParaRPr lang="cs-CZ" b="1" dirty="0"/>
          </a:p>
        </p:txBody>
      </p:sp>
      <p:sp>
        <p:nvSpPr>
          <p:cNvPr id="55" name="Zaoblený obdélník 54"/>
          <p:cNvSpPr/>
          <p:nvPr/>
        </p:nvSpPr>
        <p:spPr>
          <a:xfrm>
            <a:off x="1403648" y="692696"/>
            <a:ext cx="648072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pre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251520" y="2060848"/>
            <a:ext cx="4533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Para ___</a:t>
            </a:r>
            <a:r>
              <a:rPr lang="cs-CZ" b="1" dirty="0" err="1" smtClean="0"/>
              <a:t>venir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estrés</a:t>
            </a:r>
            <a:r>
              <a:rPr lang="cs-CZ" b="1" dirty="0" smtClean="0"/>
              <a:t> </a:t>
            </a:r>
            <a:r>
              <a:rPr lang="cs-CZ" b="1" dirty="0" err="1" smtClean="0"/>
              <a:t>hay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relajarse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57" name="Zaoblený obdélník 56"/>
          <p:cNvSpPr/>
          <p:nvPr/>
        </p:nvSpPr>
        <p:spPr>
          <a:xfrm>
            <a:off x="755576" y="1772816"/>
            <a:ext cx="648072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pre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251520" y="3068960"/>
            <a:ext cx="517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No </a:t>
            </a:r>
            <a:r>
              <a:rPr lang="cs-CZ" b="1" dirty="0" err="1" smtClean="0"/>
              <a:t>dejes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árbol</a:t>
            </a:r>
            <a:r>
              <a:rPr lang="cs-CZ" b="1" dirty="0" smtClean="0"/>
              <a:t> </a:t>
            </a:r>
            <a:r>
              <a:rPr lang="cs-CZ" b="1" dirty="0" err="1" smtClean="0"/>
              <a:t>te</a:t>
            </a:r>
            <a:r>
              <a:rPr lang="cs-CZ" b="1" dirty="0" smtClean="0"/>
              <a:t> ___</a:t>
            </a:r>
            <a:r>
              <a:rPr lang="cs-CZ" b="1" dirty="0" err="1" smtClean="0"/>
              <a:t>pida</a:t>
            </a:r>
            <a:r>
              <a:rPr lang="cs-CZ" b="1" dirty="0" smtClean="0"/>
              <a:t> </a:t>
            </a:r>
            <a:r>
              <a:rPr lang="cs-CZ" b="1" dirty="0" err="1" smtClean="0"/>
              <a:t>ver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bosque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59" name="Zaoblený obdélník 58"/>
          <p:cNvSpPr/>
          <p:nvPr/>
        </p:nvSpPr>
        <p:spPr>
          <a:xfrm>
            <a:off x="2699792" y="2852936"/>
            <a:ext cx="648072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im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251520" y="4005064"/>
            <a:ext cx="3905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Vamos</a:t>
            </a:r>
            <a:r>
              <a:rPr lang="cs-CZ" b="1" dirty="0" smtClean="0"/>
              <a:t> a ___ </a:t>
            </a:r>
            <a:r>
              <a:rPr lang="cs-CZ" b="1" dirty="0" err="1" smtClean="0"/>
              <a:t>probar</a:t>
            </a:r>
            <a:r>
              <a:rPr lang="cs-CZ" b="1" dirty="0" smtClean="0"/>
              <a:t> los </a:t>
            </a:r>
            <a:r>
              <a:rPr lang="cs-CZ" b="1" dirty="0" err="1" smtClean="0"/>
              <a:t>resultados</a:t>
            </a:r>
            <a:r>
              <a:rPr lang="cs-CZ" b="1" dirty="0" smtClean="0"/>
              <a:t> </a:t>
            </a:r>
          </a:p>
          <a:p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experimento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61" name="Zaoblený obdélník 60"/>
          <p:cNvSpPr/>
          <p:nvPr/>
        </p:nvSpPr>
        <p:spPr>
          <a:xfrm>
            <a:off x="1187624" y="3717032"/>
            <a:ext cx="720080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com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3" grpId="1"/>
      <p:bldP spid="44" grpId="0" animBg="1"/>
      <p:bldP spid="44" grpId="1" animBg="1"/>
      <p:bldP spid="45" grpId="0"/>
      <p:bldP spid="45" grpId="1"/>
      <p:bldP spid="46" grpId="0" animBg="1"/>
      <p:bldP spid="46" grpId="1" animBg="1"/>
      <p:bldP spid="47" grpId="0"/>
      <p:bldP spid="47" grpId="1"/>
      <p:bldP spid="48" grpId="0"/>
      <p:bldP spid="48" grpId="1"/>
      <p:bldP spid="49" grpId="0" animBg="1"/>
      <p:bldP spid="49" grpId="1" animBg="1"/>
      <p:bldP spid="50" grpId="0" animBg="1"/>
      <p:bldP spid="50" grpId="1" animBg="1"/>
      <p:bldP spid="51" grpId="0"/>
      <p:bldP spid="51" grpId="1"/>
      <p:bldP spid="52" grpId="0" animBg="1"/>
      <p:bldP spid="52" grpId="1" animBg="1"/>
      <p:bldP spid="53" grpId="0" animBg="1"/>
      <p:bldP spid="53" grpId="1" animBg="1"/>
      <p:bldP spid="54" grpId="0"/>
      <p:bldP spid="54" grpId="1"/>
      <p:bldP spid="55" grpId="0" animBg="1"/>
      <p:bldP spid="55" grpId="1" animBg="1"/>
      <p:bldP spid="56" grpId="0"/>
      <p:bldP spid="56" grpId="1"/>
      <p:bldP spid="57" grpId="0" animBg="1"/>
      <p:bldP spid="57" grpId="1" animBg="1"/>
      <p:bldP spid="58" grpId="0"/>
      <p:bldP spid="58" grpId="1"/>
      <p:bldP spid="59" grpId="0" animBg="1"/>
      <p:bldP spid="59" grpId="1" animBg="1"/>
      <p:bldP spid="60" grpId="0"/>
      <p:bldP spid="60" grpId="1"/>
      <p:bldP spid="61" grpId="0" animBg="1"/>
      <p:bldP spid="6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6660232" y="3645024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VOLVER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660232" y="2924944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VIVIR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6660232" y="476672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PORTAR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580112" y="3645024"/>
            <a:ext cx="79740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051720" y="476672"/>
            <a:ext cx="1008112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TRAS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508104" y="476672"/>
            <a:ext cx="79740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IM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203848" y="476672"/>
            <a:ext cx="115212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COM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115616" y="476672"/>
            <a:ext cx="79740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923928" y="2924944"/>
            <a:ext cx="79740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932040" y="2924944"/>
            <a:ext cx="144016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SOBRE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626008" y="3652176"/>
            <a:ext cx="79740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D</a:t>
            </a:r>
            <a:r>
              <a:rPr lang="cs-CZ" sz="2000" b="1" dirty="0" smtClean="0">
                <a:solidFill>
                  <a:schemeClr val="tx1"/>
                </a:solidFill>
              </a:rPr>
              <a:t>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508104" y="2132856"/>
            <a:ext cx="79740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PRO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131840" y="2132856"/>
            <a:ext cx="79740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211960" y="2132856"/>
            <a:ext cx="941424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660232" y="2132856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MOVER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660232" y="1268760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FORMAR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508104" y="1268760"/>
            <a:ext cx="79740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IN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283968" y="1268760"/>
            <a:ext cx="1013432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3347864" y="1268760"/>
            <a:ext cx="79740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339752" y="1268760"/>
            <a:ext cx="79740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5580112" y="4509120"/>
            <a:ext cx="79740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6660232" y="4509120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COGER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4499992" y="476672"/>
            <a:ext cx="797408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EX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79512" y="5013176"/>
            <a:ext cx="6025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Lo</a:t>
            </a:r>
            <a:r>
              <a:rPr lang="cs-CZ" b="1" dirty="0" smtClean="0"/>
              <a:t> </a:t>
            </a:r>
            <a:r>
              <a:rPr lang="cs-CZ" b="1" dirty="0" err="1" smtClean="0"/>
              <a:t>básico</a:t>
            </a:r>
            <a:r>
              <a:rPr lang="cs-CZ" b="1" dirty="0" smtClean="0"/>
              <a:t> para la </a:t>
            </a:r>
            <a:r>
              <a:rPr lang="cs-CZ" b="1" dirty="0" err="1" smtClean="0"/>
              <a:t>economía</a:t>
            </a:r>
            <a:r>
              <a:rPr lang="cs-CZ" b="1" dirty="0" smtClean="0"/>
              <a:t> es ___ </a:t>
            </a:r>
            <a:r>
              <a:rPr lang="cs-CZ" b="1" dirty="0" err="1" smtClean="0"/>
              <a:t>portar</a:t>
            </a:r>
            <a:r>
              <a:rPr lang="cs-CZ" b="1" dirty="0" smtClean="0"/>
              <a:t> e ___ </a:t>
            </a:r>
            <a:r>
              <a:rPr lang="cs-CZ" b="1" dirty="0" err="1" smtClean="0"/>
              <a:t>portar</a:t>
            </a:r>
            <a:r>
              <a:rPr lang="cs-CZ" b="1" dirty="0" smtClean="0"/>
              <a:t>. 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251520" y="4293096"/>
            <a:ext cx="343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___ </a:t>
            </a:r>
            <a:r>
              <a:rPr lang="cs-CZ" b="1" dirty="0" err="1" smtClean="0"/>
              <a:t>coge</a:t>
            </a:r>
            <a:r>
              <a:rPr lang="cs-CZ" b="1" dirty="0" smtClean="0"/>
              <a:t> </a:t>
            </a:r>
            <a:r>
              <a:rPr lang="cs-CZ" b="1" dirty="0" err="1" smtClean="0"/>
              <a:t>tus</a:t>
            </a:r>
            <a:r>
              <a:rPr lang="cs-CZ" b="1" dirty="0" smtClean="0"/>
              <a:t> </a:t>
            </a:r>
            <a:r>
              <a:rPr lang="cs-CZ" b="1" dirty="0" err="1" smtClean="0"/>
              <a:t>cosas</a:t>
            </a:r>
            <a:r>
              <a:rPr lang="cs-CZ" b="1" dirty="0" smtClean="0"/>
              <a:t> y </a:t>
            </a:r>
            <a:r>
              <a:rPr lang="cs-CZ" b="1" dirty="0" err="1" smtClean="0"/>
              <a:t>vámonos</a:t>
            </a:r>
            <a:r>
              <a:rPr lang="cs-CZ" b="1" dirty="0" smtClean="0"/>
              <a:t>. 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179512" y="5733256"/>
            <a:ext cx="4216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libro </a:t>
            </a:r>
            <a:r>
              <a:rPr lang="cs-CZ" b="1" dirty="0" err="1" smtClean="0"/>
              <a:t>lo</a:t>
            </a:r>
            <a:r>
              <a:rPr lang="cs-CZ" b="1" dirty="0" smtClean="0"/>
              <a:t> he ___ </a:t>
            </a:r>
            <a:r>
              <a:rPr lang="cs-CZ" b="1" dirty="0" err="1" smtClean="0"/>
              <a:t>vuelto</a:t>
            </a:r>
            <a:r>
              <a:rPr lang="cs-CZ" b="1" dirty="0" smtClean="0"/>
              <a:t> </a:t>
            </a:r>
            <a:r>
              <a:rPr lang="cs-CZ" b="1" dirty="0" err="1" smtClean="0"/>
              <a:t>esta</a:t>
            </a:r>
            <a:r>
              <a:rPr lang="cs-CZ" b="1" dirty="0" smtClean="0"/>
              <a:t> </a:t>
            </a:r>
            <a:r>
              <a:rPr lang="cs-CZ" b="1" dirty="0" err="1" smtClean="0"/>
              <a:t>maňana</a:t>
            </a:r>
            <a:r>
              <a:rPr lang="cs-CZ" b="1" dirty="0" smtClean="0"/>
              <a:t>. 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251520" y="3645024"/>
            <a:ext cx="3788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No </a:t>
            </a:r>
            <a:r>
              <a:rPr lang="cs-CZ" b="1" dirty="0" err="1" smtClean="0"/>
              <a:t>me</a:t>
            </a:r>
            <a:r>
              <a:rPr lang="cs-CZ" b="1" dirty="0" smtClean="0"/>
              <a:t> ___ formo </a:t>
            </a:r>
            <a:r>
              <a:rPr lang="cs-CZ" b="1" dirty="0" err="1" smtClean="0"/>
              <a:t>con</a:t>
            </a:r>
            <a:r>
              <a:rPr lang="cs-CZ" b="1" dirty="0" smtClean="0"/>
              <a:t> tu </a:t>
            </a:r>
            <a:r>
              <a:rPr lang="cs-CZ" b="1" dirty="0" err="1" smtClean="0"/>
              <a:t>opinión</a:t>
            </a:r>
            <a:r>
              <a:rPr lang="cs-CZ" b="1" dirty="0" smtClean="0"/>
              <a:t>. </a:t>
            </a:r>
            <a:endParaRPr lang="cs-CZ" dirty="0"/>
          </a:p>
        </p:txBody>
      </p:sp>
      <p:sp>
        <p:nvSpPr>
          <p:cNvPr id="33" name="Zaoblený obdélník 32"/>
          <p:cNvSpPr/>
          <p:nvPr/>
        </p:nvSpPr>
        <p:spPr>
          <a:xfrm>
            <a:off x="1043608" y="3429000"/>
            <a:ext cx="720080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con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251520" y="4077072"/>
            <a:ext cx="648072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3419872" y="4797152"/>
            <a:ext cx="504056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ex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4788024" y="4797152"/>
            <a:ext cx="504056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im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1619672" y="5517232"/>
            <a:ext cx="504056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0" y="4040396"/>
            <a:ext cx="4977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Las </a:t>
            </a:r>
            <a:r>
              <a:rPr lang="cs-CZ" b="1" dirty="0" err="1" smtClean="0"/>
              <a:t>canciones</a:t>
            </a:r>
            <a:r>
              <a:rPr lang="cs-CZ" b="1" dirty="0" smtClean="0"/>
              <a:t> a </a:t>
            </a:r>
            <a:r>
              <a:rPr lang="cs-CZ" b="1" dirty="0" err="1" smtClean="0"/>
              <a:t>Virgen</a:t>
            </a:r>
            <a:r>
              <a:rPr lang="cs-CZ" b="1" dirty="0" smtClean="0"/>
              <a:t> </a:t>
            </a:r>
            <a:r>
              <a:rPr lang="cs-CZ" b="1" dirty="0" err="1" smtClean="0"/>
              <a:t>María</a:t>
            </a:r>
            <a:r>
              <a:rPr lang="cs-CZ" b="1" dirty="0" smtClean="0"/>
              <a:t> ne ___ </a:t>
            </a:r>
            <a:r>
              <a:rPr lang="cs-CZ" b="1" dirty="0" err="1" smtClean="0"/>
              <a:t>mueven</a:t>
            </a:r>
            <a:r>
              <a:rPr lang="cs-CZ" b="1" dirty="0" smtClean="0"/>
              <a:t>.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0" y="4832484"/>
            <a:ext cx="4537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Tienes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___ </a:t>
            </a:r>
            <a:r>
              <a:rPr lang="cs-CZ" b="1" dirty="0" err="1" smtClean="0"/>
              <a:t>mover</a:t>
            </a:r>
            <a:r>
              <a:rPr lang="cs-CZ" b="1" dirty="0" smtClean="0"/>
              <a:t> </a:t>
            </a:r>
            <a:r>
              <a:rPr lang="cs-CZ" b="1" dirty="0" err="1" smtClean="0"/>
              <a:t>bien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bechamel</a:t>
            </a:r>
            <a:r>
              <a:rPr lang="cs-CZ" b="1" dirty="0" smtClean="0"/>
              <a:t>.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72008" y="5624572"/>
            <a:ext cx="650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Paz </a:t>
            </a:r>
            <a:r>
              <a:rPr lang="cs-CZ" b="1" dirty="0" err="1" smtClean="0"/>
              <a:t>Verde</a:t>
            </a:r>
            <a:r>
              <a:rPr lang="cs-CZ" b="1" dirty="0" smtClean="0"/>
              <a:t> ___ </a:t>
            </a:r>
            <a:r>
              <a:rPr lang="cs-CZ" b="1" dirty="0" err="1" smtClean="0"/>
              <a:t>mueve</a:t>
            </a:r>
            <a:r>
              <a:rPr lang="cs-CZ" b="1" dirty="0" smtClean="0"/>
              <a:t> las </a:t>
            </a:r>
            <a:r>
              <a:rPr lang="cs-CZ" b="1" dirty="0" err="1" smtClean="0"/>
              <a:t>campaňas</a:t>
            </a:r>
            <a:r>
              <a:rPr lang="cs-CZ" b="1" dirty="0" smtClean="0"/>
              <a:t> para </a:t>
            </a:r>
            <a:r>
              <a:rPr lang="cs-CZ" b="1" dirty="0" err="1" smtClean="0"/>
              <a:t>proteger</a:t>
            </a:r>
            <a:r>
              <a:rPr lang="cs-CZ" b="1" dirty="0" smtClean="0"/>
              <a:t> </a:t>
            </a:r>
            <a:r>
              <a:rPr lang="cs-CZ" b="1" dirty="0" err="1" smtClean="0"/>
              <a:t>ballenas</a:t>
            </a:r>
            <a:r>
              <a:rPr lang="cs-CZ" b="1" dirty="0" smtClean="0"/>
              <a:t>..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72008" y="6488668"/>
            <a:ext cx="4917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Fidel</a:t>
            </a:r>
            <a:r>
              <a:rPr lang="cs-CZ" b="1" dirty="0" smtClean="0"/>
              <a:t> </a:t>
            </a:r>
            <a:r>
              <a:rPr lang="cs-CZ" b="1" dirty="0" err="1" smtClean="0"/>
              <a:t>Castro</a:t>
            </a:r>
            <a:r>
              <a:rPr lang="cs-CZ" b="1" dirty="0" smtClean="0"/>
              <a:t> ___ </a:t>
            </a:r>
            <a:r>
              <a:rPr lang="cs-CZ" b="1" dirty="0" err="1" smtClean="0"/>
              <a:t>vivió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atentado</a:t>
            </a:r>
            <a:r>
              <a:rPr lang="cs-CZ" b="1" dirty="0" smtClean="0"/>
              <a:t> </a:t>
            </a:r>
            <a:r>
              <a:rPr lang="cs-CZ" b="1" dirty="0" err="1" smtClean="0"/>
              <a:t>terrorista</a:t>
            </a:r>
            <a:r>
              <a:rPr lang="cs-CZ" b="1" dirty="0" smtClean="0"/>
              <a:t>.</a:t>
            </a:r>
            <a:endParaRPr lang="cs-CZ" dirty="0"/>
          </a:p>
        </p:txBody>
      </p:sp>
      <p:sp>
        <p:nvSpPr>
          <p:cNvPr id="42" name="Zaoblený obdélník 41"/>
          <p:cNvSpPr/>
          <p:nvPr/>
        </p:nvSpPr>
        <p:spPr>
          <a:xfrm>
            <a:off x="3384376" y="3824372"/>
            <a:ext cx="648072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con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1224136" y="4616460"/>
            <a:ext cx="576064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1152128" y="5336540"/>
            <a:ext cx="648072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1368152" y="6272644"/>
            <a:ext cx="864096" cy="3530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sobre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7" grpId="0"/>
      <p:bldP spid="27" grpId="1"/>
      <p:bldP spid="28" grpId="0"/>
      <p:bldP spid="28" grpId="1"/>
      <p:bldP spid="29" grpId="0"/>
      <p:bldP spid="29" grpId="1"/>
      <p:bldP spid="32" grpId="0"/>
      <p:bldP spid="32" grpId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259632" y="764704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CANSAR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491880" y="764704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CUBRIR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868144" y="764704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CUIDAR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259632" y="1412776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CARGAR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755576" y="3501008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DESNUDAR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755576" y="4149080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DESPISTAR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419872" y="1412776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AGRADAR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75856" y="260648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Sinónimos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539552" y="1196752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Aguantar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39552" y="1916832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Ofrecer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39552" y="2708920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Evitar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39552" y="3429000"/>
            <a:ext cx="1828800" cy="72008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Estar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acuerdo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39552" y="4437112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Divertirse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39552" y="5157192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Lograr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39552" y="5877272"/>
            <a:ext cx="1828800" cy="48939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Desaparecer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</TotalTime>
  <Words>434</Words>
  <Application>Microsoft Office PowerPoint</Application>
  <PresentationFormat>Předvádění na obrazovce (4:3)</PresentationFormat>
  <Paragraphs>155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Slunovrat</vt:lpstr>
      <vt:lpstr>Prefijos de algunos verbos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smoldasova</dc:creator>
  <cp:lastModifiedBy>smoldasova</cp:lastModifiedBy>
  <cp:revision>11</cp:revision>
  <dcterms:created xsi:type="dcterms:W3CDTF">2014-06-20T07:47:02Z</dcterms:created>
  <dcterms:modified xsi:type="dcterms:W3CDTF">2014-06-20T09:22:13Z</dcterms:modified>
</cp:coreProperties>
</file>