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071957-508A-4D69-B6A7-8FC858E107F4}" type="datetimeFigureOut">
              <a:rPr lang="cs-CZ" smtClean="0"/>
              <a:pPr/>
              <a:t>12.4.2014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0E713C-4109-4610-982C-84013A7DB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Ser, </a:t>
            </a:r>
            <a:r>
              <a:rPr lang="cs-CZ" dirty="0" err="1" smtClean="0"/>
              <a:t>estar</a:t>
            </a:r>
            <a:r>
              <a:rPr lang="cs-CZ" dirty="0" smtClean="0"/>
              <a:t>, </a:t>
            </a:r>
            <a:r>
              <a:rPr lang="cs-CZ" dirty="0" err="1" smtClean="0"/>
              <a:t>hay</a:t>
            </a:r>
            <a:r>
              <a:rPr lang="cs-CZ" dirty="0" smtClean="0"/>
              <a:t> ve všech časech</a:t>
            </a:r>
            <a:endParaRPr lang="cs-CZ" dirty="0"/>
          </a:p>
        </p:txBody>
      </p:sp>
      <p:sp>
        <p:nvSpPr>
          <p:cNvPr id="4" name="Podnadpis 2"/>
          <p:cNvSpPr>
            <a:spLocks noGrp="1"/>
          </p:cNvSpPr>
          <p:nvPr/>
        </p:nvSpPr>
        <p:spPr>
          <a:xfrm>
            <a:off x="539552" y="3933056"/>
            <a:ext cx="7704856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59832" y="404664"/>
            <a:ext cx="1512168" cy="57606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SER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004048" y="404664"/>
            <a:ext cx="1512168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ESTAR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020272" y="404664"/>
            <a:ext cx="1512168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HAY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6" y="1628800"/>
            <a:ext cx="165618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5536" y="2636912"/>
            <a:ext cx="165618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futuro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3645024"/>
            <a:ext cx="165618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compuesto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4653136"/>
            <a:ext cx="165618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indefinido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95536" y="5589240"/>
            <a:ext cx="1656184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imperfecto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habrá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será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sido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7487816" y="6309320"/>
            <a:ext cx="1656184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estar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7668344" y="6309320"/>
            <a:ext cx="1475656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1979 -0.22017 " pathEditMode="relative" ptsTypes="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2776 -0.3755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8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6642E-6 L -0.03333 -0.5224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49809 -0.0922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-4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5059 -0.5224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" y="-26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04132 -0.7007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35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5059 -0.3859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" y="-193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32007E-6 L -0.27553 -0.5434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27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2618 -0.0818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41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29323 -0.70074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-35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25382 -0.22873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-114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5059 -0.70074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" y="-35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007E-6 L -0.00191 -0.09228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2008" y="1124744"/>
            <a:ext cx="16113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¿</a:t>
            </a:r>
            <a:r>
              <a:rPr lang="cs-CZ" b="1" dirty="0" err="1" smtClean="0"/>
              <a:t>Cómo</a:t>
            </a:r>
            <a:r>
              <a:rPr lang="cs-CZ" b="1" dirty="0" smtClean="0"/>
              <a:t> es?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Qué</a:t>
            </a:r>
            <a:r>
              <a:rPr lang="cs-CZ" b="1" dirty="0" smtClean="0"/>
              <a:t> es eso?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008" y="2708920"/>
            <a:ext cx="1685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¿</a:t>
            </a:r>
            <a:r>
              <a:rPr lang="cs-CZ" b="1" dirty="0" err="1" smtClean="0"/>
              <a:t>Dónde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?</a:t>
            </a:r>
          </a:p>
          <a:p>
            <a:endParaRPr lang="cs-CZ" b="1" dirty="0" smtClean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Cómo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5157192"/>
            <a:ext cx="26468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¿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hay</a:t>
            </a:r>
            <a:r>
              <a:rPr lang="cs-CZ" b="1" dirty="0" smtClean="0"/>
              <a:t>?</a:t>
            </a:r>
          </a:p>
          <a:p>
            <a:endParaRPr lang="cs-CZ" b="1" dirty="0"/>
          </a:p>
          <a:p>
            <a:r>
              <a:rPr lang="cs-CZ" b="1" dirty="0" smtClean="0"/>
              <a:t>¿</a:t>
            </a:r>
            <a:r>
              <a:rPr lang="cs-CZ" b="1" dirty="0" err="1" smtClean="0"/>
              <a:t>Cuánto</a:t>
            </a:r>
            <a:r>
              <a:rPr lang="cs-CZ" b="1" dirty="0" smtClean="0"/>
              <a:t>/a/os/as </a:t>
            </a:r>
            <a:r>
              <a:rPr lang="cs-CZ" b="1" dirty="0" err="1" smtClean="0"/>
              <a:t>hay</a:t>
            </a:r>
            <a:r>
              <a:rPr lang="cs-CZ" b="1" dirty="0" smtClean="0"/>
              <a:t>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5816" y="1124744"/>
            <a:ext cx="1830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guapo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r>
              <a:rPr lang="cs-CZ" b="1" dirty="0" smtClean="0"/>
              <a:t>Es </a:t>
            </a:r>
            <a:r>
              <a:rPr lang="cs-CZ" b="1" dirty="0" err="1" smtClean="0"/>
              <a:t>un</a:t>
            </a:r>
            <a:r>
              <a:rPr lang="cs-CZ" b="1" dirty="0" smtClean="0"/>
              <a:t> libro.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2708920"/>
            <a:ext cx="22204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lejos</a:t>
            </a:r>
            <a:r>
              <a:rPr lang="cs-CZ" b="1" dirty="0" smtClean="0"/>
              <a:t> de </a:t>
            </a:r>
            <a:r>
              <a:rPr lang="cs-CZ" b="1" dirty="0" err="1" smtClean="0"/>
              <a:t>aquí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bien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43808" y="5157192"/>
            <a:ext cx="2404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hay</a:t>
            </a:r>
            <a:r>
              <a:rPr lang="cs-CZ" b="1" dirty="0" smtClean="0"/>
              <a:t> </a:t>
            </a:r>
            <a:r>
              <a:rPr lang="cs-CZ" b="1" dirty="0" err="1" smtClean="0"/>
              <a:t>nada</a:t>
            </a:r>
            <a:r>
              <a:rPr lang="cs-CZ" b="1" dirty="0" smtClean="0"/>
              <a:t> </a:t>
            </a:r>
            <a:r>
              <a:rPr lang="cs-CZ" b="1" dirty="0" err="1" smtClean="0"/>
              <a:t>nuevo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err="1" smtClean="0"/>
              <a:t>Hay</a:t>
            </a:r>
            <a:r>
              <a:rPr lang="cs-CZ" b="1" dirty="0" smtClean="0"/>
              <a:t> </a:t>
            </a:r>
            <a:r>
              <a:rPr lang="cs-CZ" b="1" dirty="0" err="1" smtClean="0"/>
              <a:t>mucha</a:t>
            </a:r>
            <a:r>
              <a:rPr lang="cs-CZ" b="1" dirty="0" smtClean="0"/>
              <a:t> </a:t>
            </a:r>
            <a:r>
              <a:rPr lang="cs-CZ" b="1" dirty="0" err="1" smtClean="0"/>
              <a:t>gente</a:t>
            </a:r>
            <a:r>
              <a:rPr lang="cs-CZ" b="1" dirty="0" smtClean="0"/>
              <a:t>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4860032" y="980728"/>
            <a:ext cx="1080120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era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84168" y="980728"/>
            <a:ext cx="1224136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ha </a:t>
            </a:r>
            <a:r>
              <a:rPr lang="cs-CZ" sz="2000" b="1" dirty="0" err="1" smtClean="0">
                <a:solidFill>
                  <a:srgbClr val="FFFF00"/>
                </a:solidFill>
              </a:rPr>
              <a:t>sido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220072" y="2636912"/>
            <a:ext cx="1512168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estaba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220072" y="3284984"/>
            <a:ext cx="1512168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estuvo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436096" y="1628800"/>
            <a:ext cx="1224136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va</a:t>
            </a:r>
            <a:r>
              <a:rPr lang="cs-CZ" sz="2000" b="1" dirty="0" smtClean="0">
                <a:solidFill>
                  <a:srgbClr val="FFFF00"/>
                </a:solidFill>
              </a:rPr>
              <a:t> a ser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7452320" y="980728"/>
            <a:ext cx="1224136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fue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732240" y="1628800"/>
            <a:ext cx="1224136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será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948264" y="2636912"/>
            <a:ext cx="1512168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ha </a:t>
            </a:r>
            <a:r>
              <a:rPr lang="cs-CZ" sz="2000" b="1" dirty="0" err="1" smtClean="0">
                <a:solidFill>
                  <a:srgbClr val="FFFF00"/>
                </a:solidFill>
              </a:rPr>
              <a:t>estado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948264" y="3284984"/>
            <a:ext cx="1512168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estará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012160" y="3933056"/>
            <a:ext cx="1512168" cy="50405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va</a:t>
            </a:r>
            <a:r>
              <a:rPr lang="cs-CZ" sz="2000" b="1" dirty="0" smtClean="0">
                <a:solidFill>
                  <a:srgbClr val="FFFF00"/>
                </a:solidFill>
              </a:rPr>
              <a:t> a </a:t>
            </a:r>
            <a:r>
              <a:rPr lang="cs-CZ" sz="2000" b="1" dirty="0" err="1" smtClean="0">
                <a:solidFill>
                  <a:srgbClr val="FFFF00"/>
                </a:solidFill>
              </a:rPr>
              <a:t>estar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436096" y="5085184"/>
            <a:ext cx="144016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había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436096" y="5733256"/>
            <a:ext cx="144016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habrá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164288" y="5085184"/>
            <a:ext cx="158417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va</a:t>
            </a:r>
            <a:r>
              <a:rPr lang="cs-CZ" sz="2000" b="1" dirty="0" smtClean="0">
                <a:solidFill>
                  <a:srgbClr val="FFFF00"/>
                </a:solidFill>
              </a:rPr>
              <a:t> a </a:t>
            </a:r>
            <a:r>
              <a:rPr lang="cs-CZ" sz="2000" b="1" dirty="0" err="1" smtClean="0">
                <a:solidFill>
                  <a:srgbClr val="FFFF00"/>
                </a:solidFill>
              </a:rPr>
              <a:t>haber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ipka doprava 1"/>
          <p:cNvSpPr/>
          <p:nvPr/>
        </p:nvSpPr>
        <p:spPr>
          <a:xfrm>
            <a:off x="539552" y="2852936"/>
            <a:ext cx="80648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6948264" y="1988840"/>
            <a:ext cx="1512168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serán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899592" y="3356992"/>
            <a:ext cx="1512168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estuve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899592" y="4149080"/>
            <a:ext cx="1512168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había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 flipH="1">
            <a:off x="3131840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Budou dvě hodiny.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6804248" y="332656"/>
            <a:ext cx="151216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futuro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427984" y="332656"/>
            <a:ext cx="151216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presente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27584" y="332656"/>
            <a:ext cx="151216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pasado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 flipH="1">
            <a:off x="3131840" y="5661248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Včera jsem byl v kině.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 flipH="1">
            <a:off x="3203848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Bylo to hezké.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899592" y="2060848"/>
            <a:ext cx="1512168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era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 flipH="1">
            <a:off x="3203848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Kde budeš v neděli?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6804248" y="3356992"/>
            <a:ext cx="1728192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vas</a:t>
            </a:r>
            <a:r>
              <a:rPr lang="cs-CZ" sz="2000" b="1" dirty="0" smtClean="0">
                <a:solidFill>
                  <a:srgbClr val="FFFF00"/>
                </a:solidFill>
              </a:rPr>
              <a:t> a </a:t>
            </a:r>
            <a:r>
              <a:rPr lang="cs-CZ" sz="2000" b="1" dirty="0" err="1" smtClean="0">
                <a:solidFill>
                  <a:srgbClr val="FFFF00"/>
                </a:solidFill>
              </a:rPr>
              <a:t>estar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 flipH="1">
            <a:off x="3275856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Kdo to byl?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 flipH="1">
            <a:off x="3203848" y="5661248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Byly tam hezké holky.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 flipH="1">
            <a:off x="3275856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Svítí (je) slunce.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2699792" y="2060848"/>
            <a:ext cx="1512168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ha </a:t>
            </a:r>
            <a:r>
              <a:rPr lang="cs-CZ" sz="2000" b="1" dirty="0" err="1" smtClean="0">
                <a:solidFill>
                  <a:srgbClr val="FFFF00"/>
                </a:solidFill>
              </a:rPr>
              <a:t>sido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572000" y="4149080"/>
            <a:ext cx="1512168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hay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 flipH="1">
            <a:off x="3275856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Byl unavený.</a:t>
            </a:r>
            <a:endParaRPr lang="cs-CZ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899592" y="4869160"/>
            <a:ext cx="1512168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estaba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 flipH="1">
            <a:off x="3131840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To je hloupost.</a:t>
            </a:r>
            <a:endParaRPr lang="cs-CZ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4499992" y="2060848"/>
            <a:ext cx="1512168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es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 flipH="1">
            <a:off x="3203848" y="5661248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Kde jsi byl?</a:t>
            </a:r>
            <a:endParaRPr lang="cs-CZ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2699792" y="3356992"/>
            <a:ext cx="1656184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has </a:t>
            </a:r>
            <a:r>
              <a:rPr lang="cs-CZ" sz="2000" b="1" dirty="0" err="1" smtClean="0">
                <a:solidFill>
                  <a:srgbClr val="FFFF00"/>
                </a:solidFill>
              </a:rPr>
              <a:t>estado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 flipH="1">
            <a:off x="3203848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Bylo to v r. 1986.</a:t>
            </a:r>
            <a:endParaRPr lang="cs-CZ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899592" y="1412776"/>
            <a:ext cx="1512168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fue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 flipH="1">
            <a:off x="3203848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Bude tam fůra cizinců.</a:t>
            </a:r>
            <a:endParaRPr lang="cs-CZ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6948264" y="4149080"/>
            <a:ext cx="1512168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habrá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3275856" y="5589240"/>
            <a:ext cx="427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Lednička je prázdná.</a:t>
            </a:r>
            <a:endParaRPr lang="cs-CZ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4572000" y="3356992"/>
            <a:ext cx="1512168" cy="576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está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6948264" y="4797152"/>
            <a:ext cx="1512168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va</a:t>
            </a:r>
            <a:r>
              <a:rPr lang="cs-CZ" sz="2000" b="1" dirty="0" smtClean="0">
                <a:solidFill>
                  <a:srgbClr val="FFFF00"/>
                </a:solidFill>
              </a:rPr>
              <a:t> a </a:t>
            </a:r>
            <a:r>
              <a:rPr lang="cs-CZ" sz="2000" b="1" dirty="0" err="1" smtClean="0">
                <a:solidFill>
                  <a:srgbClr val="FFFF00"/>
                </a:solidFill>
              </a:rPr>
              <a:t>haber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6" grpId="1"/>
      <p:bldP spid="10" grpId="0"/>
      <p:bldP spid="10" grpId="1"/>
      <p:bldP spid="11" grpId="0"/>
      <p:bldP spid="11" grpId="1"/>
      <p:bldP spid="12" grpId="0" animBg="1"/>
      <p:bldP spid="13" grpId="0"/>
      <p:bldP spid="13" grpId="1"/>
      <p:bldP spid="14" grpId="0" animBg="1"/>
      <p:bldP spid="15" grpId="0"/>
      <p:bldP spid="15" grpId="1"/>
      <p:bldP spid="16" grpId="0"/>
      <p:bldP spid="16" grpId="1"/>
      <p:bldP spid="17" grpId="0"/>
      <p:bldP spid="17" grpId="1"/>
      <p:bldP spid="18" grpId="0" animBg="1"/>
      <p:bldP spid="19" grpId="0" animBg="1"/>
      <p:bldP spid="20" grpId="0"/>
      <p:bldP spid="20" grpId="1"/>
      <p:bldP spid="21" grpId="0" animBg="1"/>
      <p:bldP spid="22" grpId="0"/>
      <p:bldP spid="22" grpId="1"/>
      <p:bldP spid="23" grpId="0" animBg="1"/>
      <p:bldP spid="24" grpId="0"/>
      <p:bldP spid="24" grpId="1"/>
      <p:bldP spid="25" grpId="0" animBg="1"/>
      <p:bldP spid="26" grpId="0"/>
      <p:bldP spid="26" grpId="1"/>
      <p:bldP spid="27" grpId="0" animBg="1"/>
      <p:bldP spid="28" grpId="0"/>
      <p:bldP spid="28" grpId="1"/>
      <p:bldP spid="29" grpId="0" animBg="1"/>
      <p:bldP spid="30" grpId="0"/>
      <p:bldP spid="30" grpId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1196752"/>
            <a:ext cx="8515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piso</a:t>
            </a:r>
            <a:r>
              <a:rPr lang="cs-CZ" b="1" dirty="0" smtClean="0"/>
              <a:t>                        </a:t>
            </a:r>
            <a:r>
              <a:rPr lang="cs-CZ" b="1" dirty="0" err="1" smtClean="0"/>
              <a:t>muy</a:t>
            </a:r>
            <a:r>
              <a:rPr lang="cs-CZ" b="1" dirty="0" smtClean="0"/>
              <a:t> bonito pero las </a:t>
            </a:r>
            <a:r>
              <a:rPr lang="cs-CZ" b="1" dirty="0" err="1" smtClean="0"/>
              <a:t>paredes</a:t>
            </a:r>
            <a:r>
              <a:rPr lang="cs-CZ" b="1" dirty="0" smtClean="0"/>
              <a:t>                        </a:t>
            </a:r>
            <a:r>
              <a:rPr lang="cs-CZ" b="1" dirty="0" err="1" smtClean="0"/>
              <a:t>sucias</a:t>
            </a:r>
            <a:endParaRPr lang="cs-CZ" b="1" dirty="0" smtClean="0"/>
          </a:p>
          <a:p>
            <a:r>
              <a:rPr lang="cs-CZ" b="1" dirty="0" smtClean="0"/>
              <a:t>y                       </a:t>
            </a:r>
            <a:r>
              <a:rPr lang="cs-CZ" b="1" dirty="0" err="1" smtClean="0"/>
              <a:t>cucarachas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baňo.</a:t>
            </a: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6300192" y="105273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403648" y="105273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55576" y="1556792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2" y="260648"/>
            <a:ext cx="7247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Complete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SER, ESTAR, HAY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todos</a:t>
            </a:r>
            <a:r>
              <a:rPr lang="cs-CZ" b="1" dirty="0" smtClean="0"/>
              <a:t> los </a:t>
            </a:r>
            <a:r>
              <a:rPr lang="cs-CZ" b="1" dirty="0" err="1" smtClean="0"/>
              <a:t>tiempos</a:t>
            </a:r>
            <a:r>
              <a:rPr lang="cs-CZ" b="1" dirty="0" smtClean="0"/>
              <a:t> </a:t>
            </a:r>
            <a:r>
              <a:rPr lang="cs-CZ" b="1" dirty="0" err="1" smtClean="0"/>
              <a:t>posibles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6300192" y="105273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403648" y="105273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55576" y="1556792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300192" y="1052736"/>
            <a:ext cx="1584176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han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403648" y="105273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sido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1556792"/>
            <a:ext cx="1656184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habido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300192" y="1052736"/>
            <a:ext cx="1584176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403648" y="105273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39552" y="1556792"/>
            <a:ext cx="1656184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67544" y="2852936"/>
            <a:ext cx="7890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                      las </a:t>
            </a:r>
            <a:r>
              <a:rPr lang="cs-CZ" b="1" dirty="0" err="1" smtClean="0"/>
              <a:t>ocho</a:t>
            </a:r>
            <a:r>
              <a:rPr lang="cs-CZ" b="1" dirty="0" smtClean="0"/>
              <a:t> de la </a:t>
            </a:r>
            <a:r>
              <a:rPr lang="cs-CZ" b="1" dirty="0" err="1" smtClean="0"/>
              <a:t>tarde</a:t>
            </a:r>
            <a:r>
              <a:rPr lang="cs-CZ" b="1" dirty="0" smtClean="0"/>
              <a:t>. Papá                       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curro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porque</a:t>
            </a:r>
            <a:r>
              <a:rPr lang="cs-CZ" b="1" dirty="0" smtClean="0"/>
              <a:t>                       </a:t>
            </a:r>
            <a:r>
              <a:rPr lang="cs-CZ" b="1" dirty="0" err="1" smtClean="0"/>
              <a:t>muchos</a:t>
            </a:r>
            <a:r>
              <a:rPr lang="cs-CZ" b="1" dirty="0" smtClean="0"/>
              <a:t> </a:t>
            </a:r>
            <a:r>
              <a:rPr lang="cs-CZ" b="1" dirty="0" err="1" smtClean="0"/>
              <a:t>colegas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baja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611560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1475656" y="321297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220072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11560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Serán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1475656" y="321297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habrá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5220072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estará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611560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1475656" y="321297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5220072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611560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Han </a:t>
            </a:r>
            <a:r>
              <a:rPr lang="cs-CZ" sz="2000" b="1" dirty="0" err="1" smtClean="0">
                <a:solidFill>
                  <a:schemeClr val="tx1"/>
                </a:solidFill>
              </a:rPr>
              <a:t>sido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1475656" y="3212976"/>
            <a:ext cx="1440160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hay</a:t>
            </a:r>
            <a:r>
              <a:rPr lang="cs-CZ" sz="2000" b="1" dirty="0" smtClean="0">
                <a:solidFill>
                  <a:schemeClr val="tx1"/>
                </a:solidFill>
              </a:rPr>
              <a:t>/ha </a:t>
            </a:r>
            <a:r>
              <a:rPr lang="cs-CZ" sz="2000" b="1" dirty="0" err="1" smtClean="0">
                <a:solidFill>
                  <a:schemeClr val="tx1"/>
                </a:solidFill>
              </a:rPr>
              <a:t>habido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5220072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611560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1475656" y="3212976"/>
            <a:ext cx="1440160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5220072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6660232" y="4797152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2627784" y="537321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440976" y="4365104"/>
            <a:ext cx="84818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Anteayer</a:t>
            </a:r>
            <a:r>
              <a:rPr lang="cs-CZ" b="1" dirty="0" smtClean="0"/>
              <a:t>                          (</a:t>
            </a:r>
            <a:r>
              <a:rPr lang="cs-CZ" b="1" dirty="0" err="1" smtClean="0"/>
              <a:t>nosotros</a:t>
            </a:r>
            <a:r>
              <a:rPr lang="cs-CZ" b="1" dirty="0" smtClean="0"/>
              <a:t>)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fiesta</a:t>
            </a:r>
            <a:r>
              <a:rPr lang="cs-CZ" b="1" dirty="0" smtClean="0"/>
              <a:t> de </a:t>
            </a:r>
            <a:r>
              <a:rPr lang="cs-CZ" b="1" dirty="0" err="1" smtClean="0"/>
              <a:t>piso</a:t>
            </a:r>
            <a:r>
              <a:rPr lang="cs-CZ" b="1" dirty="0" smtClean="0"/>
              <a:t>.                        </a:t>
            </a:r>
          </a:p>
          <a:p>
            <a:endParaRPr lang="cs-CZ" b="1" dirty="0" smtClean="0"/>
          </a:p>
          <a:p>
            <a:r>
              <a:rPr lang="cs-CZ" b="1" dirty="0" err="1" smtClean="0"/>
              <a:t>dos</a:t>
            </a:r>
            <a:r>
              <a:rPr lang="cs-CZ" b="1" dirty="0" smtClean="0"/>
              <a:t> </a:t>
            </a:r>
            <a:r>
              <a:rPr lang="cs-CZ" b="1" dirty="0" err="1" smtClean="0"/>
              <a:t>muchachas</a:t>
            </a:r>
            <a:r>
              <a:rPr lang="cs-CZ" b="1" dirty="0" smtClean="0"/>
              <a:t> </a:t>
            </a:r>
            <a:r>
              <a:rPr lang="cs-CZ" b="1" dirty="0" err="1" smtClean="0"/>
              <a:t>polacas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                     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bien</a:t>
            </a:r>
            <a:r>
              <a:rPr lang="cs-CZ" b="1" dirty="0" smtClean="0"/>
              <a:t>.  </a:t>
            </a:r>
          </a:p>
          <a:p>
            <a:r>
              <a:rPr lang="cs-CZ" b="1" dirty="0" smtClean="0"/>
              <a:t>                         </a:t>
            </a:r>
          </a:p>
          <a:p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buen</a:t>
            </a:r>
            <a:r>
              <a:rPr lang="cs-CZ" b="1" dirty="0" smtClean="0"/>
              <a:t> </a:t>
            </a:r>
            <a:r>
              <a:rPr lang="cs-CZ" b="1" dirty="0" err="1" smtClean="0"/>
              <a:t>rollo</a:t>
            </a:r>
            <a:r>
              <a:rPr lang="cs-CZ" b="1" dirty="0" smtClean="0"/>
              <a:t> y                        </a:t>
            </a:r>
            <a:r>
              <a:rPr lang="cs-CZ" b="1" dirty="0" err="1" smtClean="0"/>
              <a:t>estupendo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1763688" y="4221088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7164288" y="4221088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3779912" y="4797152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6660232" y="4797152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2627784" y="537321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1691680" y="4221088"/>
            <a:ext cx="1557608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estuvimos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7164288" y="4221088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3779912" y="4797152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estaban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/>
      <p:bldP spid="25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548680"/>
            <a:ext cx="744306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- Todo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verano</a:t>
            </a:r>
            <a:r>
              <a:rPr lang="cs-CZ" b="1" dirty="0" smtClean="0"/>
              <a:t> …………………</a:t>
            </a:r>
            <a:r>
              <a:rPr lang="cs-CZ" b="1" dirty="0" err="1" smtClean="0"/>
              <a:t>viento</a:t>
            </a:r>
            <a:r>
              <a:rPr lang="cs-CZ" b="1" dirty="0" smtClean="0"/>
              <a:t>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fuerte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r>
              <a:rPr lang="cs-CZ" b="1" dirty="0" smtClean="0"/>
              <a:t>- </a:t>
            </a:r>
            <a:r>
              <a:rPr lang="cs-CZ" b="1" dirty="0" err="1" smtClean="0"/>
              <a:t>Jaime</a:t>
            </a:r>
            <a:r>
              <a:rPr lang="cs-CZ" b="1" dirty="0" smtClean="0"/>
              <a:t>, ¿</a:t>
            </a:r>
            <a:r>
              <a:rPr lang="cs-CZ" b="1" dirty="0" err="1" smtClean="0"/>
              <a:t>dónde</a:t>
            </a:r>
            <a:r>
              <a:rPr lang="cs-CZ" b="1" dirty="0" smtClean="0"/>
              <a:t> ……………………?</a:t>
            </a:r>
          </a:p>
          <a:p>
            <a:endParaRPr lang="cs-CZ" b="1" dirty="0" smtClean="0"/>
          </a:p>
          <a:p>
            <a:r>
              <a:rPr lang="cs-CZ" b="1" dirty="0" smtClean="0"/>
              <a:t>- </a:t>
            </a:r>
            <a:r>
              <a:rPr lang="cs-CZ" b="1" dirty="0" err="1" smtClean="0"/>
              <a:t>Xavi</a:t>
            </a:r>
            <a:r>
              <a:rPr lang="cs-CZ" b="1" dirty="0" smtClean="0"/>
              <a:t> …………….. </a:t>
            </a:r>
            <a:r>
              <a:rPr lang="cs-CZ" b="1" dirty="0" err="1" smtClean="0"/>
              <a:t>catalán</a:t>
            </a:r>
            <a:r>
              <a:rPr lang="cs-CZ" b="1" dirty="0" smtClean="0"/>
              <a:t>, no </a:t>
            </a:r>
            <a:r>
              <a:rPr lang="cs-CZ" b="1" dirty="0" err="1" smtClean="0"/>
              <a:t>espaňol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r>
              <a:rPr lang="cs-CZ" b="1" dirty="0" smtClean="0"/>
              <a:t>- ¿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día</a:t>
            </a:r>
            <a:r>
              <a:rPr lang="cs-CZ" b="1" dirty="0" smtClean="0"/>
              <a:t> es </a:t>
            </a:r>
            <a:r>
              <a:rPr lang="cs-CZ" b="1" dirty="0" err="1" smtClean="0"/>
              <a:t>hoy</a:t>
            </a:r>
            <a:r>
              <a:rPr lang="cs-CZ" b="1" dirty="0" smtClean="0"/>
              <a:t>? -………………… </a:t>
            </a:r>
            <a:r>
              <a:rPr lang="cs-CZ" b="1" dirty="0" err="1" smtClean="0"/>
              <a:t>lunes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 </a:t>
            </a:r>
            <a:r>
              <a:rPr lang="cs-CZ" b="1" dirty="0" err="1" smtClean="0"/>
              <a:t>Hace</a:t>
            </a:r>
            <a:r>
              <a:rPr lang="cs-CZ" b="1" dirty="0" smtClean="0"/>
              <a:t> </a:t>
            </a:r>
            <a:r>
              <a:rPr lang="cs-CZ" b="1" dirty="0" err="1" smtClean="0"/>
              <a:t>aňos</a:t>
            </a:r>
            <a:r>
              <a:rPr lang="cs-CZ" b="1" dirty="0" smtClean="0"/>
              <a:t>  ……………….. (</a:t>
            </a:r>
            <a:r>
              <a:rPr lang="cs-CZ" b="1" dirty="0" err="1" smtClean="0"/>
              <a:t>yo</a:t>
            </a:r>
            <a:r>
              <a:rPr lang="cs-CZ" b="1" dirty="0" smtClean="0"/>
              <a:t>)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Espaňa</a:t>
            </a:r>
            <a:r>
              <a:rPr lang="cs-CZ" b="1" dirty="0" smtClean="0"/>
              <a:t>.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 </a:t>
            </a:r>
            <a:r>
              <a:rPr lang="cs-CZ" b="1" dirty="0" err="1" smtClean="0"/>
              <a:t>Ayer</a:t>
            </a:r>
            <a:r>
              <a:rPr lang="cs-CZ" b="1" dirty="0" smtClean="0"/>
              <a:t>    ……………….. </a:t>
            </a:r>
            <a:r>
              <a:rPr lang="cs-CZ" b="1" dirty="0" err="1" smtClean="0"/>
              <a:t>en</a:t>
            </a:r>
            <a:r>
              <a:rPr lang="cs-CZ" b="1" dirty="0" smtClean="0"/>
              <a:t> la playa </a:t>
            </a:r>
            <a:r>
              <a:rPr lang="cs-CZ" b="1" dirty="0" err="1" smtClean="0"/>
              <a:t>que</a:t>
            </a:r>
            <a:r>
              <a:rPr lang="cs-CZ" b="1" dirty="0" smtClean="0"/>
              <a:t>  ……………….. </a:t>
            </a:r>
            <a:r>
              <a:rPr lang="cs-CZ" b="1" dirty="0" err="1" smtClean="0"/>
              <a:t>vacía</a:t>
            </a:r>
            <a:r>
              <a:rPr lang="cs-CZ" b="1" dirty="0" smtClean="0"/>
              <a:t>,</a:t>
            </a:r>
          </a:p>
          <a:p>
            <a:r>
              <a:rPr lang="cs-CZ" b="1" dirty="0" smtClean="0"/>
              <a:t>no ……………….. </a:t>
            </a:r>
            <a:r>
              <a:rPr lang="cs-CZ" b="1" dirty="0" err="1" smtClean="0"/>
              <a:t>nadie</a:t>
            </a:r>
            <a:r>
              <a:rPr lang="cs-CZ" b="1" dirty="0" smtClean="0"/>
              <a:t>.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 Este </a:t>
            </a:r>
            <a:r>
              <a:rPr lang="cs-CZ" b="1" dirty="0" err="1" smtClean="0"/>
              <a:t>finde</a:t>
            </a:r>
            <a:r>
              <a:rPr lang="cs-CZ" b="1" dirty="0" smtClean="0"/>
              <a:t> ……………….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Tenerife</a:t>
            </a:r>
            <a:r>
              <a:rPr lang="cs-CZ" b="1" dirty="0" smtClean="0"/>
              <a:t>. ………………..                   </a:t>
            </a:r>
          </a:p>
          <a:p>
            <a:r>
              <a:rPr lang="cs-CZ" b="1" dirty="0" err="1" smtClean="0"/>
              <a:t>fenomenal</a:t>
            </a:r>
            <a:r>
              <a:rPr lang="cs-CZ" b="1" dirty="0" smtClean="0"/>
              <a:t>.</a:t>
            </a:r>
          </a:p>
          <a:p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Esta </a:t>
            </a:r>
            <a:r>
              <a:rPr lang="cs-CZ" b="1" dirty="0" err="1" smtClean="0"/>
              <a:t>maňana</a:t>
            </a:r>
            <a:r>
              <a:rPr lang="cs-CZ" b="1" dirty="0" smtClean="0"/>
              <a:t> no  ……………… </a:t>
            </a:r>
            <a:r>
              <a:rPr lang="cs-CZ" b="1" dirty="0" err="1" smtClean="0"/>
              <a:t>capaz</a:t>
            </a:r>
            <a:r>
              <a:rPr lang="cs-CZ" b="1" dirty="0" smtClean="0"/>
              <a:t> de </a:t>
            </a:r>
            <a:r>
              <a:rPr lang="cs-CZ" b="1" dirty="0" err="1" smtClean="0"/>
              <a:t>hacerlo</a:t>
            </a:r>
            <a:r>
              <a:rPr lang="cs-CZ" b="1" dirty="0" smtClean="0"/>
              <a:t> </a:t>
            </a:r>
            <a:r>
              <a:rPr lang="cs-CZ" b="1" dirty="0" err="1" smtClean="0"/>
              <a:t>porque</a:t>
            </a:r>
            <a:endParaRPr lang="cs-CZ" b="1" dirty="0" smtClean="0"/>
          </a:p>
          <a:p>
            <a:r>
              <a:rPr lang="cs-CZ" b="1" dirty="0" smtClean="0"/>
              <a:t> ……………….. </a:t>
            </a:r>
            <a:r>
              <a:rPr lang="cs-CZ" b="1" dirty="0" err="1" smtClean="0"/>
              <a:t>difícil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7380312" y="404664"/>
            <a:ext cx="108012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164288" y="980728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he </a:t>
            </a:r>
            <a:r>
              <a:rPr lang="cs-CZ" sz="2000" b="1" dirty="0" err="1" smtClean="0">
                <a:solidFill>
                  <a:schemeClr val="tx1"/>
                </a:solidFill>
              </a:rPr>
              <a:t>sido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164288" y="1556792"/>
            <a:ext cx="1656184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estuvimos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164288" y="2132856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sido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164288" y="270892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habrá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7164288" y="3284984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164288" y="3861048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eres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164288" y="4437112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164288" y="5013176"/>
            <a:ext cx="1728192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has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164288" y="5589240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7164288" y="6165304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08104" y="6165304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923928" y="6021288"/>
            <a:ext cx="1440160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hemos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267744" y="6165304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11560" y="6165304"/>
            <a:ext cx="1440160" cy="4320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Será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4.49584E-6 L -0.53541 -0.39847 " pathEditMode="relative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6346E-6 L -0.55121 -0.57701 " pathEditMode="relative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46809E-6 L -0.69288 0.18871 " pathEditMode="relative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4.7271E-6 L 0.22066 -0.58741 " pathEditMode="relative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4.7271E-6 L -0.39376 -0.5037 " pathEditMode="relative" ptsTypes="A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37558E-6 L -0.65747 0.2516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4.68085E-6 L -0.25972 -0.3358 " pathEditMode="relative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7271E-6 L -0.18108 -0.36725 " pathEditMode="relative" ptsTypes="AA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57077E-6 L -0.25191 -0.28307 " pathEditMode="relative" ptsTypes="AA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32932E-6 L -0.28333 0.29371 " pathEditMode="relative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42183E-6 L -0.5276 0.5559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4.58834E-6 L -0.74809 0.12581 " pathEditMode="relative" ptsTypes="AA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390</Words>
  <Application>Microsoft Office PowerPoint</Application>
  <PresentationFormat>Předvádění na obrazovce (4:3)</PresentationFormat>
  <Paragraphs>155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Ser, estar, hay ve všech časech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ser, estar, hay ve všech časech</dc:title>
  <dc:creator>smoldasova</dc:creator>
  <cp:lastModifiedBy>smoldasova</cp:lastModifiedBy>
  <cp:revision>17</cp:revision>
  <dcterms:created xsi:type="dcterms:W3CDTF">2013-12-30T13:48:45Z</dcterms:created>
  <dcterms:modified xsi:type="dcterms:W3CDTF">2014-04-12T07:59:44Z</dcterms:modified>
</cp:coreProperties>
</file>