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B44EE0-F0F3-49F2-8BF9-8C6BAABCC8AE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3FE2BA-9B7B-4632-A9C3-EBD85C6573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Animales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9269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611560" y="5445224"/>
            <a:ext cx="7704856" cy="1152128"/>
          </a:xfrm>
          <a:prstGeom prst="rect">
            <a:avLst/>
          </a:prstGeom>
        </p:spPr>
        <p:txBody>
          <a:bodyPr tIns="0">
            <a:normAutofit fontScale="925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844824"/>
            <a:ext cx="784887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ENCINAR, Á.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interactivo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vocabulario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7.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reimp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1.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Madrid 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Edelsa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2000. ISBN 978-84-7711-550-2.</a:t>
            </a:r>
            <a:endParaRPr lang="cs-CZ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347864" y="692696"/>
            <a:ext cx="24482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smtClean="0"/>
              <a:t>Zdroje</a:t>
            </a:r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396644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539552" y="764704"/>
            <a:ext cx="27363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Vocabulario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611560" y="3284984"/>
            <a:ext cx="27363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Conversación</a:t>
            </a:r>
            <a:endParaRPr lang="cs-CZ" sz="24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611560" y="4509120"/>
            <a:ext cx="27363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Interacción</a:t>
            </a:r>
            <a:endParaRPr lang="cs-CZ" sz="2400" b="1" dirty="0"/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611560" y="1988840"/>
            <a:ext cx="27363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Gramática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635896" y="548680"/>
            <a:ext cx="273630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Vocabulario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611560" y="836712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1.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9672" y="1484784"/>
            <a:ext cx="695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Busca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diccionario</a:t>
            </a:r>
            <a:r>
              <a:rPr lang="cs-CZ" b="1" dirty="0" smtClean="0"/>
              <a:t> 4 </a:t>
            </a:r>
            <a:r>
              <a:rPr lang="cs-CZ" b="1" dirty="0" err="1" smtClean="0"/>
              <a:t>palabras</a:t>
            </a:r>
            <a:r>
              <a:rPr lang="cs-CZ" b="1" dirty="0" smtClean="0"/>
              <a:t> </a:t>
            </a:r>
            <a:r>
              <a:rPr lang="cs-CZ" b="1" dirty="0" err="1" smtClean="0"/>
              <a:t>relacionadas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755576" y="198884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animales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domésticos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300192" y="198884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aves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3563888" y="1988840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animales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salvajes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827584" y="299695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cabra</a:t>
            </a:r>
            <a:endParaRPr lang="cs-CZ" sz="20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827584" y="371703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vaca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827584" y="443711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gallina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827584" y="515719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perro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827584" y="5849888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gato</a:t>
            </a:r>
            <a:endParaRPr lang="cs-CZ" sz="20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3635896" y="5849888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lobo</a:t>
            </a:r>
            <a:endParaRPr lang="cs-CZ" sz="20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3635896" y="515719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ciervo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635896" y="443711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cocodrilo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3635896" y="371703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elefante</a:t>
            </a:r>
            <a:endParaRPr lang="cs-CZ" sz="20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6372200" y="5849888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cigüeňa</a:t>
            </a:r>
            <a:endParaRPr lang="cs-CZ" sz="20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372200" y="515719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cisne</a:t>
            </a:r>
            <a:endParaRPr lang="cs-CZ" sz="20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6372200" y="443711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buitre</a:t>
            </a:r>
            <a:endParaRPr lang="cs-CZ" sz="20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6372200" y="371703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águila</a:t>
            </a:r>
            <a:endParaRPr lang="cs-CZ" sz="2000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6372200" y="299695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búho</a:t>
            </a:r>
            <a:endParaRPr lang="cs-CZ" sz="2000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3563888" y="2996952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tigre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611560" y="764704"/>
            <a:ext cx="7200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2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836712"/>
            <a:ext cx="5803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Completa</a:t>
            </a:r>
            <a:r>
              <a:rPr lang="cs-CZ" b="1" dirty="0" smtClean="0"/>
              <a:t> las </a:t>
            </a:r>
            <a:r>
              <a:rPr lang="cs-CZ" b="1" dirty="0" err="1" smtClean="0"/>
              <a:t>frases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verbo</a:t>
            </a:r>
            <a:r>
              <a:rPr lang="cs-CZ" b="1" dirty="0" smtClean="0"/>
              <a:t> </a:t>
            </a:r>
            <a:r>
              <a:rPr lang="cs-CZ" b="1" dirty="0" err="1" smtClean="0"/>
              <a:t>adecuado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179512" y="170080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volar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051720" y="170080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atacar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3851920" y="170080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picar</a:t>
            </a:r>
            <a:endParaRPr lang="cs-CZ" sz="20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5652120" y="170080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reptar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7559824" y="170080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nadar</a:t>
            </a:r>
            <a:endParaRPr lang="cs-CZ" sz="20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2564904"/>
            <a:ext cx="704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Los </a:t>
            </a:r>
            <a:r>
              <a:rPr lang="cs-CZ" b="1" dirty="0" err="1" smtClean="0"/>
              <a:t>ciervos</a:t>
            </a:r>
            <a:r>
              <a:rPr lang="cs-CZ" b="1" dirty="0" smtClean="0"/>
              <a:t> </a:t>
            </a:r>
            <a:r>
              <a:rPr lang="cs-CZ" b="1" dirty="0" err="1" smtClean="0"/>
              <a:t>corren</a:t>
            </a:r>
            <a:r>
              <a:rPr lang="cs-CZ" b="1" dirty="0" smtClean="0"/>
              <a:t>, las </a:t>
            </a:r>
            <a:r>
              <a:rPr lang="cs-CZ" b="1" dirty="0" err="1" smtClean="0"/>
              <a:t>serpientes</a:t>
            </a:r>
            <a:r>
              <a:rPr lang="cs-CZ" b="1" dirty="0" smtClean="0"/>
              <a:t>                                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3284984"/>
            <a:ext cx="5892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águila</a:t>
            </a:r>
            <a:r>
              <a:rPr lang="cs-CZ" b="1" dirty="0" smtClean="0"/>
              <a:t>                            a </a:t>
            </a:r>
            <a:r>
              <a:rPr lang="cs-CZ" b="1" dirty="0" err="1" smtClean="0"/>
              <a:t>una</a:t>
            </a:r>
            <a:r>
              <a:rPr lang="cs-CZ" b="1" dirty="0" smtClean="0"/>
              <a:t> gran </a:t>
            </a:r>
            <a:r>
              <a:rPr lang="cs-CZ" b="1" dirty="0" err="1" smtClean="0"/>
              <a:t>altitud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9552" y="4005064"/>
            <a:ext cx="5957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lobo</a:t>
            </a:r>
            <a:r>
              <a:rPr lang="cs-CZ" b="1" dirty="0" smtClean="0"/>
              <a:t>                             </a:t>
            </a:r>
            <a:r>
              <a:rPr lang="cs-CZ" b="1" dirty="0" err="1" smtClean="0"/>
              <a:t>el</a:t>
            </a:r>
            <a:r>
              <a:rPr lang="cs-CZ" b="1" dirty="0" smtClean="0"/>
              <a:t> </a:t>
            </a:r>
            <a:r>
              <a:rPr lang="cs-CZ" b="1" dirty="0" err="1" smtClean="0"/>
              <a:t>rebaňo</a:t>
            </a:r>
            <a:r>
              <a:rPr lang="cs-CZ" b="1" dirty="0" smtClean="0"/>
              <a:t> de </a:t>
            </a:r>
            <a:r>
              <a:rPr lang="cs-CZ" b="1" dirty="0" err="1" smtClean="0"/>
              <a:t>ovejas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9552" y="4653136"/>
            <a:ext cx="780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Cuando</a:t>
            </a:r>
            <a:r>
              <a:rPr lang="cs-CZ" b="1" dirty="0" smtClean="0"/>
              <a:t> les </a:t>
            </a:r>
            <a:r>
              <a:rPr lang="cs-CZ" b="1" dirty="0" err="1" smtClean="0"/>
              <a:t>doy</a:t>
            </a:r>
            <a:r>
              <a:rPr lang="cs-CZ" b="1" dirty="0" smtClean="0"/>
              <a:t> de </a:t>
            </a:r>
            <a:r>
              <a:rPr lang="cs-CZ" b="1" dirty="0" err="1" smtClean="0"/>
              <a:t>comer</a:t>
            </a:r>
            <a:r>
              <a:rPr lang="cs-CZ" b="1" dirty="0" smtClean="0"/>
              <a:t>, las </a:t>
            </a:r>
            <a:r>
              <a:rPr lang="cs-CZ" b="1" dirty="0" err="1" smtClean="0"/>
              <a:t>gallinas</a:t>
            </a:r>
            <a:r>
              <a:rPr lang="cs-CZ" b="1" dirty="0" smtClean="0"/>
              <a:t> </a:t>
            </a:r>
            <a:r>
              <a:rPr lang="cs-CZ" b="1" dirty="0" err="1" smtClean="0"/>
              <a:t>me</a:t>
            </a:r>
            <a:r>
              <a:rPr lang="cs-CZ" b="1" dirty="0" smtClean="0"/>
              <a:t>                             </a:t>
            </a:r>
          </a:p>
          <a:p>
            <a:r>
              <a:rPr lang="cs-CZ" b="1" dirty="0" err="1" smtClean="0"/>
              <a:t>en</a:t>
            </a:r>
            <a:r>
              <a:rPr lang="cs-CZ" b="1" dirty="0" smtClean="0"/>
              <a:t> la mano.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39552" y="5517232"/>
            <a:ext cx="7582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El </a:t>
            </a:r>
            <a:r>
              <a:rPr lang="cs-CZ" b="1" dirty="0" err="1" smtClean="0"/>
              <a:t>tiburrón</a:t>
            </a:r>
            <a:r>
              <a:rPr lang="cs-CZ" b="1" dirty="0" smtClean="0"/>
              <a:t> es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animal</a:t>
            </a:r>
            <a:r>
              <a:rPr lang="cs-CZ" b="1" dirty="0" smtClean="0"/>
              <a:t> </a:t>
            </a:r>
            <a:r>
              <a:rPr lang="cs-CZ" b="1" dirty="0" err="1" smtClean="0"/>
              <a:t>rápido</a:t>
            </a:r>
            <a:r>
              <a:rPr lang="cs-CZ" b="1" dirty="0" smtClean="0"/>
              <a:t>,                            a </a:t>
            </a:r>
            <a:r>
              <a:rPr lang="cs-CZ" b="1" dirty="0" err="1" smtClean="0"/>
              <a:t>mucha</a:t>
            </a:r>
            <a:endParaRPr lang="cs-CZ" b="1" dirty="0" smtClean="0"/>
          </a:p>
          <a:p>
            <a:r>
              <a:rPr lang="cs-CZ" b="1" dirty="0" err="1" smtClean="0"/>
              <a:t>velocidad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5004048" y="242088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reptan</a:t>
            </a:r>
            <a:endParaRPr lang="cs-CZ" sz="2000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1835696" y="314096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vuela</a:t>
            </a:r>
            <a:endParaRPr lang="cs-CZ" sz="2000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1835696" y="386104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ataca</a:t>
            </a:r>
            <a:endParaRPr lang="cs-CZ" sz="2000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6012160" y="4581128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pican</a:t>
            </a:r>
            <a:endParaRPr lang="cs-CZ" sz="2000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5004048" y="5373216"/>
            <a:ext cx="15841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nada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11560" y="764704"/>
            <a:ext cx="7200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3.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47664" y="836712"/>
            <a:ext cx="5865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palabra</a:t>
            </a:r>
            <a:r>
              <a:rPr lang="cs-CZ" b="1" dirty="0" smtClean="0"/>
              <a:t> </a:t>
            </a:r>
            <a:r>
              <a:rPr lang="cs-CZ" b="1" dirty="0" err="1" smtClean="0"/>
              <a:t>corresponde</a:t>
            </a:r>
            <a:r>
              <a:rPr lang="cs-CZ" b="1" dirty="0" smtClean="0"/>
              <a:t> a </a:t>
            </a:r>
            <a:r>
              <a:rPr lang="cs-CZ" b="1" dirty="0" err="1" smtClean="0"/>
              <a:t>cada</a:t>
            </a:r>
            <a:r>
              <a:rPr lang="cs-CZ" b="1" dirty="0" smtClean="0"/>
              <a:t> </a:t>
            </a:r>
            <a:r>
              <a:rPr lang="cs-CZ" b="1" dirty="0" err="1" smtClean="0"/>
              <a:t>definición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539552" y="1700808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araňar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539552" y="5733256"/>
            <a:ext cx="180020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veterinario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539552" y="5157192"/>
            <a:ext cx="172819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amaestrar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39552" y="4581128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liebre</a:t>
            </a:r>
            <a:endParaRPr lang="cs-CZ" sz="20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539552" y="4005064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foso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539552" y="3429000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hocico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539552" y="2852936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trepar</a:t>
            </a:r>
            <a:endParaRPr lang="cs-CZ" sz="20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539552" y="2276872"/>
            <a:ext cx="15841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cachorro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23928" y="1772816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hoyo</a:t>
            </a:r>
            <a:r>
              <a:rPr lang="cs-CZ" b="1" dirty="0" smtClean="0"/>
              <a:t> </a:t>
            </a:r>
            <a:r>
              <a:rPr lang="cs-CZ" b="1" dirty="0" err="1" smtClean="0"/>
              <a:t>profundo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95936" y="2204864"/>
            <a:ext cx="448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enseňar</a:t>
            </a:r>
            <a:r>
              <a:rPr lang="cs-CZ" b="1" dirty="0" smtClean="0"/>
              <a:t> a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animal</a:t>
            </a:r>
            <a:r>
              <a:rPr lang="cs-CZ" b="1" dirty="0" smtClean="0"/>
              <a:t> a </a:t>
            </a:r>
            <a:r>
              <a:rPr lang="cs-CZ" b="1" dirty="0" err="1" smtClean="0"/>
              <a:t>hacer</a:t>
            </a:r>
            <a:r>
              <a:rPr lang="cs-CZ" b="1" dirty="0" smtClean="0"/>
              <a:t> </a:t>
            </a:r>
            <a:r>
              <a:rPr lang="cs-CZ" b="1" dirty="0" err="1" smtClean="0"/>
              <a:t>algo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63888" y="2852936"/>
            <a:ext cx="448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boca</a:t>
            </a:r>
            <a:r>
              <a:rPr lang="cs-CZ" b="1" dirty="0" smtClean="0"/>
              <a:t> y </a:t>
            </a:r>
            <a:r>
              <a:rPr lang="cs-CZ" b="1" dirty="0" err="1" smtClean="0"/>
              <a:t>nariz</a:t>
            </a:r>
            <a:r>
              <a:rPr lang="cs-CZ" b="1" dirty="0" smtClean="0"/>
              <a:t> de </a:t>
            </a:r>
            <a:r>
              <a:rPr lang="cs-CZ" b="1" dirty="0" err="1" smtClean="0"/>
              <a:t>algunos</a:t>
            </a:r>
            <a:r>
              <a:rPr lang="cs-CZ" b="1" dirty="0" smtClean="0"/>
              <a:t> </a:t>
            </a:r>
            <a:r>
              <a:rPr lang="cs-CZ" b="1" dirty="0" err="1" smtClean="0"/>
              <a:t>animales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915816" y="3429000"/>
            <a:ext cx="600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animal</a:t>
            </a:r>
            <a:r>
              <a:rPr lang="cs-CZ" b="1" dirty="0" smtClean="0"/>
              <a:t> </a:t>
            </a:r>
            <a:r>
              <a:rPr lang="cs-CZ" b="1" dirty="0" err="1" smtClean="0"/>
              <a:t>parecido</a:t>
            </a:r>
            <a:r>
              <a:rPr lang="cs-CZ" b="1" dirty="0" smtClean="0"/>
              <a:t> </a:t>
            </a:r>
            <a:r>
              <a:rPr lang="cs-CZ" b="1" dirty="0" err="1" smtClean="0"/>
              <a:t>al</a:t>
            </a:r>
            <a:r>
              <a:rPr lang="cs-CZ" b="1" dirty="0" smtClean="0"/>
              <a:t> </a:t>
            </a:r>
            <a:r>
              <a:rPr lang="cs-CZ" b="1" dirty="0" err="1" smtClean="0"/>
              <a:t>conejo</a:t>
            </a:r>
            <a:r>
              <a:rPr lang="cs-CZ" b="1" dirty="0" smtClean="0"/>
              <a:t> y </a:t>
            </a:r>
            <a:r>
              <a:rPr lang="cs-CZ" b="1" dirty="0" err="1" smtClean="0"/>
              <a:t>que</a:t>
            </a:r>
            <a:r>
              <a:rPr lang="cs-CZ" b="1" dirty="0" smtClean="0"/>
              <a:t> </a:t>
            </a:r>
            <a:r>
              <a:rPr lang="cs-CZ" b="1" dirty="0" err="1" smtClean="0"/>
              <a:t>corre</a:t>
            </a:r>
            <a:r>
              <a:rPr lang="cs-CZ" b="1" dirty="0" smtClean="0"/>
              <a:t> </a:t>
            </a:r>
            <a:r>
              <a:rPr lang="cs-CZ" b="1" dirty="0" err="1" smtClean="0"/>
              <a:t>mucho</a:t>
            </a:r>
            <a:endParaRPr lang="cs-CZ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699792" y="4077072"/>
            <a:ext cx="3765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herir</a:t>
            </a:r>
            <a:r>
              <a:rPr lang="cs-CZ" b="1" dirty="0" smtClean="0"/>
              <a:t> a </a:t>
            </a:r>
            <a:r>
              <a:rPr lang="cs-CZ" b="1" dirty="0" err="1" smtClean="0"/>
              <a:t>alguien</a:t>
            </a:r>
            <a:r>
              <a:rPr lang="cs-CZ" b="1" dirty="0" smtClean="0"/>
              <a:t> </a:t>
            </a:r>
            <a:r>
              <a:rPr lang="cs-CZ" b="1" dirty="0" err="1" smtClean="0"/>
              <a:t>con</a:t>
            </a:r>
            <a:r>
              <a:rPr lang="cs-CZ" b="1" dirty="0" smtClean="0"/>
              <a:t> las </a:t>
            </a:r>
            <a:r>
              <a:rPr lang="cs-CZ" b="1" dirty="0" err="1" smtClean="0"/>
              <a:t>uňas</a:t>
            </a:r>
            <a:endParaRPr lang="cs-CZ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627784" y="4581128"/>
            <a:ext cx="611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subir</a:t>
            </a:r>
            <a:r>
              <a:rPr lang="cs-CZ" b="1" dirty="0" smtClean="0"/>
              <a:t> </a:t>
            </a:r>
            <a:r>
              <a:rPr lang="cs-CZ" b="1" dirty="0" err="1" smtClean="0"/>
              <a:t>por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muro o </a:t>
            </a:r>
            <a:r>
              <a:rPr lang="cs-CZ" b="1" dirty="0" err="1" smtClean="0"/>
              <a:t>roca</a:t>
            </a:r>
            <a:r>
              <a:rPr lang="cs-CZ" b="1" dirty="0" smtClean="0"/>
              <a:t> </a:t>
            </a:r>
            <a:r>
              <a:rPr lang="cs-CZ" b="1" dirty="0" err="1" smtClean="0"/>
              <a:t>usando</a:t>
            </a:r>
            <a:r>
              <a:rPr lang="cs-CZ" b="1" dirty="0" smtClean="0"/>
              <a:t> las manos y </a:t>
            </a:r>
          </a:p>
          <a:p>
            <a:r>
              <a:rPr lang="cs-CZ" b="1" dirty="0" smtClean="0"/>
              <a:t>las </a:t>
            </a:r>
            <a:r>
              <a:rPr lang="cs-CZ" b="1" dirty="0" err="1" smtClean="0"/>
              <a:t>pies</a:t>
            </a:r>
            <a:endParaRPr lang="cs-CZ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436096" y="5229200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animal</a:t>
            </a:r>
            <a:r>
              <a:rPr lang="cs-CZ" b="1" dirty="0" smtClean="0"/>
              <a:t> </a:t>
            </a:r>
            <a:r>
              <a:rPr lang="cs-CZ" b="1" dirty="0" err="1" smtClean="0"/>
              <a:t>muy</a:t>
            </a:r>
            <a:r>
              <a:rPr lang="cs-CZ" b="1" dirty="0" smtClean="0"/>
              <a:t> </a:t>
            </a:r>
            <a:r>
              <a:rPr lang="cs-CZ" b="1" dirty="0" err="1" smtClean="0"/>
              <a:t>joven</a:t>
            </a:r>
            <a:endParaRPr lang="cs-CZ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771800" y="5805264"/>
            <a:ext cx="320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médico</a:t>
            </a:r>
            <a:r>
              <a:rPr lang="cs-CZ" b="1" dirty="0" smtClean="0"/>
              <a:t> de los </a:t>
            </a:r>
            <a:r>
              <a:rPr lang="cs-CZ" b="1" dirty="0" err="1" smtClean="0"/>
              <a:t>animales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2517 0.03145 " pathEditMode="relative" ptsTypes="AA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14524E-7 L 0.63004 0.3462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00" y="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7 -0.41952 " pathEditMode="relative" ptsTypes="AA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6827E-7 L 0.37795 0.440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0" y="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6702 -0.15726 " pathEditMode="relative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017E-7 L 0.39375 0.2518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0" y="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2951E-7 L 0.63785 -0.3462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00" y="-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85 -0.08395 " pathEditMode="relative" ptsTypes="AA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11560" y="764704"/>
            <a:ext cx="7200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2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3" name="Zaoblený obdélník 2"/>
          <p:cNvSpPr/>
          <p:nvPr/>
        </p:nvSpPr>
        <p:spPr>
          <a:xfrm>
            <a:off x="2555776" y="764704"/>
            <a:ext cx="42484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/>
              <a:t>Descripción</a:t>
            </a:r>
            <a:r>
              <a:rPr lang="cs-CZ" sz="2400" dirty="0" smtClean="0"/>
              <a:t> de </a:t>
            </a:r>
            <a:r>
              <a:rPr lang="cs-CZ" sz="2400" dirty="0" err="1" smtClean="0"/>
              <a:t>un</a:t>
            </a:r>
            <a:r>
              <a:rPr lang="cs-CZ" sz="2400" dirty="0" smtClean="0"/>
              <a:t> </a:t>
            </a:r>
            <a:r>
              <a:rPr lang="cs-CZ" sz="2400" dirty="0" err="1" smtClean="0"/>
              <a:t>animal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772816"/>
            <a:ext cx="3510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1. </a:t>
            </a:r>
            <a:r>
              <a:rPr lang="cs-CZ" b="1" dirty="0" err="1" smtClean="0"/>
              <a:t>Rasgos</a:t>
            </a:r>
            <a:r>
              <a:rPr lang="cs-CZ" b="1" dirty="0" smtClean="0"/>
              <a:t> </a:t>
            </a:r>
            <a:r>
              <a:rPr lang="cs-CZ" b="1" dirty="0" err="1" smtClean="0"/>
              <a:t>característicos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4283968" y="1628800"/>
            <a:ext cx="33843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Es 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animal</a:t>
            </a:r>
            <a:r>
              <a:rPr lang="cs-CZ" sz="2000" b="1" dirty="0" smtClean="0"/>
              <a:t> ….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2636912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2. </a:t>
            </a:r>
            <a:r>
              <a:rPr lang="cs-CZ" b="1" dirty="0" err="1" smtClean="0"/>
              <a:t>Localidad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2699792" y="2564904"/>
            <a:ext cx="28083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Vive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</a:t>
            </a:r>
            <a:r>
              <a:rPr lang="cs-CZ" sz="2000" b="1" dirty="0" smtClean="0"/>
              <a:t> ….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827584" y="3429000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3. </a:t>
            </a:r>
            <a:r>
              <a:rPr lang="cs-CZ" b="1" dirty="0" err="1" smtClean="0"/>
              <a:t>Concretizar</a:t>
            </a:r>
            <a:endParaRPr lang="cs-CZ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2987824" y="3212976"/>
            <a:ext cx="51845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Mide</a:t>
            </a:r>
            <a:r>
              <a:rPr lang="cs-CZ" sz="2000" b="1" dirty="0" smtClean="0"/>
              <a:t> …, pesa…, es </a:t>
            </a:r>
            <a:r>
              <a:rPr lang="cs-CZ" sz="2000" b="1" dirty="0" err="1" smtClean="0"/>
              <a:t>carnívoro</a:t>
            </a:r>
            <a:r>
              <a:rPr lang="cs-CZ" sz="2000" b="1" dirty="0" smtClean="0"/>
              <a:t>…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4221088"/>
            <a:ext cx="288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4. Partes </a:t>
            </a:r>
            <a:r>
              <a:rPr lang="cs-CZ" b="1" dirty="0" err="1" smtClean="0"/>
              <a:t>del</a:t>
            </a:r>
            <a:r>
              <a:rPr lang="cs-CZ" b="1" dirty="0" smtClean="0"/>
              <a:t> </a:t>
            </a:r>
            <a:r>
              <a:rPr lang="cs-CZ" b="1" dirty="0" err="1" smtClean="0"/>
              <a:t>cuerpo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3707904" y="4221088"/>
            <a:ext cx="51845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Tiene</a:t>
            </a:r>
            <a:r>
              <a:rPr lang="cs-CZ" sz="2000" b="1" dirty="0" smtClean="0"/>
              <a:t> trompa, </a:t>
            </a:r>
            <a:r>
              <a:rPr lang="cs-CZ" sz="2000" b="1" dirty="0" err="1" smtClean="0"/>
              <a:t>dientes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agudos</a:t>
            </a:r>
            <a:r>
              <a:rPr lang="cs-CZ" sz="2000" b="1" dirty="0" smtClean="0"/>
              <a:t>…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71600" y="5373216"/>
            <a:ext cx="6112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Completa</a:t>
            </a:r>
            <a:r>
              <a:rPr lang="cs-CZ" b="1" dirty="0" smtClean="0"/>
              <a:t> </a:t>
            </a:r>
            <a:r>
              <a:rPr lang="cs-CZ" b="1" dirty="0" err="1" smtClean="0"/>
              <a:t>estas</a:t>
            </a:r>
            <a:r>
              <a:rPr lang="cs-CZ" b="1" dirty="0" smtClean="0"/>
              <a:t> </a:t>
            </a:r>
            <a:r>
              <a:rPr lang="cs-CZ" b="1" dirty="0" err="1" smtClean="0"/>
              <a:t>fichas</a:t>
            </a:r>
            <a:r>
              <a:rPr lang="cs-CZ" b="1" dirty="0" smtClean="0"/>
              <a:t> </a:t>
            </a:r>
            <a:r>
              <a:rPr lang="cs-CZ" b="1" dirty="0" err="1" smtClean="0"/>
              <a:t>pensando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animal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283968" y="1628800"/>
            <a:ext cx="460851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Es </a:t>
            </a:r>
            <a:r>
              <a:rPr lang="cs-CZ" sz="2000" b="1" dirty="0" err="1" smtClean="0"/>
              <a:t>uno</a:t>
            </a:r>
            <a:r>
              <a:rPr lang="cs-CZ" sz="2000" b="1" dirty="0" smtClean="0"/>
              <a:t> de los </a:t>
            </a:r>
            <a:r>
              <a:rPr lang="cs-CZ" sz="2000" b="1" dirty="0" err="1" smtClean="0"/>
              <a:t>animales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más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grandes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mundo</a:t>
            </a:r>
            <a:endParaRPr lang="cs-CZ" sz="20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2699792" y="2564904"/>
            <a:ext cx="46805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Vive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África</a:t>
            </a:r>
            <a:r>
              <a:rPr lang="cs-CZ" sz="2000" b="1" dirty="0" smtClean="0"/>
              <a:t> e India</a:t>
            </a:r>
            <a:endParaRPr lang="cs-CZ" sz="20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707904" y="4221088"/>
            <a:ext cx="51845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Es </a:t>
            </a:r>
            <a:r>
              <a:rPr lang="cs-CZ" sz="2000" b="1" dirty="0" err="1" smtClean="0"/>
              <a:t>gris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tiene</a:t>
            </a:r>
            <a:r>
              <a:rPr lang="cs-CZ" sz="2000" b="1" dirty="0" smtClean="0"/>
              <a:t> trompa, </a:t>
            </a:r>
            <a:r>
              <a:rPr lang="cs-CZ" sz="2000" b="1" dirty="0" err="1" smtClean="0"/>
              <a:t>colmillos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orejas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muy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amplias</a:t>
            </a:r>
            <a:endParaRPr lang="cs-CZ" sz="20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2987824" y="3212976"/>
            <a:ext cx="518457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Mide</a:t>
            </a:r>
            <a:r>
              <a:rPr lang="cs-CZ" sz="2000" b="1" dirty="0" smtClean="0"/>
              <a:t> unos 4 </a:t>
            </a:r>
            <a:r>
              <a:rPr lang="cs-CZ" sz="2000" b="1" dirty="0" err="1" smtClean="0"/>
              <a:t>ms</a:t>
            </a:r>
            <a:r>
              <a:rPr lang="cs-CZ" sz="2000" b="1" dirty="0" smtClean="0"/>
              <a:t>, pesa </a:t>
            </a:r>
            <a:r>
              <a:rPr lang="cs-CZ" sz="2000" b="1" dirty="0" err="1" smtClean="0"/>
              <a:t>hasta</a:t>
            </a:r>
            <a:r>
              <a:rPr lang="cs-CZ" sz="2000" b="1" dirty="0" smtClean="0"/>
              <a:t> 10 </a:t>
            </a:r>
            <a:r>
              <a:rPr lang="cs-CZ" sz="2000" b="1" dirty="0" err="1" smtClean="0"/>
              <a:t>toneladas</a:t>
            </a:r>
            <a:r>
              <a:rPr lang="cs-CZ" sz="2000" b="1" dirty="0" smtClean="0"/>
              <a:t>, es </a:t>
            </a:r>
            <a:r>
              <a:rPr lang="cs-CZ" sz="2000" b="1" dirty="0" err="1" smtClean="0"/>
              <a:t>herbívoro</a:t>
            </a:r>
            <a:r>
              <a:rPr lang="cs-CZ" sz="2000" b="1" dirty="0" smtClean="0"/>
              <a:t>…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11560" y="764704"/>
            <a:ext cx="72008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2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63688" y="836712"/>
            <a:ext cx="3805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 </a:t>
            </a:r>
            <a:r>
              <a:rPr lang="cs-CZ" b="1" dirty="0" err="1" smtClean="0"/>
              <a:t>qué</a:t>
            </a:r>
            <a:r>
              <a:rPr lang="cs-CZ" b="1" dirty="0" smtClean="0"/>
              <a:t> </a:t>
            </a:r>
            <a:r>
              <a:rPr lang="cs-CZ" b="1" dirty="0" err="1" smtClean="0"/>
              <a:t>animales</a:t>
            </a:r>
            <a:r>
              <a:rPr lang="cs-CZ" b="1" dirty="0" smtClean="0"/>
              <a:t> </a:t>
            </a:r>
            <a:r>
              <a:rPr lang="cs-CZ" b="1" dirty="0" err="1" smtClean="0"/>
              <a:t>hablamos</a:t>
            </a:r>
            <a:r>
              <a:rPr lang="cs-CZ" b="1" dirty="0" smtClean="0"/>
              <a:t>?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772816"/>
            <a:ext cx="328808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Es </a:t>
            </a:r>
            <a:r>
              <a:rPr lang="cs-CZ" b="1" dirty="0" err="1" smtClean="0"/>
              <a:t>capaz</a:t>
            </a:r>
            <a:r>
              <a:rPr lang="cs-CZ" b="1" dirty="0" smtClean="0"/>
              <a:t> de </a:t>
            </a:r>
            <a:r>
              <a:rPr lang="cs-CZ" b="1" dirty="0" err="1" smtClean="0"/>
              <a:t>hablar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Vive</a:t>
            </a:r>
            <a:r>
              <a:rPr lang="cs-CZ" b="1" dirty="0" smtClean="0"/>
              <a:t> </a:t>
            </a:r>
            <a:r>
              <a:rPr lang="cs-CZ" b="1" dirty="0" err="1" smtClean="0"/>
              <a:t>en</a:t>
            </a:r>
            <a:r>
              <a:rPr lang="cs-CZ" b="1" dirty="0" smtClean="0"/>
              <a:t> los </a:t>
            </a:r>
            <a:r>
              <a:rPr lang="cs-CZ" b="1" dirty="0" err="1" smtClean="0"/>
              <a:t>estanques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Es </a:t>
            </a:r>
            <a:r>
              <a:rPr lang="cs-CZ" b="1" dirty="0" err="1" smtClean="0"/>
              <a:t>un</a:t>
            </a:r>
            <a:r>
              <a:rPr lang="cs-CZ" b="1" dirty="0" smtClean="0"/>
              <a:t> </a:t>
            </a:r>
            <a:r>
              <a:rPr lang="cs-CZ" b="1" dirty="0" err="1" smtClean="0"/>
              <a:t>mamífero</a:t>
            </a:r>
            <a:r>
              <a:rPr lang="cs-CZ" b="1" dirty="0" smtClean="0"/>
              <a:t> marino</a:t>
            </a:r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Tiene</a:t>
            </a:r>
            <a:r>
              <a:rPr lang="cs-CZ" b="1" dirty="0" smtClean="0"/>
              <a:t> </a:t>
            </a:r>
            <a:r>
              <a:rPr lang="cs-CZ" b="1" dirty="0" err="1" smtClean="0"/>
              <a:t>joroba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Es </a:t>
            </a:r>
            <a:r>
              <a:rPr lang="cs-CZ" b="1" dirty="0" err="1" smtClean="0"/>
              <a:t>un</a:t>
            </a:r>
            <a:r>
              <a:rPr lang="cs-CZ" b="1" dirty="0" smtClean="0"/>
              <a:t> reptil </a:t>
            </a:r>
            <a:r>
              <a:rPr lang="cs-CZ" b="1" dirty="0" err="1" smtClean="0"/>
              <a:t>muy</a:t>
            </a:r>
            <a:r>
              <a:rPr lang="cs-CZ" b="1" dirty="0" smtClean="0"/>
              <a:t> grande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4067944" y="1556792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_O_O</a:t>
            </a:r>
            <a:endParaRPr lang="cs-CZ" sz="24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4139952" y="2420888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_A_A</a:t>
            </a:r>
            <a:endParaRPr lang="cs-CZ" sz="24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4139952" y="3284984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_A_ _E_A</a:t>
            </a:r>
            <a:endParaRPr lang="cs-CZ" sz="24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4139952" y="4149080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_A_E_ _O</a:t>
            </a:r>
            <a:endParaRPr lang="cs-CZ" sz="24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4139952" y="5013176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_O_O_ _I_O</a:t>
            </a:r>
            <a:endParaRPr lang="cs-CZ" sz="2400" b="1" dirty="0"/>
          </a:p>
        </p:txBody>
      </p:sp>
      <p:sp>
        <p:nvSpPr>
          <p:cNvPr id="12" name="Zaoblený obdélník 11"/>
          <p:cNvSpPr/>
          <p:nvPr/>
        </p:nvSpPr>
        <p:spPr>
          <a:xfrm>
            <a:off x="4067944" y="1556792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LORO</a:t>
            </a:r>
            <a:endParaRPr lang="cs-CZ" sz="2400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139952" y="5013176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COCODRILO</a:t>
            </a:r>
            <a:endParaRPr lang="cs-CZ" sz="2400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4139952" y="2420888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RANA</a:t>
            </a:r>
            <a:endParaRPr lang="cs-CZ" sz="24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4139952" y="3284984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BALLENA</a:t>
            </a:r>
            <a:endParaRPr lang="cs-CZ" sz="2400" b="1" dirty="0"/>
          </a:p>
        </p:txBody>
      </p:sp>
      <p:sp>
        <p:nvSpPr>
          <p:cNvPr id="16" name="Zaoblený obdélník 15"/>
          <p:cNvSpPr/>
          <p:nvPr/>
        </p:nvSpPr>
        <p:spPr>
          <a:xfrm>
            <a:off x="4139952" y="4149080"/>
            <a:ext cx="273630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CAMELLO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1" animBg="1"/>
      <p:bldP spid="14" grpId="1" animBg="1"/>
      <p:bldP spid="15" grpId="1" animBg="1"/>
      <p:bldP spid="1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899592" y="1484784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detrás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7236296" y="1484784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debajo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899592" y="2996952"/>
            <a:ext cx="237626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A la </a:t>
            </a:r>
            <a:r>
              <a:rPr lang="cs-CZ" sz="2000" b="1" dirty="0" err="1" smtClean="0"/>
              <a:t>izquierda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7236296" y="3645024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delante</a:t>
            </a:r>
            <a:endParaRPr lang="cs-CZ" sz="2000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899592" y="2204864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encima</a:t>
            </a:r>
            <a:endParaRPr lang="cs-CZ" sz="2000" b="1" dirty="0"/>
          </a:p>
        </p:txBody>
      </p:sp>
      <p:sp>
        <p:nvSpPr>
          <p:cNvPr id="9" name="Zaoblený obdélník 8"/>
          <p:cNvSpPr/>
          <p:nvPr/>
        </p:nvSpPr>
        <p:spPr>
          <a:xfrm>
            <a:off x="6228184" y="2204864"/>
            <a:ext cx="237626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A la </a:t>
            </a:r>
            <a:r>
              <a:rPr lang="cs-CZ" sz="2000" b="1" dirty="0" err="1" smtClean="0"/>
              <a:t>derecha</a:t>
            </a:r>
            <a:endParaRPr lang="cs-CZ" sz="2000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899592" y="3789040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lejos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7236296" y="2924944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cerca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771800" y="620688"/>
            <a:ext cx="317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Localiza</a:t>
            </a:r>
            <a:r>
              <a:rPr lang="cs-CZ" b="1" dirty="0" smtClean="0"/>
              <a:t> los </a:t>
            </a:r>
            <a:r>
              <a:rPr lang="cs-CZ" b="1" dirty="0" err="1" smtClean="0"/>
              <a:t>contrarios</a:t>
            </a:r>
            <a:r>
              <a:rPr lang="cs-CZ" b="1" dirty="0" smtClean="0"/>
              <a:t>: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038 0.32547 " pathEditMode="relative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6458 -0.10487 " pathEditMode="relative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6771 -0.11551 " pathEditMode="relative" ptsTypes="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724 -0.12615 " pathEditMode="relative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6" grpId="0" animBg="1"/>
      <p:bldP spid="6" grpId="1" animBg="1"/>
      <p:bldP spid="7" grpId="0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683568" y="476672"/>
            <a:ext cx="74888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Clasificación</a:t>
            </a:r>
            <a:r>
              <a:rPr lang="cs-CZ" sz="2400" b="1" dirty="0" smtClean="0"/>
              <a:t> de los </a:t>
            </a:r>
            <a:r>
              <a:rPr lang="cs-CZ" sz="2400" b="1" dirty="0" err="1" smtClean="0"/>
              <a:t>verbos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irregulares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presente</a:t>
            </a:r>
            <a:endParaRPr lang="cs-CZ" sz="2400" b="1" dirty="0"/>
          </a:p>
        </p:txBody>
      </p:sp>
      <p:sp>
        <p:nvSpPr>
          <p:cNvPr id="3" name="Zaoblený obdélník 2"/>
          <p:cNvSpPr/>
          <p:nvPr/>
        </p:nvSpPr>
        <p:spPr>
          <a:xfrm>
            <a:off x="251520" y="1844824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 - IE</a:t>
            </a:r>
            <a:endParaRPr lang="cs-CZ" sz="2000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1835696" y="1844824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E - I</a:t>
            </a:r>
            <a:endParaRPr lang="cs-CZ" sz="2000" b="1" dirty="0"/>
          </a:p>
        </p:txBody>
      </p:sp>
      <p:sp>
        <p:nvSpPr>
          <p:cNvPr id="5" name="Zaoblený obdélník 4"/>
          <p:cNvSpPr/>
          <p:nvPr/>
        </p:nvSpPr>
        <p:spPr>
          <a:xfrm>
            <a:off x="3419872" y="1844824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O - UE</a:t>
            </a:r>
            <a:endParaRPr lang="cs-CZ" sz="2000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4932040" y="1844824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-GO, ZCO</a:t>
            </a:r>
            <a:endParaRPr lang="cs-CZ" sz="2000" b="1" dirty="0"/>
          </a:p>
        </p:txBody>
      </p:sp>
      <p:sp>
        <p:nvSpPr>
          <p:cNvPr id="7" name="Zaoblený obdélník 6"/>
          <p:cNvSpPr/>
          <p:nvPr/>
        </p:nvSpPr>
        <p:spPr>
          <a:xfrm>
            <a:off x="6732240" y="1844824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COMBINACIÓN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87624" y="1412776"/>
            <a:ext cx="3324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CAMBIOS VOCÁLICOS</a:t>
            </a:r>
            <a:endParaRPr lang="cs-CZ" sz="20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788024" y="1412776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1ª PERSONA</a:t>
            </a:r>
            <a:endParaRPr lang="cs-CZ" b="1" dirty="0"/>
          </a:p>
        </p:txBody>
      </p:sp>
      <p:sp>
        <p:nvSpPr>
          <p:cNvPr id="10" name="Zaoblený obdélník 9"/>
          <p:cNvSpPr/>
          <p:nvPr/>
        </p:nvSpPr>
        <p:spPr>
          <a:xfrm>
            <a:off x="1403648" y="458112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totalmente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irregular</a:t>
            </a:r>
            <a:endParaRPr lang="cs-CZ" sz="2000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5220072" y="4581128"/>
            <a:ext cx="24482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/>
              <a:t>terminados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en</a:t>
            </a:r>
            <a:r>
              <a:rPr lang="cs-CZ" sz="2000" b="1" dirty="0" smtClean="0"/>
              <a:t> –UÍR</a:t>
            </a:r>
            <a:endParaRPr lang="cs-CZ" sz="20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23928" y="3429000"/>
            <a:ext cx="1156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dormir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95936" y="3573016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medir</a:t>
            </a:r>
            <a:endParaRPr lang="cs-CZ" sz="20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95936" y="3573016"/>
            <a:ext cx="1021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poner</a:t>
            </a:r>
            <a:endParaRPr lang="cs-CZ" sz="2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779912" y="3861048"/>
            <a:ext cx="1491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construír</a:t>
            </a:r>
            <a:endParaRPr lang="cs-CZ" sz="2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23928" y="3861048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tener</a:t>
            </a:r>
            <a:endParaRPr lang="cs-CZ" sz="20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83968" y="3429000"/>
            <a:ext cx="401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ir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923928" y="3284984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/>
              <a:t>pensar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07 -0.02266 -0.0151 -0.04833 -0.03229 -0.0636 C -0.03837 -0.07608 -0.03403 -0.06799 -0.04757 -0.08603 C -0.04965 -0.0888 -0.05382 -0.09435 -0.05382 -0.09435 C -0.05451 -0.09667 -0.05694 -0.11077 -0.05989 -0.11077 " pathEditMode="relative" ptsTypes="ffff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47919E-6 C -0.00451 -0.00162 -0.00937 -0.00208 -0.01371 -0.00347 C -0.0276 -0.00786 -0.0375 -0.01757 -0.0493 -0.02497 C -0.06371 -0.03423 -0.07309 -0.04139 -0.08663 -0.05157 C -0.09722 -0.05897 -0.10955 -0.06498 -0.12048 -0.07192 C -0.12639 -0.07562 -0.13003 -0.08187 -0.13576 -0.0858 C -0.13958 -0.09297 -0.14392 -0.10592 -0.15278 -0.11054 C -0.15555 -0.11216 -0.16302 -0.11378 -0.16302 -0.11355 C -0.16823 -0.11725 -0.17448 -0.11794 -0.17986 -0.12118 C -0.18437 -0.12419 -0.18715 -0.12951 -0.19166 -0.13205 C -0.19323 -0.13321 -0.19514 -0.1346 -0.1967 -0.13529 C -0.19965 -0.14153 -0.20434 -0.15518 -0.21337 -0.15518 " pathEditMode="relative" rAng="0" ptsTypes="fffffffffffA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47919E-6 C 0.00504 -0.01665 0.02656 -0.02312 0.03959 -0.03029 C 0.05243 -0.037 0.05556 -0.05758 0.06406 -0.06845 C 0.07066 -0.07701 0.0882 -0.08904 0.09792 -0.09274 C 0.10643 -0.09967 0.1092 -0.10083 0.11493 -0.11054 C 0.11597 -0.11239 0.11597 -0.11494 0.11684 -0.11679 C 0.11788 -0.11887 0.11945 -0.12049 0.12066 -0.12257 C 0.12379 -0.1339 0.13038 -0.145 0.14132 -0.14893 C 0.1474 -0.15518 0.14445 -0.15495 0.14879 -0.15495 " pathEditMode="relative" rAng="0" ptsTypes="ffffffffA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0116 0.01215 0.00278 0.01545 0.00625 C 0.03681 0.02891 0.02344 0.02105 0.03542 0.03076 C 0.04931 0.04186 0.0632 0.04857 0.07847 0.05551 C 0.1132 0.09505 0.06268 0.03932 0.10313 0.07794 C 0.11528 0.0895 0.12691 0.10222 0.13854 0.11494 C 0.14323 0.12026 0.17743 0.16651 0.18768 0.17438 C 0.20278 0.18594 0.20903 0.1871 0.22465 0.19057 C 0.2283 0.19149 0.23195 0.19172 0.23542 0.19265 C 0.23958 0.1938 0.24774 0.19681 0.24774 0.19681 C 0.23455 0.20028 0.22257 0.20652 0.2092 0.20907 C 0.20538 0.21161 0.20139 0.21531 0.19688 0.21531 " pathEditMode="relative" ptsTypes="fffffffffffA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49 -0.00254 0.03073 -0.01018 0.04757 -0.01226 C 0.09114 -0.02521 0.12708 -0.06082 0.16909 -0.07979 C 0.17326 -0.08395 0.17725 -0.08788 0.18142 -0.09204 C 0.18611 -0.09667 0.20208 -0.09898 0.20764 -0.10037 C 0.21684 -0.10291 0.22604 -0.10592 0.23524 -0.10846 C 0.25069 -0.11887 0.26649 -0.12789 0.28142 -0.13922 C 0.28628 -0.14292 0.29236 -0.14709 0.29687 -0.15148 C 0.29774 -0.15217 0.30573 -0.16096 0.30764 -0.16189 C 0.31163 -0.16374 0.31597 -0.16397 0.31996 -0.16582 C 0.32864 -0.17391 0.34305 -0.18016 0.35382 -0.18016 " pathEditMode="relative" ptsTypes="ffffffffffA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0486 -0.00104 0.01018 -0.00295 0.01434 C -0.00382 0.01619 -0.00625 0.01527 -0.00764 0.01642 C -0.01076 0.01943 -0.02222 0.03747 -0.02309 0.03886 C -0.03732 0.0969 -0.02066 0.03307 -0.0368 0.08395 C -0.03993 0.09343 -0.04184 0.10754 -0.046 0.11679 C -0.04826 0.12188 -0.05173 0.12581 -0.05382 0.13113 C -0.06979 0.17137 -0.04791 0.13159 -0.07066 0.17415 C -0.08316 0.19751 -0.1 0.21647 -0.11371 0.23775 C -0.125 0.25532 -0.13576 0.28492 -0.15382 0.29302 C -0.16093 0.29949 -0.15955 0.30458 -0.16458 0.31152 C -0.16614 0.3136 -0.16875 0.3143 -0.17066 0.31568 C -0.18177 0.32378 -0.19479 0.33002 -0.20764 0.33002 " pathEditMode="relative" ptsTypes="ffffffffffffA">
                                      <p:cBhvr>
                                        <p:cTn id="9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8194 -0.00925 -0.16146 -0.03793 -0.24305 -0.04718 C -0.26528 -0.05713 -0.36788 -0.05343 -0.37239 -0.05343 C -0.37899 -0.05921 -0.38472 -0.06152 -0.39236 -0.06152 " pathEditMode="relative" ptsTypes="fffA">
                                      <p:cBhvr>
                                        <p:cTn id="10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363</TotalTime>
  <Words>392</Words>
  <Application>Microsoft Office PowerPoint</Application>
  <PresentationFormat>Předvádění na obrazovce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Aspekt</vt:lpstr>
      <vt:lpstr>Animales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Animales</dc:title>
  <dc:creator>smoldasova</dc:creator>
  <cp:lastModifiedBy>dittrich</cp:lastModifiedBy>
  <cp:revision>29</cp:revision>
  <dcterms:created xsi:type="dcterms:W3CDTF">2013-06-13T07:26:26Z</dcterms:created>
  <dcterms:modified xsi:type="dcterms:W3CDTF">2015-10-22T10:40:11Z</dcterms:modified>
</cp:coreProperties>
</file>