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4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77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49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81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86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9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25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5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9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27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8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5CBD-B20F-4DE4-B37E-B3EE502DE08E}" type="datetimeFigureOut">
              <a:rPr lang="cs-CZ" smtClean="0"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5C06-9316-435B-9FB1-E465815FDD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417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2000">
              <a:schemeClr val="tx1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Borrones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020" y="246931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3563842" y="5079418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6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324263" y="470876"/>
            <a:ext cx="3117108" cy="63946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es el </a:t>
            </a:r>
            <a:r>
              <a:rPr lang="cs-CZ" sz="2200" b="1" dirty="0" err="1" smtClean="0">
                <a:solidFill>
                  <a:schemeClr val="bg1"/>
                </a:solidFill>
              </a:rPr>
              <a:t>borrón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14846" y="1593669"/>
            <a:ext cx="81794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Pues</a:t>
            </a:r>
            <a:r>
              <a:rPr lang="cs-CZ" sz="2400" b="1" dirty="0" smtClean="0"/>
              <a:t>, es una </a:t>
            </a:r>
            <a:r>
              <a:rPr lang="cs-CZ" sz="2400" b="1" dirty="0" err="1" smtClean="0"/>
              <a:t>mancha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cubre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</a:t>
            </a:r>
            <a:r>
              <a:rPr lang="cs-CZ" sz="2400" b="1" dirty="0" smtClean="0"/>
              <a:t> objeto o una persona.</a:t>
            </a:r>
          </a:p>
          <a:p>
            <a:r>
              <a:rPr lang="cs-CZ" sz="2400" b="1" dirty="0" smtClean="0"/>
              <a:t>En </a:t>
            </a:r>
            <a:r>
              <a:rPr lang="cs-CZ" sz="2400" b="1" dirty="0" err="1" smtClean="0"/>
              <a:t>su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lugar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podemos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imaginar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cualquier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situación</a:t>
            </a:r>
            <a:r>
              <a:rPr lang="cs-CZ" sz="2400" b="1" dirty="0" smtClean="0"/>
              <a:t> y </a:t>
            </a:r>
            <a:r>
              <a:rPr lang="cs-CZ" sz="2400" b="1" dirty="0" err="1" smtClean="0"/>
              <a:t>desarrollar</a:t>
            </a:r>
            <a:endParaRPr lang="cs-CZ" sz="2400" b="1" dirty="0" smtClean="0"/>
          </a:p>
          <a:p>
            <a:r>
              <a:rPr lang="cs-CZ" sz="2400" b="1" dirty="0" smtClean="0"/>
              <a:t>la </a:t>
            </a:r>
            <a:r>
              <a:rPr lang="cs-CZ" sz="2400" b="1" dirty="0" err="1" smtClean="0"/>
              <a:t>destreza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comunicativa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823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3000">
              <a:schemeClr val="tx1"/>
            </a:gs>
            <a:gs pos="100000">
              <a:schemeClr val="tx1"/>
            </a:gs>
            <a:gs pos="97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23" y="215443"/>
            <a:ext cx="9358313" cy="604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994447" y="0"/>
            <a:ext cx="28269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ves en el </a:t>
            </a:r>
            <a:r>
              <a:rPr lang="cs-CZ" sz="2200" b="1" dirty="0" err="1" smtClean="0">
                <a:solidFill>
                  <a:schemeClr val="bg1"/>
                </a:solidFill>
              </a:rPr>
              <a:t>dibujo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01279" y="4084403"/>
            <a:ext cx="1990917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hay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460977" y="4084402"/>
            <a:ext cx="1990917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Cómo</a:t>
            </a:r>
            <a:r>
              <a:rPr lang="cs-CZ" sz="2200" b="1" dirty="0" smtClean="0">
                <a:solidFill>
                  <a:schemeClr val="bg1"/>
                </a:solidFill>
              </a:rPr>
              <a:t> es?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166077" y="4084400"/>
            <a:ext cx="1990917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Dónde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está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725775" y="4084399"/>
            <a:ext cx="2813957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está</a:t>
            </a:r>
            <a:r>
              <a:rPr lang="cs-CZ" sz="2200" b="1" dirty="0" smtClean="0">
                <a:solidFill>
                  <a:schemeClr val="bg1"/>
                </a:solidFill>
              </a:rPr>
              <a:t> haciendo?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44188" y="5109823"/>
            <a:ext cx="2705099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está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pasando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641898" y="5109822"/>
            <a:ext cx="3465644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va</a:t>
            </a:r>
            <a:r>
              <a:rPr lang="cs-CZ" sz="2200" b="1" dirty="0" smtClean="0">
                <a:solidFill>
                  <a:schemeClr val="bg1"/>
                </a:solidFill>
              </a:rPr>
              <a:t> a </a:t>
            </a:r>
            <a:r>
              <a:rPr lang="cs-CZ" sz="2200" b="1" dirty="0" err="1" smtClean="0">
                <a:solidFill>
                  <a:schemeClr val="bg1"/>
                </a:solidFill>
              </a:rPr>
              <a:t>hacer</a:t>
            </a:r>
            <a:r>
              <a:rPr lang="cs-CZ" sz="2200" b="1" dirty="0" smtClean="0">
                <a:solidFill>
                  <a:schemeClr val="bg1"/>
                </a:solidFill>
              </a:rPr>
              <a:t> la </a:t>
            </a:r>
            <a:r>
              <a:rPr lang="cs-CZ" sz="2200" b="1" dirty="0" err="1" smtClean="0">
                <a:solidFill>
                  <a:schemeClr val="bg1"/>
                </a:solidFill>
              </a:rPr>
              <a:t>chica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500153" y="5109821"/>
            <a:ext cx="4368386" cy="524919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Quién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está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detrás</a:t>
            </a:r>
            <a:r>
              <a:rPr lang="cs-CZ" sz="2200" b="1" dirty="0" smtClean="0">
                <a:solidFill>
                  <a:schemeClr val="bg1"/>
                </a:solidFill>
              </a:rPr>
              <a:t> de la </a:t>
            </a:r>
            <a:r>
              <a:rPr lang="cs-CZ" sz="2200" b="1" dirty="0" err="1" smtClean="0">
                <a:solidFill>
                  <a:schemeClr val="bg1"/>
                </a:solidFill>
              </a:rPr>
              <a:t>puerta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pic>
        <p:nvPicPr>
          <p:cNvPr id="13" name="Obrázek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3" y="430887"/>
            <a:ext cx="11457991" cy="566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8895474" y="5195688"/>
            <a:ext cx="165237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un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pitufo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831180" y="4415859"/>
            <a:ext cx="190883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el </a:t>
            </a:r>
            <a:r>
              <a:rPr lang="cs-CZ" sz="2200" b="1" dirty="0" err="1" smtClean="0">
                <a:solidFill>
                  <a:schemeClr val="bg1"/>
                </a:solidFill>
              </a:rPr>
              <a:t>portero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687466" y="4415859"/>
            <a:ext cx="2656481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la </a:t>
            </a:r>
            <a:r>
              <a:rPr lang="cs-CZ" sz="2200" b="1" dirty="0" err="1" smtClean="0">
                <a:solidFill>
                  <a:schemeClr val="bg1"/>
                </a:solidFill>
              </a:rPr>
              <a:t>novia</a:t>
            </a:r>
            <a:r>
              <a:rPr lang="cs-CZ" sz="2200" b="1" dirty="0" smtClean="0">
                <a:solidFill>
                  <a:schemeClr val="bg1"/>
                </a:solidFill>
              </a:rPr>
              <a:t> de </a:t>
            </a:r>
            <a:r>
              <a:rPr lang="cs-CZ" sz="2200" b="1" dirty="0" err="1" smtClean="0">
                <a:solidFill>
                  <a:schemeClr val="bg1"/>
                </a:solidFill>
              </a:rPr>
              <a:t>su</a:t>
            </a:r>
            <a:r>
              <a:rPr lang="cs-CZ" sz="2200" b="1" dirty="0" smtClean="0">
                <a:solidFill>
                  <a:schemeClr val="bg1"/>
                </a:solidFill>
              </a:rPr>
              <a:t> ex?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8639014" y="4415859"/>
            <a:ext cx="190883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su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padrastro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015212" y="4415859"/>
            <a:ext cx="1357312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su</a:t>
            </a:r>
            <a:r>
              <a:rPr lang="cs-CZ" sz="2200" b="1" dirty="0" smtClean="0">
                <a:solidFill>
                  <a:schemeClr val="bg1"/>
                </a:solidFill>
              </a:rPr>
              <a:t> ex?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825312" y="5195688"/>
            <a:ext cx="1735494" cy="439052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Papá </a:t>
            </a:r>
            <a:r>
              <a:rPr lang="cs-CZ" sz="2200" b="1" dirty="0" err="1" smtClean="0">
                <a:solidFill>
                  <a:schemeClr val="bg1"/>
                </a:solidFill>
              </a:rPr>
              <a:t>Noel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1083538" y="5206114"/>
            <a:ext cx="2656481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la </a:t>
            </a:r>
            <a:r>
              <a:rPr lang="cs-CZ" sz="2200" b="1" dirty="0" err="1" smtClean="0">
                <a:solidFill>
                  <a:schemeClr val="bg1"/>
                </a:solidFill>
              </a:rPr>
              <a:t>vecina</a:t>
            </a:r>
            <a:r>
              <a:rPr lang="cs-CZ" sz="2200" b="1" dirty="0" smtClean="0">
                <a:solidFill>
                  <a:schemeClr val="bg1"/>
                </a:solidFill>
              </a:rPr>
              <a:t> de </a:t>
            </a:r>
            <a:r>
              <a:rPr lang="cs-CZ" sz="2200" b="1" dirty="0" err="1" smtClean="0">
                <a:solidFill>
                  <a:schemeClr val="bg1"/>
                </a:solidFill>
              </a:rPr>
              <a:t>abajo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956002" y="5195688"/>
            <a:ext cx="2653327" cy="439052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don Juan Carlos I.?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2000">
              <a:schemeClr val="tx1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33" y="62988"/>
            <a:ext cx="9358313" cy="604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737022" y="4358345"/>
            <a:ext cx="7916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chemeClr val="bg1"/>
                </a:solidFill>
              </a:rPr>
              <a:t>El </a:t>
            </a:r>
            <a:r>
              <a:rPr lang="cs-CZ" sz="2200" b="1" dirty="0" err="1" smtClean="0">
                <a:solidFill>
                  <a:schemeClr val="bg1"/>
                </a:solidFill>
              </a:rPr>
              <a:t>otro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día</a:t>
            </a:r>
            <a:r>
              <a:rPr lang="cs-CZ" sz="2200" b="1" dirty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Montse</a:t>
            </a:r>
            <a:r>
              <a:rPr lang="cs-CZ" sz="2200" b="1" dirty="0" smtClean="0">
                <a:solidFill>
                  <a:schemeClr val="bg1"/>
                </a:solidFill>
              </a:rPr>
              <a:t>                                 </a:t>
            </a:r>
            <a:r>
              <a:rPr lang="cs-CZ" sz="2200" b="1" dirty="0" err="1" smtClean="0">
                <a:solidFill>
                  <a:schemeClr val="bg1"/>
                </a:solidFill>
              </a:rPr>
              <a:t>sentada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tranquilamente</a:t>
            </a:r>
            <a:r>
              <a:rPr lang="cs-CZ" sz="2200" b="1" dirty="0">
                <a:solidFill>
                  <a:schemeClr val="bg1"/>
                </a:solidFill>
              </a:rPr>
              <a:t> </a:t>
            </a:r>
            <a:r>
              <a:rPr lang="cs-CZ" sz="2200" b="1" dirty="0" smtClean="0">
                <a:solidFill>
                  <a:schemeClr val="bg1"/>
                </a:solidFill>
              </a:rPr>
              <a:t>en ...</a:t>
            </a:r>
            <a:endParaRPr lang="cs-CZ" sz="22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4104116" y="4358345"/>
            <a:ext cx="177416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estar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104116" y="4358345"/>
            <a:ext cx="177416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estaba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694752" y="5122614"/>
            <a:ext cx="65928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chemeClr val="bg1"/>
                </a:solidFill>
              </a:rPr>
              <a:t>El </a:t>
            </a:r>
            <a:r>
              <a:rPr lang="cs-CZ" sz="2200" b="1" dirty="0" err="1" smtClean="0">
                <a:solidFill>
                  <a:schemeClr val="bg1"/>
                </a:solidFill>
              </a:rPr>
              <a:t>lunes</a:t>
            </a:r>
            <a:r>
              <a:rPr lang="cs-CZ" sz="2200" b="1" dirty="0" smtClean="0">
                <a:solidFill>
                  <a:schemeClr val="bg1"/>
                </a:solidFill>
              </a:rPr>
              <a:t> / </a:t>
            </a:r>
            <a:r>
              <a:rPr lang="cs-CZ" sz="2200" b="1" dirty="0" err="1" smtClean="0">
                <a:solidFill>
                  <a:schemeClr val="bg1"/>
                </a:solidFill>
              </a:rPr>
              <a:t>Montse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estaba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sentada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tranquilamente</a:t>
            </a:r>
            <a:r>
              <a:rPr lang="cs-CZ" sz="2200" b="1" dirty="0">
                <a:solidFill>
                  <a:schemeClr val="bg1"/>
                </a:solidFill>
              </a:rPr>
              <a:t> </a:t>
            </a:r>
            <a:r>
              <a:rPr lang="cs-CZ" sz="2200" b="1" dirty="0" smtClean="0">
                <a:solidFill>
                  <a:schemeClr val="bg1"/>
                </a:solidFill>
              </a:rPr>
              <a:t>en ...</a:t>
            </a:r>
            <a:endParaRPr lang="cs-CZ" sz="2200" dirty="0"/>
          </a:p>
        </p:txBody>
      </p:sp>
      <p:sp>
        <p:nvSpPr>
          <p:cNvPr id="19" name="Obdélník 18"/>
          <p:cNvSpPr/>
          <p:nvPr/>
        </p:nvSpPr>
        <p:spPr>
          <a:xfrm>
            <a:off x="1694752" y="5891156"/>
            <a:ext cx="59429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err="1" smtClean="0">
                <a:solidFill>
                  <a:schemeClr val="bg1"/>
                </a:solidFill>
              </a:rPr>
              <a:t>Hace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dos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semanas</a:t>
            </a:r>
            <a:r>
              <a:rPr lang="cs-CZ" sz="2200" b="1" dirty="0" smtClean="0">
                <a:solidFill>
                  <a:schemeClr val="bg1"/>
                </a:solidFill>
              </a:rPr>
              <a:t>/ </a:t>
            </a:r>
            <a:r>
              <a:rPr lang="cs-CZ" sz="2200" b="1" dirty="0" err="1" smtClean="0">
                <a:solidFill>
                  <a:schemeClr val="bg1"/>
                </a:solidFill>
              </a:rPr>
              <a:t>ayer</a:t>
            </a:r>
            <a:r>
              <a:rPr lang="cs-CZ" sz="2200" b="1" dirty="0" smtClean="0">
                <a:solidFill>
                  <a:schemeClr val="bg1"/>
                </a:solidFill>
              </a:rPr>
              <a:t>/ El </a:t>
            </a:r>
            <a:r>
              <a:rPr lang="cs-CZ" sz="2200" b="1" dirty="0" err="1" smtClean="0">
                <a:solidFill>
                  <a:schemeClr val="bg1"/>
                </a:solidFill>
              </a:rPr>
              <a:t>domingo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pasado</a:t>
            </a:r>
            <a:r>
              <a:rPr lang="cs-CZ" sz="2200" b="1" dirty="0" smtClean="0">
                <a:solidFill>
                  <a:schemeClr val="bg1"/>
                </a:solidFill>
              </a:rPr>
              <a:t> ......</a:t>
            </a:r>
            <a:endParaRPr lang="cs-CZ" sz="2200" dirty="0"/>
          </a:p>
        </p:txBody>
      </p:sp>
      <p:sp>
        <p:nvSpPr>
          <p:cNvPr id="20" name="Obdélník 19"/>
          <p:cNvSpPr/>
          <p:nvPr/>
        </p:nvSpPr>
        <p:spPr>
          <a:xfrm>
            <a:off x="3121874" y="0"/>
            <a:ext cx="44223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chemeClr val="bg1"/>
                </a:solidFill>
              </a:rPr>
              <a:t>Y AHORA CONTINUA LA HISTORIA ...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578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3000">
              <a:schemeClr val="tx1"/>
            </a:gs>
            <a:gs pos="100000">
              <a:srgbClr val="7030A0"/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0" y="248194"/>
            <a:ext cx="10774206" cy="601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1802675" y="4345283"/>
            <a:ext cx="841248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pasará</a:t>
            </a:r>
            <a:r>
              <a:rPr lang="cs-CZ" sz="2200" b="1" dirty="0" smtClean="0">
                <a:solidFill>
                  <a:schemeClr val="bg1"/>
                </a:solidFill>
              </a:rPr>
              <a:t> si el </a:t>
            </a:r>
            <a:r>
              <a:rPr lang="cs-CZ" sz="2200" b="1" dirty="0" err="1" smtClean="0">
                <a:solidFill>
                  <a:schemeClr val="bg1"/>
                </a:solidFill>
              </a:rPr>
              <a:t>borrón</a:t>
            </a:r>
            <a:r>
              <a:rPr lang="cs-CZ" sz="2200" b="1" dirty="0" smtClean="0">
                <a:solidFill>
                  <a:schemeClr val="bg1"/>
                </a:solidFill>
              </a:rPr>
              <a:t> es la seňora de la </a:t>
            </a:r>
            <a:r>
              <a:rPr lang="cs-CZ" sz="2200" b="1" dirty="0" err="1" smtClean="0">
                <a:solidFill>
                  <a:schemeClr val="bg1"/>
                </a:solidFill>
              </a:rPr>
              <a:t>agencia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inmobiliaria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3201" y="4954979"/>
            <a:ext cx="50971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err="1" smtClean="0">
                <a:solidFill>
                  <a:schemeClr val="bg1"/>
                </a:solidFill>
              </a:rPr>
              <a:t>Inventa</a:t>
            </a:r>
            <a:r>
              <a:rPr lang="cs-CZ" sz="2200" b="1" dirty="0" smtClean="0">
                <a:solidFill>
                  <a:schemeClr val="bg1"/>
                </a:solidFill>
              </a:rPr>
              <a:t> una </a:t>
            </a:r>
            <a:r>
              <a:rPr lang="cs-CZ" sz="2200" b="1" dirty="0" err="1" smtClean="0">
                <a:solidFill>
                  <a:schemeClr val="bg1"/>
                </a:solidFill>
              </a:rPr>
              <a:t>historia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usando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estos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verbos</a:t>
            </a:r>
            <a:r>
              <a:rPr lang="cs-CZ" sz="2200" b="1" dirty="0">
                <a:solidFill>
                  <a:schemeClr val="bg1"/>
                </a:solidFill>
              </a:rPr>
              <a:t>:</a:t>
            </a:r>
            <a:endParaRPr lang="cs-CZ" sz="2200" dirty="0"/>
          </a:p>
        </p:txBody>
      </p:sp>
      <p:sp>
        <p:nvSpPr>
          <p:cNvPr id="5" name="Zaoblený obdélník 4"/>
          <p:cNvSpPr/>
          <p:nvPr/>
        </p:nvSpPr>
        <p:spPr>
          <a:xfrm>
            <a:off x="5400302" y="4962560"/>
            <a:ext cx="177416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conocerse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446816" y="4957240"/>
            <a:ext cx="177416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alquilar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107173" y="5639390"/>
            <a:ext cx="2067298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pedir</a:t>
            </a:r>
            <a:r>
              <a:rPr lang="cs-CZ" sz="2200" b="1" dirty="0" smtClean="0">
                <a:solidFill>
                  <a:schemeClr val="bg1"/>
                </a:solidFill>
              </a:rPr>
              <a:t> la mano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7446816" y="5639390"/>
            <a:ext cx="1774169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casarse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8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5000">
              <a:schemeClr val="tx1"/>
            </a:gs>
            <a:gs pos="100000">
              <a:srgbClr val="7030A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80" y="313509"/>
            <a:ext cx="11148485" cy="628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1767082" y="313509"/>
            <a:ext cx="841248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¿</a:t>
            </a:r>
            <a:r>
              <a:rPr lang="cs-CZ" sz="2200" b="1" dirty="0" err="1" smtClean="0">
                <a:solidFill>
                  <a:schemeClr val="bg1"/>
                </a:solidFill>
              </a:rPr>
              <a:t>Qué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pasará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>
                <a:solidFill>
                  <a:schemeClr val="bg1"/>
                </a:solidFill>
              </a:rPr>
              <a:t>c</a:t>
            </a:r>
            <a:r>
              <a:rPr lang="cs-CZ" sz="2200" b="1" smtClean="0">
                <a:solidFill>
                  <a:schemeClr val="bg1"/>
                </a:solidFill>
              </a:rPr>
              <a:t>uando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Lucía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reciba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su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regalo</a:t>
            </a:r>
            <a:r>
              <a:rPr lang="cs-CZ" sz="2200" b="1" dirty="0" smtClean="0">
                <a:solidFill>
                  <a:schemeClr val="bg1"/>
                </a:solidFill>
              </a:rPr>
              <a:t> de </a:t>
            </a:r>
            <a:r>
              <a:rPr lang="cs-CZ" sz="2200" b="1" dirty="0" err="1" smtClean="0">
                <a:solidFill>
                  <a:schemeClr val="bg1"/>
                </a:solidFill>
              </a:rPr>
              <a:t>cumpleaňos</a:t>
            </a:r>
            <a:r>
              <a:rPr lang="cs-CZ" sz="2200" b="1" dirty="0" smtClean="0">
                <a:solidFill>
                  <a:schemeClr val="bg1"/>
                </a:solidFill>
              </a:rPr>
              <a:t>?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971733" y="4907280"/>
            <a:ext cx="841248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Se </a:t>
            </a:r>
            <a:r>
              <a:rPr lang="cs-CZ" sz="2200" b="1" dirty="0" err="1" smtClean="0">
                <a:solidFill>
                  <a:schemeClr val="bg1"/>
                </a:solidFill>
              </a:rPr>
              <a:t>pondrá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muy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alegre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porque</a:t>
            </a:r>
            <a:r>
              <a:rPr lang="cs-CZ" sz="2200" b="1" dirty="0" smtClean="0">
                <a:solidFill>
                  <a:schemeClr val="bg1"/>
                </a:solidFill>
              </a:rPr>
              <a:t> ha </a:t>
            </a:r>
            <a:r>
              <a:rPr lang="cs-CZ" sz="2200" b="1" dirty="0" err="1" smtClean="0">
                <a:solidFill>
                  <a:schemeClr val="bg1"/>
                </a:solidFill>
              </a:rPr>
              <a:t>recibido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algo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que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quería</a:t>
            </a:r>
            <a:r>
              <a:rPr lang="cs-CZ" sz="2200" b="1" dirty="0" smtClean="0">
                <a:solidFill>
                  <a:schemeClr val="bg1"/>
                </a:solidFill>
              </a:rPr>
              <a:t>.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971733" y="5550761"/>
            <a:ext cx="841248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</a:rPr>
              <a:t>Se </a:t>
            </a:r>
            <a:r>
              <a:rPr lang="cs-CZ" sz="2200" b="1" dirty="0" err="1" smtClean="0">
                <a:solidFill>
                  <a:schemeClr val="bg1"/>
                </a:solidFill>
              </a:rPr>
              <a:t>pondrá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muy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enfadada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porque</a:t>
            </a:r>
            <a:r>
              <a:rPr lang="cs-CZ" sz="2200" b="1" dirty="0" smtClean="0">
                <a:solidFill>
                  <a:schemeClr val="bg1"/>
                </a:solidFill>
              </a:rPr>
              <a:t> ha </a:t>
            </a:r>
            <a:r>
              <a:rPr lang="cs-CZ" sz="2200" b="1" dirty="0" err="1" smtClean="0">
                <a:solidFill>
                  <a:schemeClr val="bg1"/>
                </a:solidFill>
              </a:rPr>
              <a:t>recibido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algo</a:t>
            </a:r>
            <a:r>
              <a:rPr lang="cs-CZ" sz="2200" b="1" dirty="0" smtClean="0">
                <a:solidFill>
                  <a:schemeClr val="bg1"/>
                </a:solidFill>
              </a:rPr>
              <a:t> </a:t>
            </a:r>
            <a:r>
              <a:rPr lang="cs-CZ" sz="2200" b="1" dirty="0" err="1" smtClean="0">
                <a:solidFill>
                  <a:schemeClr val="bg1"/>
                </a:solidFill>
              </a:rPr>
              <a:t>que</a:t>
            </a:r>
            <a:r>
              <a:rPr lang="cs-CZ" sz="2200" b="1" dirty="0" smtClean="0">
                <a:solidFill>
                  <a:schemeClr val="bg1"/>
                </a:solidFill>
              </a:rPr>
              <a:t> no </a:t>
            </a:r>
            <a:r>
              <a:rPr lang="cs-CZ" sz="2200" b="1" dirty="0" err="1" smtClean="0">
                <a:solidFill>
                  <a:schemeClr val="bg1"/>
                </a:solidFill>
              </a:rPr>
              <a:t>quería</a:t>
            </a:r>
            <a:r>
              <a:rPr lang="cs-CZ" sz="2200" b="1" dirty="0" smtClean="0">
                <a:solidFill>
                  <a:schemeClr val="bg1"/>
                </a:solidFill>
              </a:rPr>
              <a:t>.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3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94000">
              <a:schemeClr val="tx1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135711" y="361405"/>
            <a:ext cx="188181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Borrón</a:t>
            </a:r>
            <a:r>
              <a:rPr lang="cs-CZ" sz="2200" b="1" dirty="0" smtClean="0">
                <a:solidFill>
                  <a:schemeClr val="bg1"/>
                </a:solidFill>
              </a:rPr>
              <a:t> 1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044270" y="3555273"/>
            <a:ext cx="188181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Borrón</a:t>
            </a:r>
            <a:r>
              <a:rPr lang="cs-CZ" sz="2200" b="1" dirty="0" smtClean="0">
                <a:solidFill>
                  <a:schemeClr val="bg1"/>
                </a:solidFill>
              </a:rPr>
              <a:t> 2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868922" y="361405"/>
            <a:ext cx="188181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Borrón</a:t>
            </a:r>
            <a:r>
              <a:rPr lang="cs-CZ" sz="2200" b="1" dirty="0" smtClean="0">
                <a:solidFill>
                  <a:schemeClr val="bg1"/>
                </a:solidFill>
              </a:rPr>
              <a:t> 3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8868922" y="3555273"/>
            <a:ext cx="1881810" cy="42862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 err="1" smtClean="0">
                <a:solidFill>
                  <a:schemeClr val="bg1"/>
                </a:solidFill>
              </a:rPr>
              <a:t>Borrón</a:t>
            </a:r>
            <a:r>
              <a:rPr lang="cs-CZ" sz="2200" b="1" dirty="0" smtClean="0">
                <a:solidFill>
                  <a:schemeClr val="bg1"/>
                </a:solidFill>
              </a:rPr>
              <a:t> 4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219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 2</vt:lpstr>
      <vt:lpstr>Motiv Office</vt:lpstr>
      <vt:lpstr>Borrones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Borrones</dc:title>
  <dc:creator>uživatel16</dc:creator>
  <cp:lastModifiedBy>uživatel16</cp:lastModifiedBy>
  <cp:revision>11</cp:revision>
  <dcterms:created xsi:type="dcterms:W3CDTF">2014-04-13T12:57:27Z</dcterms:created>
  <dcterms:modified xsi:type="dcterms:W3CDTF">2014-05-19T13:28:05Z</dcterms:modified>
</cp:coreProperties>
</file>