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59" r:id="rId6"/>
    <p:sldId id="257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307F94-A1BE-4607-865D-CCB741F1964F}" type="datetimeFigureOut">
              <a:rPr lang="cs-CZ" smtClean="0"/>
              <a:pPr/>
              <a:t>29. 4. 2014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9B5BE8-5C7D-47D5-9AE9-94A100964C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Cuerpo</a:t>
            </a:r>
            <a:r>
              <a:rPr lang="cs-CZ" dirty="0" smtClean="0"/>
              <a:t> </a:t>
            </a:r>
            <a:r>
              <a:rPr lang="cs-CZ" dirty="0" err="1" smtClean="0"/>
              <a:t>humano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971600" y="3933056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467544" y="548680"/>
            <a:ext cx="28803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El </a:t>
            </a:r>
            <a:r>
              <a:rPr lang="cs-CZ" sz="2400" b="1" dirty="0" err="1" smtClean="0">
                <a:solidFill>
                  <a:schemeClr val="tx1"/>
                </a:solidFill>
              </a:rPr>
              <a:t>cuerpo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>
            <a:hlinkClick r:id="rId3" action="ppaction://hlinksldjump"/>
          </p:cNvPr>
          <p:cNvSpPr/>
          <p:nvPr/>
        </p:nvSpPr>
        <p:spPr>
          <a:xfrm>
            <a:off x="467544" y="1412776"/>
            <a:ext cx="28803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La cara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467544" y="2276872"/>
            <a:ext cx="28803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Los </a:t>
            </a:r>
            <a:r>
              <a:rPr lang="cs-CZ" sz="2400" b="1" dirty="0" err="1" smtClean="0">
                <a:solidFill>
                  <a:schemeClr val="tx1"/>
                </a:solidFill>
              </a:rPr>
              <a:t>órganos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467544" y="3140968"/>
            <a:ext cx="410445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Enfermedades</a:t>
            </a:r>
            <a:r>
              <a:rPr lang="cs-CZ" sz="2400" b="1" dirty="0" smtClean="0">
                <a:solidFill>
                  <a:schemeClr val="tx1"/>
                </a:solidFill>
              </a:rPr>
              <a:t> y </a:t>
            </a:r>
            <a:r>
              <a:rPr lang="cs-CZ" sz="2400" b="1" dirty="0" err="1" smtClean="0">
                <a:solidFill>
                  <a:schemeClr val="tx1"/>
                </a:solidFill>
              </a:rPr>
              <a:t>síntomas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20688"/>
            <a:ext cx="2376264" cy="584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aoblený obdélník 2"/>
          <p:cNvSpPr/>
          <p:nvPr/>
        </p:nvSpPr>
        <p:spPr>
          <a:xfrm>
            <a:off x="1619672" y="47667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Šipka doleva 3"/>
          <p:cNvSpPr/>
          <p:nvPr/>
        </p:nvSpPr>
        <p:spPr>
          <a:xfrm rot="12483152">
            <a:off x="3334022" y="997875"/>
            <a:ext cx="715332" cy="11984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259632" y="126876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Šipka doleva 5"/>
          <p:cNvSpPr/>
          <p:nvPr/>
        </p:nvSpPr>
        <p:spPr>
          <a:xfrm rot="11570465">
            <a:off x="3062440" y="1592234"/>
            <a:ext cx="982019" cy="1339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755576" y="191683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Šipka doleva 7"/>
          <p:cNvSpPr/>
          <p:nvPr/>
        </p:nvSpPr>
        <p:spPr>
          <a:xfrm rot="12981989">
            <a:off x="2303495" y="2774191"/>
            <a:ext cx="1473598" cy="1188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51520" y="2924944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Šipka doleva 9"/>
          <p:cNvSpPr/>
          <p:nvPr/>
        </p:nvSpPr>
        <p:spPr>
          <a:xfrm rot="10800000">
            <a:off x="1979712" y="3140968"/>
            <a:ext cx="122413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323528" y="357301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Šipka doleva 11"/>
          <p:cNvSpPr/>
          <p:nvPr/>
        </p:nvSpPr>
        <p:spPr>
          <a:xfrm rot="9788945">
            <a:off x="2046313" y="3603336"/>
            <a:ext cx="122413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323528" y="422108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Šipka doleva 15"/>
          <p:cNvSpPr/>
          <p:nvPr/>
        </p:nvSpPr>
        <p:spPr>
          <a:xfrm rot="10800000">
            <a:off x="2051720" y="4437112"/>
            <a:ext cx="1512168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467544" y="4941168"/>
            <a:ext cx="173505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Šipka doleva 17"/>
          <p:cNvSpPr/>
          <p:nvPr/>
        </p:nvSpPr>
        <p:spPr>
          <a:xfrm rot="10800000">
            <a:off x="2339752" y="5157192"/>
            <a:ext cx="1800200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539552" y="551723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Šipka doleva 19"/>
          <p:cNvSpPr/>
          <p:nvPr/>
        </p:nvSpPr>
        <p:spPr>
          <a:xfrm rot="10800000">
            <a:off x="2267744" y="5733256"/>
            <a:ext cx="1512168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6012160" y="623731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Šipka doleva 21"/>
          <p:cNvSpPr/>
          <p:nvPr/>
        </p:nvSpPr>
        <p:spPr>
          <a:xfrm>
            <a:off x="4211960" y="6597352"/>
            <a:ext cx="1728192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eva 22"/>
          <p:cNvSpPr/>
          <p:nvPr/>
        </p:nvSpPr>
        <p:spPr>
          <a:xfrm rot="5400000">
            <a:off x="4090803" y="6430477"/>
            <a:ext cx="288033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6372200" y="530120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Šipka doleva 24"/>
          <p:cNvSpPr/>
          <p:nvPr/>
        </p:nvSpPr>
        <p:spPr>
          <a:xfrm>
            <a:off x="4572000" y="5517232"/>
            <a:ext cx="165618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7308304" y="378904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Šipka doleva 27"/>
          <p:cNvSpPr/>
          <p:nvPr/>
        </p:nvSpPr>
        <p:spPr>
          <a:xfrm>
            <a:off x="5508104" y="4005064"/>
            <a:ext cx="165618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6948264" y="270892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Šipka doleva 29"/>
          <p:cNvSpPr/>
          <p:nvPr/>
        </p:nvSpPr>
        <p:spPr>
          <a:xfrm>
            <a:off x="5148064" y="2924944"/>
            <a:ext cx="165618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6444208" y="213285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Šipka doleva 31"/>
          <p:cNvSpPr/>
          <p:nvPr/>
        </p:nvSpPr>
        <p:spPr>
          <a:xfrm>
            <a:off x="4644008" y="2420888"/>
            <a:ext cx="165618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oblený obdélník 32"/>
          <p:cNvSpPr/>
          <p:nvPr/>
        </p:nvSpPr>
        <p:spPr>
          <a:xfrm>
            <a:off x="6660232" y="465313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Šipka doleva 33"/>
          <p:cNvSpPr/>
          <p:nvPr/>
        </p:nvSpPr>
        <p:spPr>
          <a:xfrm>
            <a:off x="4860032" y="4869160"/>
            <a:ext cx="1656184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leva 34"/>
          <p:cNvSpPr/>
          <p:nvPr/>
        </p:nvSpPr>
        <p:spPr>
          <a:xfrm rot="538705">
            <a:off x="5077941" y="2874095"/>
            <a:ext cx="27475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Šipka doleva 35"/>
          <p:cNvSpPr/>
          <p:nvPr/>
        </p:nvSpPr>
        <p:spPr>
          <a:xfrm rot="20769412" flipV="1">
            <a:off x="5149609" y="3029403"/>
            <a:ext cx="276912" cy="465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539552" y="602128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Šipka doleva 37"/>
          <p:cNvSpPr/>
          <p:nvPr/>
        </p:nvSpPr>
        <p:spPr>
          <a:xfrm rot="10800000">
            <a:off x="2267744" y="6237312"/>
            <a:ext cx="1512168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aoblený obdélník 38"/>
          <p:cNvSpPr/>
          <p:nvPr/>
        </p:nvSpPr>
        <p:spPr>
          <a:xfrm>
            <a:off x="1619672" y="47667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cabeza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1259632" y="126876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cuello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755576" y="191683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espalda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51520" y="2924944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brazo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323528" y="357301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codo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323528" y="422108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las </a:t>
            </a:r>
            <a:r>
              <a:rPr lang="cs-CZ" b="1" dirty="0" err="1" smtClean="0">
                <a:solidFill>
                  <a:schemeClr val="tx1"/>
                </a:solidFill>
              </a:rPr>
              <a:t>nalgas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67544" y="4941168"/>
            <a:ext cx="173505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muslo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539552" y="551723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pierna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6012160" y="623731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tobillo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6372200" y="530120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rodilla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7308304" y="378904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barriga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6948264" y="270892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los </a:t>
            </a:r>
            <a:r>
              <a:rPr lang="cs-CZ" b="1" dirty="0" err="1" smtClean="0">
                <a:solidFill>
                  <a:schemeClr val="tx1"/>
                </a:solidFill>
              </a:rPr>
              <a:t>dedos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6444208" y="213285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pecho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539552" y="602128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pie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6660232" y="465313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mano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5796136" y="54868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5" name="Šipka doleva 54"/>
          <p:cNvSpPr/>
          <p:nvPr/>
        </p:nvSpPr>
        <p:spPr>
          <a:xfrm rot="20262089">
            <a:off x="4021040" y="1074703"/>
            <a:ext cx="1677983" cy="83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Zaoblený obdélník 55"/>
          <p:cNvSpPr/>
          <p:nvPr/>
        </p:nvSpPr>
        <p:spPr>
          <a:xfrm>
            <a:off x="5796136" y="54868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oreja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6876256" y="126876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8" name="Šipka doleva 57"/>
          <p:cNvSpPr/>
          <p:nvPr/>
        </p:nvSpPr>
        <p:spPr>
          <a:xfrm rot="20224981">
            <a:off x="4197905" y="1919445"/>
            <a:ext cx="2620396" cy="891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Zaoblený obdélník 58"/>
          <p:cNvSpPr/>
          <p:nvPr/>
        </p:nvSpPr>
        <p:spPr>
          <a:xfrm>
            <a:off x="6876256" y="126876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hombro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>
            <a:hlinkClick r:id="rId3" action="ppaction://hlinksldjump"/>
          </p:cNvPr>
          <p:cNvSpPr/>
          <p:nvPr/>
        </p:nvSpPr>
        <p:spPr>
          <a:xfrm>
            <a:off x="3347864" y="0"/>
            <a:ext cx="2376264" cy="5486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El </a:t>
            </a:r>
            <a:r>
              <a:rPr lang="cs-CZ" sz="2400" b="1" dirty="0" err="1" smtClean="0">
                <a:solidFill>
                  <a:schemeClr val="tx1"/>
                </a:solidFill>
              </a:rPr>
              <a:t>cuerpo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80728"/>
            <a:ext cx="432048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aoblený obdélník 17"/>
          <p:cNvSpPr/>
          <p:nvPr/>
        </p:nvSpPr>
        <p:spPr>
          <a:xfrm>
            <a:off x="683568" y="119675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Šipka doleva 18"/>
          <p:cNvSpPr/>
          <p:nvPr/>
        </p:nvSpPr>
        <p:spPr>
          <a:xfrm rot="12483152">
            <a:off x="2423630" y="1729667"/>
            <a:ext cx="1369224" cy="862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251520" y="198884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Šipka doleva 21"/>
          <p:cNvSpPr/>
          <p:nvPr/>
        </p:nvSpPr>
        <p:spPr>
          <a:xfrm rot="11461185">
            <a:off x="2042144" y="2402891"/>
            <a:ext cx="1328651" cy="104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179512" y="263691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Šipka doleva 23"/>
          <p:cNvSpPr/>
          <p:nvPr/>
        </p:nvSpPr>
        <p:spPr>
          <a:xfrm rot="11461185">
            <a:off x="1975333" y="3036500"/>
            <a:ext cx="1173529" cy="649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251520" y="321297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Šipka doleva 25"/>
          <p:cNvSpPr/>
          <p:nvPr/>
        </p:nvSpPr>
        <p:spPr>
          <a:xfrm rot="10800000">
            <a:off x="1979712" y="3501008"/>
            <a:ext cx="1328651" cy="104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6588224" y="558924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Šipka doleva 27"/>
          <p:cNvSpPr/>
          <p:nvPr/>
        </p:nvSpPr>
        <p:spPr>
          <a:xfrm rot="2542034">
            <a:off x="3687238" y="4641468"/>
            <a:ext cx="3207993" cy="953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6732240" y="422108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Šipka doleva 29"/>
          <p:cNvSpPr/>
          <p:nvPr/>
        </p:nvSpPr>
        <p:spPr>
          <a:xfrm rot="1448084">
            <a:off x="4347718" y="3902635"/>
            <a:ext cx="2339725" cy="1075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6804248" y="213285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Šipka doleva 31"/>
          <p:cNvSpPr/>
          <p:nvPr/>
        </p:nvSpPr>
        <p:spPr>
          <a:xfrm>
            <a:off x="4355976" y="2348880"/>
            <a:ext cx="2339725" cy="1075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oblený obdélník 32"/>
          <p:cNvSpPr/>
          <p:nvPr/>
        </p:nvSpPr>
        <p:spPr>
          <a:xfrm>
            <a:off x="6804248" y="285293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Šipka doleva 33"/>
          <p:cNvSpPr/>
          <p:nvPr/>
        </p:nvSpPr>
        <p:spPr>
          <a:xfrm>
            <a:off x="3995936" y="3068960"/>
            <a:ext cx="2699765" cy="72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Zaoblený obdélník 34"/>
          <p:cNvSpPr/>
          <p:nvPr/>
        </p:nvSpPr>
        <p:spPr>
          <a:xfrm>
            <a:off x="683568" y="119675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frente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51520" y="198884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las </a:t>
            </a:r>
            <a:r>
              <a:rPr lang="cs-CZ" b="1" dirty="0" err="1" smtClean="0">
                <a:solidFill>
                  <a:schemeClr val="tx1"/>
                </a:solidFill>
              </a:rPr>
              <a:t>cejas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179512" y="2636912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las </a:t>
            </a:r>
            <a:r>
              <a:rPr lang="cs-CZ" b="1" dirty="0" err="1" smtClean="0">
                <a:solidFill>
                  <a:schemeClr val="tx1"/>
                </a:solidFill>
              </a:rPr>
              <a:t>pestaňas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251520" y="321297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mejilla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6588224" y="5589240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los </a:t>
            </a:r>
            <a:r>
              <a:rPr lang="cs-CZ" b="1" dirty="0" err="1" smtClean="0">
                <a:solidFill>
                  <a:schemeClr val="tx1"/>
                </a:solidFill>
              </a:rPr>
              <a:t>labios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6732240" y="4221088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boca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6804248" y="213285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los </a:t>
            </a:r>
            <a:r>
              <a:rPr lang="cs-CZ" b="1" dirty="0" err="1" smtClean="0">
                <a:solidFill>
                  <a:schemeClr val="tx1"/>
                </a:solidFill>
              </a:rPr>
              <a:t>ojos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6804248" y="2852936"/>
            <a:ext cx="1656184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la </a:t>
            </a:r>
            <a:r>
              <a:rPr lang="cs-CZ" b="1" dirty="0" err="1" smtClean="0">
                <a:solidFill>
                  <a:schemeClr val="tx1"/>
                </a:solidFill>
              </a:rPr>
              <a:t>nariz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>
            <a:hlinkClick r:id="rId3" action="ppaction://hlinksldjump"/>
          </p:cNvPr>
          <p:cNvSpPr/>
          <p:nvPr/>
        </p:nvSpPr>
        <p:spPr>
          <a:xfrm>
            <a:off x="3131840" y="260648"/>
            <a:ext cx="2880320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La cara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71934" y="50004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200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72066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72132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72198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572264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7233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28728" y="357166"/>
            <a:ext cx="2449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Sirve</a:t>
            </a:r>
            <a:r>
              <a:rPr lang="cs-CZ" b="1" dirty="0" smtClean="0"/>
              <a:t> para </a:t>
            </a:r>
            <a:r>
              <a:rPr lang="cs-CZ" b="1" dirty="0" err="1" smtClean="0"/>
              <a:t>pensar</a:t>
            </a:r>
            <a:r>
              <a:rPr lang="cs-CZ" b="1" dirty="0" smtClean="0"/>
              <a:t> y </a:t>
            </a:r>
          </a:p>
          <a:p>
            <a:r>
              <a:rPr lang="cs-CZ" b="1" dirty="0" err="1" smtClean="0"/>
              <a:t>organizar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cuerpo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4071934" y="92867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0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Ň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072066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572132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143636" y="1000108"/>
            <a:ext cx="228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Final</a:t>
            </a:r>
            <a:r>
              <a:rPr lang="cs-CZ" b="1" dirty="0" smtClean="0"/>
              <a:t> de los </a:t>
            </a:r>
            <a:r>
              <a:rPr lang="cs-CZ" b="1" dirty="0" err="1" smtClean="0"/>
              <a:t>dedos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6" name="Obdélník 15"/>
          <p:cNvSpPr/>
          <p:nvPr/>
        </p:nvSpPr>
        <p:spPr>
          <a:xfrm>
            <a:off x="3071802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571868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071934" y="135729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572000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072066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643570" y="1428736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Para </a:t>
            </a:r>
            <a:r>
              <a:rPr lang="cs-CZ" b="1" dirty="0" err="1" smtClean="0"/>
              <a:t>sostener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cuerpo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207167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571736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071802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571868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4071934" y="178592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57200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143504" y="185736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corre</a:t>
            </a:r>
            <a:r>
              <a:rPr lang="cs-CZ" b="1" dirty="0" smtClean="0"/>
              <a:t> y es </a:t>
            </a:r>
            <a:r>
              <a:rPr lang="cs-CZ" b="1" dirty="0" err="1" smtClean="0"/>
              <a:t>roja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29" name="Obdélník 28"/>
          <p:cNvSpPr/>
          <p:nvPr/>
        </p:nvSpPr>
        <p:spPr>
          <a:xfrm>
            <a:off x="257173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3071802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571868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4071934" y="221455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572000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07206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0" y="1928802"/>
            <a:ext cx="1975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Son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largas</a:t>
            </a:r>
            <a:r>
              <a:rPr lang="cs-CZ" b="1" dirty="0" smtClean="0"/>
              <a:t> </a:t>
            </a:r>
          </a:p>
          <a:p>
            <a:r>
              <a:rPr lang="cs-CZ" b="1" dirty="0"/>
              <a:t>y</a:t>
            </a:r>
            <a:r>
              <a:rPr lang="cs-CZ" b="1" dirty="0" smtClean="0"/>
              <a:t> </a:t>
            </a:r>
            <a:r>
              <a:rPr lang="cs-CZ" b="1" dirty="0" err="1" smtClean="0"/>
              <a:t>digestionan</a:t>
            </a:r>
            <a:r>
              <a:rPr lang="cs-CZ" b="1" dirty="0" smtClean="0"/>
              <a:t> </a:t>
            </a:r>
          </a:p>
          <a:p>
            <a:r>
              <a:rPr lang="cs-CZ" b="1" dirty="0"/>
              <a:t>L</a:t>
            </a:r>
            <a:r>
              <a:rPr lang="cs-CZ" b="1" dirty="0" smtClean="0"/>
              <a:t>a </a:t>
            </a:r>
            <a:r>
              <a:rPr lang="cs-CZ" b="1" dirty="0" err="1" smtClean="0"/>
              <a:t>comida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4071934" y="371475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4572000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Í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5072066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5572132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6072198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6572264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214414" y="3571876"/>
            <a:ext cx="2712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órgano</a:t>
            </a:r>
            <a:r>
              <a:rPr lang="cs-CZ" b="1" dirty="0" smtClean="0"/>
              <a:t> </a:t>
            </a:r>
            <a:r>
              <a:rPr lang="cs-CZ" b="1" dirty="0" err="1" smtClean="0"/>
              <a:t>más</a:t>
            </a:r>
            <a:r>
              <a:rPr lang="cs-CZ" b="1" dirty="0" smtClean="0"/>
              <a:t> grande,</a:t>
            </a:r>
          </a:p>
          <a:p>
            <a:r>
              <a:rPr lang="cs-CZ" b="1" dirty="0" smtClean="0"/>
              <a:t>Es </a:t>
            </a:r>
            <a:r>
              <a:rPr lang="cs-CZ" b="1" dirty="0" err="1" smtClean="0"/>
              <a:t>marrón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3" name="Obdélník 42"/>
          <p:cNvSpPr/>
          <p:nvPr/>
        </p:nvSpPr>
        <p:spPr>
          <a:xfrm>
            <a:off x="357186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071934" y="414338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4572000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5072066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5572132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607219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6858016" y="4214818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Para </a:t>
            </a:r>
            <a:r>
              <a:rPr lang="cs-CZ" b="1" dirty="0" err="1" smtClean="0"/>
              <a:t>respirar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54" name="Obdélník 53"/>
          <p:cNvSpPr/>
          <p:nvPr/>
        </p:nvSpPr>
        <p:spPr>
          <a:xfrm>
            <a:off x="3571868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071934" y="457200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57200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507206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557213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207167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257173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307180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215074" y="4572008"/>
            <a:ext cx="2517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la </a:t>
            </a:r>
            <a:r>
              <a:rPr lang="cs-CZ" b="1" dirty="0" err="1" smtClean="0"/>
              <a:t>barriga</a:t>
            </a:r>
            <a:r>
              <a:rPr lang="cs-CZ" b="1" dirty="0" smtClean="0"/>
              <a:t>, </a:t>
            </a:r>
          </a:p>
          <a:p>
            <a:r>
              <a:rPr lang="cs-CZ" b="1" dirty="0" err="1"/>
              <a:t>d</a:t>
            </a:r>
            <a:r>
              <a:rPr lang="cs-CZ" b="1" dirty="0" err="1" smtClean="0"/>
              <a:t>igestiona</a:t>
            </a:r>
            <a:r>
              <a:rPr lang="cs-CZ" b="1" dirty="0" smtClean="0"/>
              <a:t> </a:t>
            </a:r>
            <a:r>
              <a:rPr lang="cs-CZ" b="1" dirty="0" smtClean="0"/>
              <a:t>la </a:t>
            </a:r>
            <a:r>
              <a:rPr lang="cs-CZ" b="1" dirty="0" err="1" smtClean="0"/>
              <a:t>comida</a:t>
            </a:r>
            <a:endParaRPr lang="cs-CZ" b="1" dirty="0"/>
          </a:p>
        </p:txBody>
      </p:sp>
      <p:sp>
        <p:nvSpPr>
          <p:cNvPr id="65" name="Obdélník 64"/>
          <p:cNvSpPr/>
          <p:nvPr/>
        </p:nvSpPr>
        <p:spPr>
          <a:xfrm>
            <a:off x="3571868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4071934" y="500063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4572000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2571736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3071802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0" y="4857760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dónde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corre</a:t>
            </a:r>
            <a:r>
              <a:rPr lang="cs-CZ" b="1" dirty="0" smtClean="0"/>
              <a:t> la </a:t>
            </a:r>
            <a:r>
              <a:rPr lang="cs-CZ" b="1" dirty="0" err="1" smtClean="0"/>
              <a:t>sangre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73" name="Obdélník 72"/>
          <p:cNvSpPr/>
          <p:nvPr/>
        </p:nvSpPr>
        <p:spPr>
          <a:xfrm>
            <a:off x="1571604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207167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257173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3071802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3571868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4071934" y="542926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457200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507206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5643570" y="535782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tubo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 smtClean="0"/>
          </a:p>
          <a:p>
            <a:r>
              <a:rPr lang="cs-CZ" b="1" dirty="0" err="1" smtClean="0"/>
              <a:t>respiramos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82" name="Obdélník 81"/>
          <p:cNvSpPr/>
          <p:nvPr/>
        </p:nvSpPr>
        <p:spPr>
          <a:xfrm>
            <a:off x="1571604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207167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2571736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3071802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3571868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4071934" y="585789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8" name="Obdélník 87"/>
          <p:cNvSpPr/>
          <p:nvPr/>
        </p:nvSpPr>
        <p:spPr>
          <a:xfrm>
            <a:off x="457200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5214942" y="6072206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Late</a:t>
            </a:r>
            <a:r>
              <a:rPr lang="cs-CZ" b="1" dirty="0" smtClean="0"/>
              <a:t> y </a:t>
            </a:r>
            <a:r>
              <a:rPr lang="cs-CZ" b="1" dirty="0" err="1" smtClean="0"/>
              <a:t>difunde</a:t>
            </a:r>
            <a:r>
              <a:rPr lang="cs-CZ" b="1" dirty="0" smtClean="0"/>
              <a:t> la </a:t>
            </a:r>
            <a:r>
              <a:rPr lang="cs-CZ" b="1" dirty="0" err="1" smtClean="0"/>
              <a:t>sangre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90" name="Obdélník 89"/>
          <p:cNvSpPr/>
          <p:nvPr/>
        </p:nvSpPr>
        <p:spPr>
          <a:xfrm>
            <a:off x="2571736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3071802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2" name="Obdélník 91"/>
          <p:cNvSpPr/>
          <p:nvPr/>
        </p:nvSpPr>
        <p:spPr>
          <a:xfrm>
            <a:off x="3571868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Ň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3" name="Obdélník 92"/>
          <p:cNvSpPr/>
          <p:nvPr/>
        </p:nvSpPr>
        <p:spPr>
          <a:xfrm>
            <a:off x="4071934" y="264318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4572000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5286380" y="2643182"/>
            <a:ext cx="2582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Son </a:t>
            </a:r>
            <a:r>
              <a:rPr lang="cs-CZ" b="1" dirty="0" err="1" smtClean="0"/>
              <a:t>dos</a:t>
            </a:r>
            <a:r>
              <a:rPr lang="cs-CZ" b="1" dirty="0" smtClean="0"/>
              <a:t> y </a:t>
            </a:r>
            <a:r>
              <a:rPr lang="cs-CZ" b="1" dirty="0" err="1" smtClean="0"/>
              <a:t>sirven</a:t>
            </a:r>
            <a:r>
              <a:rPr lang="cs-CZ" b="1" dirty="0" smtClean="0"/>
              <a:t> para</a:t>
            </a:r>
          </a:p>
          <a:p>
            <a:r>
              <a:rPr lang="cs-CZ" b="1" dirty="0" err="1" smtClean="0"/>
              <a:t>eliminar</a:t>
            </a:r>
            <a:r>
              <a:rPr lang="cs-CZ" b="1" dirty="0" smtClean="0"/>
              <a:t> </a:t>
            </a:r>
            <a:r>
              <a:rPr lang="cs-CZ" b="1" dirty="0" err="1" smtClean="0"/>
              <a:t>basura</a:t>
            </a:r>
            <a:r>
              <a:rPr lang="cs-CZ" b="1" dirty="0" smtClean="0"/>
              <a:t> de la</a:t>
            </a:r>
          </a:p>
          <a:p>
            <a:r>
              <a:rPr lang="cs-CZ" b="1" dirty="0" err="1" smtClean="0"/>
              <a:t>sangre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96" name="Obdélník 95"/>
          <p:cNvSpPr/>
          <p:nvPr/>
        </p:nvSpPr>
        <p:spPr>
          <a:xfrm>
            <a:off x="4071934" y="50004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7" name="Obdélník 96"/>
          <p:cNvSpPr/>
          <p:nvPr/>
        </p:nvSpPr>
        <p:spPr>
          <a:xfrm>
            <a:off x="457200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8" name="Obdélník 97"/>
          <p:cNvSpPr/>
          <p:nvPr/>
        </p:nvSpPr>
        <p:spPr>
          <a:xfrm>
            <a:off x="5072066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5572132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6072198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1" name="Obdélník 100"/>
          <p:cNvSpPr/>
          <p:nvPr/>
        </p:nvSpPr>
        <p:spPr>
          <a:xfrm>
            <a:off x="6572264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707233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4071934" y="92867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4572000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Ň</a:t>
            </a:r>
          </a:p>
        </p:txBody>
      </p:sp>
      <p:sp>
        <p:nvSpPr>
          <p:cNvPr id="105" name="Obdélník 104"/>
          <p:cNvSpPr/>
          <p:nvPr/>
        </p:nvSpPr>
        <p:spPr>
          <a:xfrm>
            <a:off x="5072066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5572132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3071802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3571868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4071934" y="135729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4572000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072066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207167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2571736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3071802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3571868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4071934" y="178592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457200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257173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3071802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3571868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4071934" y="221455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4572000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507206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2571736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3071802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3571868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Ň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4071934" y="264318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4572000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4071934" y="371475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4572000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5072066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5572132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6072198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6572264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357186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4071934" y="414338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4572000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5072066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5572132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607219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3571868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4071934" y="457200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457200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507206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557213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207167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257173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307180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3571868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4071934" y="500063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4572000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2571736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3071802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1571604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207167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257173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3071802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3571868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4071934" y="542926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457200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507206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1571604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207167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2571736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3071802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3571868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4071934" y="585789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457200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9" name="Zaoblený obdélník 168">
            <a:hlinkClick r:id="rId2" action="ppaction://hlinksldjump"/>
          </p:cNvPr>
          <p:cNvSpPr/>
          <p:nvPr/>
        </p:nvSpPr>
        <p:spPr>
          <a:xfrm>
            <a:off x="179512" y="1052736"/>
            <a:ext cx="2089248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Los </a:t>
            </a:r>
            <a:r>
              <a:rPr lang="cs-CZ" sz="2000" b="1" dirty="0" err="1" smtClean="0">
                <a:solidFill>
                  <a:schemeClr val="tx1"/>
                </a:solidFill>
              </a:rPr>
              <a:t>órganos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71934" y="50004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57200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72066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572132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72198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572264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7233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57158" y="357166"/>
            <a:ext cx="2449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Sirve</a:t>
            </a:r>
            <a:r>
              <a:rPr lang="cs-CZ" b="1" dirty="0" smtClean="0"/>
              <a:t> para </a:t>
            </a:r>
            <a:r>
              <a:rPr lang="cs-CZ" b="1" dirty="0" err="1" smtClean="0"/>
              <a:t>pensar</a:t>
            </a:r>
            <a:r>
              <a:rPr lang="cs-CZ" b="1" dirty="0" smtClean="0"/>
              <a:t> y </a:t>
            </a:r>
          </a:p>
          <a:p>
            <a:r>
              <a:rPr lang="cs-CZ" b="1" dirty="0" err="1" smtClean="0"/>
              <a:t>organizar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cuerpo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4071934" y="92867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0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Ň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072066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572132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57158" y="1071546"/>
            <a:ext cx="228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Final</a:t>
            </a:r>
            <a:r>
              <a:rPr lang="cs-CZ" b="1" dirty="0" smtClean="0"/>
              <a:t> de los </a:t>
            </a:r>
            <a:r>
              <a:rPr lang="cs-CZ" b="1" dirty="0" err="1" smtClean="0"/>
              <a:t>dedos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6" name="Obdélník 15"/>
          <p:cNvSpPr/>
          <p:nvPr/>
        </p:nvSpPr>
        <p:spPr>
          <a:xfrm>
            <a:off x="3071802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571868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071934" y="135729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572000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072066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57224" y="1142984"/>
            <a:ext cx="1768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Para </a:t>
            </a:r>
            <a:r>
              <a:rPr lang="cs-CZ" b="1" dirty="0" err="1" smtClean="0"/>
              <a:t>sostener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cuerpo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207167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2571736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071802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571868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4071934" y="178592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57200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143504" y="185736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corre</a:t>
            </a:r>
            <a:r>
              <a:rPr lang="cs-CZ" b="1" dirty="0" smtClean="0"/>
              <a:t> y es </a:t>
            </a:r>
            <a:r>
              <a:rPr lang="cs-CZ" b="1" dirty="0" err="1" smtClean="0"/>
              <a:t>roja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29" name="Obdélník 28"/>
          <p:cNvSpPr/>
          <p:nvPr/>
        </p:nvSpPr>
        <p:spPr>
          <a:xfrm>
            <a:off x="257173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3071802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571868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4071934" y="221455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4572000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07206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0" y="1928802"/>
            <a:ext cx="1975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Son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largas</a:t>
            </a:r>
            <a:r>
              <a:rPr lang="cs-CZ" b="1" dirty="0" smtClean="0"/>
              <a:t> </a:t>
            </a:r>
          </a:p>
          <a:p>
            <a:r>
              <a:rPr lang="cs-CZ" b="1" dirty="0"/>
              <a:t>y</a:t>
            </a:r>
            <a:r>
              <a:rPr lang="cs-CZ" b="1" dirty="0" smtClean="0"/>
              <a:t> </a:t>
            </a:r>
            <a:r>
              <a:rPr lang="cs-CZ" b="1" dirty="0" err="1" smtClean="0"/>
              <a:t>digestionan</a:t>
            </a:r>
            <a:r>
              <a:rPr lang="cs-CZ" b="1" dirty="0" smtClean="0"/>
              <a:t> </a:t>
            </a:r>
          </a:p>
          <a:p>
            <a:r>
              <a:rPr lang="cs-CZ" b="1" dirty="0"/>
              <a:t>L</a:t>
            </a:r>
            <a:r>
              <a:rPr lang="cs-CZ" b="1" dirty="0" smtClean="0"/>
              <a:t>a </a:t>
            </a:r>
            <a:r>
              <a:rPr lang="cs-CZ" b="1" dirty="0" err="1" smtClean="0"/>
              <a:t>comida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4071934" y="371475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4572000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Í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5072066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5572132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6072198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6572264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1214414" y="3571876"/>
            <a:ext cx="2712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órgano</a:t>
            </a:r>
            <a:r>
              <a:rPr lang="cs-CZ" b="1" dirty="0" smtClean="0"/>
              <a:t> </a:t>
            </a:r>
            <a:r>
              <a:rPr lang="cs-CZ" b="1" dirty="0" err="1" smtClean="0"/>
              <a:t>más</a:t>
            </a:r>
            <a:r>
              <a:rPr lang="cs-CZ" b="1" dirty="0" smtClean="0"/>
              <a:t> grande,</a:t>
            </a:r>
          </a:p>
          <a:p>
            <a:r>
              <a:rPr lang="cs-CZ" b="1" dirty="0" smtClean="0"/>
              <a:t>Es </a:t>
            </a:r>
            <a:r>
              <a:rPr lang="cs-CZ" b="1" dirty="0" err="1" smtClean="0"/>
              <a:t>marrón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43" name="Obdélník 42"/>
          <p:cNvSpPr/>
          <p:nvPr/>
        </p:nvSpPr>
        <p:spPr>
          <a:xfrm>
            <a:off x="357186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071934" y="414338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4572000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5072066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5572132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607219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6858016" y="4214818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Para </a:t>
            </a:r>
            <a:r>
              <a:rPr lang="cs-CZ" b="1" dirty="0" err="1" smtClean="0"/>
              <a:t>respirar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54" name="Obdélník 53"/>
          <p:cNvSpPr/>
          <p:nvPr/>
        </p:nvSpPr>
        <p:spPr>
          <a:xfrm>
            <a:off x="3571868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071934" y="457200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457200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507206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557213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207167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257173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307180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215074" y="4572008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Está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la </a:t>
            </a:r>
            <a:r>
              <a:rPr lang="cs-CZ" b="1" dirty="0" err="1" smtClean="0"/>
              <a:t>barriga</a:t>
            </a:r>
            <a:r>
              <a:rPr lang="cs-CZ" b="1" dirty="0" smtClean="0"/>
              <a:t>, </a:t>
            </a:r>
          </a:p>
          <a:p>
            <a:r>
              <a:rPr lang="cs-CZ" b="1" dirty="0" err="1" smtClean="0"/>
              <a:t>Digestiona</a:t>
            </a:r>
            <a:r>
              <a:rPr lang="cs-CZ" b="1" dirty="0" smtClean="0"/>
              <a:t> la </a:t>
            </a:r>
            <a:r>
              <a:rPr lang="cs-CZ" b="1" dirty="0" err="1" smtClean="0"/>
              <a:t>comida</a:t>
            </a:r>
            <a:endParaRPr lang="cs-CZ" b="1" dirty="0"/>
          </a:p>
        </p:txBody>
      </p:sp>
      <p:sp>
        <p:nvSpPr>
          <p:cNvPr id="65" name="Obdélník 64"/>
          <p:cNvSpPr/>
          <p:nvPr/>
        </p:nvSpPr>
        <p:spPr>
          <a:xfrm>
            <a:off x="3571868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4071934" y="500063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7" name="Obdélník 66"/>
          <p:cNvSpPr/>
          <p:nvPr/>
        </p:nvSpPr>
        <p:spPr>
          <a:xfrm>
            <a:off x="4572000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8" name="Obdélník 67"/>
          <p:cNvSpPr/>
          <p:nvPr/>
        </p:nvSpPr>
        <p:spPr>
          <a:xfrm>
            <a:off x="2571736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3071802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0" y="4857760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dónde</a:t>
            </a:r>
            <a:r>
              <a:rPr lang="cs-CZ" b="1" dirty="0" smtClean="0"/>
              <a:t> </a:t>
            </a:r>
          </a:p>
          <a:p>
            <a:r>
              <a:rPr lang="cs-CZ" b="1" dirty="0" err="1" smtClean="0"/>
              <a:t>corre</a:t>
            </a:r>
            <a:r>
              <a:rPr lang="cs-CZ" b="1" dirty="0" smtClean="0"/>
              <a:t> la </a:t>
            </a:r>
            <a:r>
              <a:rPr lang="cs-CZ" b="1" dirty="0" err="1" smtClean="0"/>
              <a:t>sangre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73" name="Obdélník 72"/>
          <p:cNvSpPr/>
          <p:nvPr/>
        </p:nvSpPr>
        <p:spPr>
          <a:xfrm>
            <a:off x="1571604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207167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257173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3071802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3571868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4071934" y="542926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9" name="Obdélník 78"/>
          <p:cNvSpPr/>
          <p:nvPr/>
        </p:nvSpPr>
        <p:spPr>
          <a:xfrm>
            <a:off x="457200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0" name="Obdélník 79"/>
          <p:cNvSpPr/>
          <p:nvPr/>
        </p:nvSpPr>
        <p:spPr>
          <a:xfrm>
            <a:off x="507206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5643570" y="535782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tubo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que</a:t>
            </a:r>
            <a:endParaRPr lang="cs-CZ" b="1" dirty="0" smtClean="0"/>
          </a:p>
          <a:p>
            <a:r>
              <a:rPr lang="cs-CZ" b="1" dirty="0" err="1" smtClean="0"/>
              <a:t>respiramos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82" name="Obdélník 81"/>
          <p:cNvSpPr/>
          <p:nvPr/>
        </p:nvSpPr>
        <p:spPr>
          <a:xfrm>
            <a:off x="1571604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207167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2571736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5" name="Obdélník 84"/>
          <p:cNvSpPr/>
          <p:nvPr/>
        </p:nvSpPr>
        <p:spPr>
          <a:xfrm>
            <a:off x="3071802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6" name="Obdélník 85"/>
          <p:cNvSpPr/>
          <p:nvPr/>
        </p:nvSpPr>
        <p:spPr>
          <a:xfrm>
            <a:off x="3571868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7" name="Obdélník 86"/>
          <p:cNvSpPr/>
          <p:nvPr/>
        </p:nvSpPr>
        <p:spPr>
          <a:xfrm>
            <a:off x="4071934" y="585789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8" name="Obdélník 87"/>
          <p:cNvSpPr/>
          <p:nvPr/>
        </p:nvSpPr>
        <p:spPr>
          <a:xfrm>
            <a:off x="457200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5214942" y="6072206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Late</a:t>
            </a:r>
            <a:r>
              <a:rPr lang="cs-CZ" b="1" dirty="0" smtClean="0"/>
              <a:t> y </a:t>
            </a:r>
            <a:r>
              <a:rPr lang="cs-CZ" b="1" dirty="0" err="1" smtClean="0"/>
              <a:t>difunde</a:t>
            </a:r>
            <a:r>
              <a:rPr lang="cs-CZ" b="1" dirty="0" smtClean="0"/>
              <a:t> la </a:t>
            </a:r>
            <a:r>
              <a:rPr lang="cs-CZ" b="1" dirty="0" err="1" smtClean="0"/>
              <a:t>sangre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90" name="Obdélník 89"/>
          <p:cNvSpPr/>
          <p:nvPr/>
        </p:nvSpPr>
        <p:spPr>
          <a:xfrm>
            <a:off x="2571736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3071802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2" name="Obdélník 91"/>
          <p:cNvSpPr/>
          <p:nvPr/>
        </p:nvSpPr>
        <p:spPr>
          <a:xfrm>
            <a:off x="3571868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Ň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3" name="Obdélník 92"/>
          <p:cNvSpPr/>
          <p:nvPr/>
        </p:nvSpPr>
        <p:spPr>
          <a:xfrm>
            <a:off x="4071934" y="264318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4" name="Obdélník 93"/>
          <p:cNvSpPr/>
          <p:nvPr/>
        </p:nvSpPr>
        <p:spPr>
          <a:xfrm>
            <a:off x="4572000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5715008" y="2500306"/>
            <a:ext cx="2582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Son </a:t>
            </a:r>
            <a:r>
              <a:rPr lang="cs-CZ" b="1" dirty="0" err="1" smtClean="0"/>
              <a:t>dos</a:t>
            </a:r>
            <a:r>
              <a:rPr lang="cs-CZ" b="1" dirty="0" smtClean="0"/>
              <a:t> y </a:t>
            </a:r>
            <a:r>
              <a:rPr lang="cs-CZ" b="1" dirty="0" err="1" smtClean="0"/>
              <a:t>sirven</a:t>
            </a:r>
            <a:r>
              <a:rPr lang="cs-CZ" b="1" dirty="0" smtClean="0"/>
              <a:t> para</a:t>
            </a:r>
          </a:p>
          <a:p>
            <a:r>
              <a:rPr lang="cs-CZ" b="1" dirty="0" err="1" smtClean="0"/>
              <a:t>eliminar</a:t>
            </a:r>
            <a:r>
              <a:rPr lang="cs-CZ" b="1" dirty="0" smtClean="0"/>
              <a:t> </a:t>
            </a:r>
            <a:r>
              <a:rPr lang="cs-CZ" b="1" dirty="0" err="1" smtClean="0"/>
              <a:t>basura</a:t>
            </a:r>
            <a:r>
              <a:rPr lang="cs-CZ" b="1" dirty="0" smtClean="0"/>
              <a:t> de la</a:t>
            </a:r>
          </a:p>
          <a:p>
            <a:r>
              <a:rPr lang="cs-CZ" b="1" dirty="0" err="1" smtClean="0"/>
              <a:t>sangre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96" name="Obdélník 95"/>
          <p:cNvSpPr/>
          <p:nvPr/>
        </p:nvSpPr>
        <p:spPr>
          <a:xfrm>
            <a:off x="4071934" y="50004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7" name="Obdélník 96"/>
          <p:cNvSpPr/>
          <p:nvPr/>
        </p:nvSpPr>
        <p:spPr>
          <a:xfrm>
            <a:off x="457200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98" name="Obdélník 97"/>
          <p:cNvSpPr/>
          <p:nvPr/>
        </p:nvSpPr>
        <p:spPr>
          <a:xfrm>
            <a:off x="5072066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Obdélník 98"/>
          <p:cNvSpPr/>
          <p:nvPr/>
        </p:nvSpPr>
        <p:spPr>
          <a:xfrm>
            <a:off x="5572132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0" name="Obdélník 99"/>
          <p:cNvSpPr/>
          <p:nvPr/>
        </p:nvSpPr>
        <p:spPr>
          <a:xfrm>
            <a:off x="6072198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1" name="Obdélník 100"/>
          <p:cNvSpPr/>
          <p:nvPr/>
        </p:nvSpPr>
        <p:spPr>
          <a:xfrm>
            <a:off x="6572264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7072330" y="50004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3" name="Obdélník 102"/>
          <p:cNvSpPr/>
          <p:nvPr/>
        </p:nvSpPr>
        <p:spPr>
          <a:xfrm>
            <a:off x="4071934" y="92867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4572000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Ň</a:t>
            </a:r>
          </a:p>
        </p:txBody>
      </p:sp>
      <p:sp>
        <p:nvSpPr>
          <p:cNvPr id="105" name="Obdélník 104"/>
          <p:cNvSpPr/>
          <p:nvPr/>
        </p:nvSpPr>
        <p:spPr>
          <a:xfrm>
            <a:off x="5072066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5572132" y="92867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3071802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3571868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4071934" y="135729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4572000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1" name="Obdélník 110"/>
          <p:cNvSpPr/>
          <p:nvPr/>
        </p:nvSpPr>
        <p:spPr>
          <a:xfrm>
            <a:off x="5072066" y="135729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2" name="Obdélník 111"/>
          <p:cNvSpPr/>
          <p:nvPr/>
        </p:nvSpPr>
        <p:spPr>
          <a:xfrm>
            <a:off x="207167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3" name="Obdélník 112"/>
          <p:cNvSpPr/>
          <p:nvPr/>
        </p:nvSpPr>
        <p:spPr>
          <a:xfrm>
            <a:off x="2571736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4" name="Obdélník 113"/>
          <p:cNvSpPr/>
          <p:nvPr/>
        </p:nvSpPr>
        <p:spPr>
          <a:xfrm>
            <a:off x="3071802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5" name="Obdélník 114"/>
          <p:cNvSpPr/>
          <p:nvPr/>
        </p:nvSpPr>
        <p:spPr>
          <a:xfrm>
            <a:off x="3571868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6" name="Obdélník 115"/>
          <p:cNvSpPr/>
          <p:nvPr/>
        </p:nvSpPr>
        <p:spPr>
          <a:xfrm>
            <a:off x="4071934" y="178592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7" name="Obdélník 116"/>
          <p:cNvSpPr/>
          <p:nvPr/>
        </p:nvSpPr>
        <p:spPr>
          <a:xfrm>
            <a:off x="4572000" y="178592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8" name="Obdélník 117"/>
          <p:cNvSpPr/>
          <p:nvPr/>
        </p:nvSpPr>
        <p:spPr>
          <a:xfrm>
            <a:off x="257173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9" name="Obdélník 118"/>
          <p:cNvSpPr/>
          <p:nvPr/>
        </p:nvSpPr>
        <p:spPr>
          <a:xfrm>
            <a:off x="3071802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0" name="Obdélník 119"/>
          <p:cNvSpPr/>
          <p:nvPr/>
        </p:nvSpPr>
        <p:spPr>
          <a:xfrm>
            <a:off x="3571868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1" name="Obdélník 120"/>
          <p:cNvSpPr/>
          <p:nvPr/>
        </p:nvSpPr>
        <p:spPr>
          <a:xfrm>
            <a:off x="4071934" y="221455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2" name="Obdélník 121"/>
          <p:cNvSpPr/>
          <p:nvPr/>
        </p:nvSpPr>
        <p:spPr>
          <a:xfrm>
            <a:off x="4572000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3" name="Obdélník 122"/>
          <p:cNvSpPr/>
          <p:nvPr/>
        </p:nvSpPr>
        <p:spPr>
          <a:xfrm>
            <a:off x="5072066" y="221455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4" name="Obdélník 123"/>
          <p:cNvSpPr/>
          <p:nvPr/>
        </p:nvSpPr>
        <p:spPr>
          <a:xfrm>
            <a:off x="2571736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5" name="Obdélník 124"/>
          <p:cNvSpPr/>
          <p:nvPr/>
        </p:nvSpPr>
        <p:spPr>
          <a:xfrm>
            <a:off x="3071802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6" name="Obdélník 125"/>
          <p:cNvSpPr/>
          <p:nvPr/>
        </p:nvSpPr>
        <p:spPr>
          <a:xfrm>
            <a:off x="3571868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Ň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7" name="Obdélník 126"/>
          <p:cNvSpPr/>
          <p:nvPr/>
        </p:nvSpPr>
        <p:spPr>
          <a:xfrm>
            <a:off x="4071934" y="264318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8" name="Obdélník 127"/>
          <p:cNvSpPr/>
          <p:nvPr/>
        </p:nvSpPr>
        <p:spPr>
          <a:xfrm>
            <a:off x="4572000" y="264318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9" name="Obdélník 128"/>
          <p:cNvSpPr/>
          <p:nvPr/>
        </p:nvSpPr>
        <p:spPr>
          <a:xfrm>
            <a:off x="4071934" y="371475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0" name="Obdélník 129"/>
          <p:cNvSpPr/>
          <p:nvPr/>
        </p:nvSpPr>
        <p:spPr>
          <a:xfrm>
            <a:off x="4572000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1" name="Obdélník 130"/>
          <p:cNvSpPr/>
          <p:nvPr/>
        </p:nvSpPr>
        <p:spPr>
          <a:xfrm>
            <a:off x="5072066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2" name="Obdélník 131"/>
          <p:cNvSpPr/>
          <p:nvPr/>
        </p:nvSpPr>
        <p:spPr>
          <a:xfrm>
            <a:off x="5572132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3" name="Obdélník 132"/>
          <p:cNvSpPr/>
          <p:nvPr/>
        </p:nvSpPr>
        <p:spPr>
          <a:xfrm>
            <a:off x="6072198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4" name="Obdélník 133"/>
          <p:cNvSpPr/>
          <p:nvPr/>
        </p:nvSpPr>
        <p:spPr>
          <a:xfrm>
            <a:off x="6572264" y="371475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5" name="Obdélník 134"/>
          <p:cNvSpPr/>
          <p:nvPr/>
        </p:nvSpPr>
        <p:spPr>
          <a:xfrm>
            <a:off x="357186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6" name="Obdélník 135"/>
          <p:cNvSpPr/>
          <p:nvPr/>
        </p:nvSpPr>
        <p:spPr>
          <a:xfrm>
            <a:off x="4071934" y="4143380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7" name="Obdélník 136"/>
          <p:cNvSpPr/>
          <p:nvPr/>
        </p:nvSpPr>
        <p:spPr>
          <a:xfrm>
            <a:off x="4572000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8" name="Obdélník 137"/>
          <p:cNvSpPr/>
          <p:nvPr/>
        </p:nvSpPr>
        <p:spPr>
          <a:xfrm>
            <a:off x="5072066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9" name="Obdélník 138"/>
          <p:cNvSpPr/>
          <p:nvPr/>
        </p:nvSpPr>
        <p:spPr>
          <a:xfrm>
            <a:off x="5572132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0" name="Obdélník 139"/>
          <p:cNvSpPr/>
          <p:nvPr/>
        </p:nvSpPr>
        <p:spPr>
          <a:xfrm>
            <a:off x="6072198" y="4143380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1" name="Obdélník 140"/>
          <p:cNvSpPr/>
          <p:nvPr/>
        </p:nvSpPr>
        <p:spPr>
          <a:xfrm>
            <a:off x="3571868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2" name="Obdélník 141"/>
          <p:cNvSpPr/>
          <p:nvPr/>
        </p:nvSpPr>
        <p:spPr>
          <a:xfrm>
            <a:off x="4071934" y="4572008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3" name="Obdélník 142"/>
          <p:cNvSpPr/>
          <p:nvPr/>
        </p:nvSpPr>
        <p:spPr>
          <a:xfrm>
            <a:off x="457200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4" name="Obdélník 143"/>
          <p:cNvSpPr/>
          <p:nvPr/>
        </p:nvSpPr>
        <p:spPr>
          <a:xfrm>
            <a:off x="507206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5" name="Obdélník 144"/>
          <p:cNvSpPr/>
          <p:nvPr/>
        </p:nvSpPr>
        <p:spPr>
          <a:xfrm>
            <a:off x="557213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6" name="Obdélník 145"/>
          <p:cNvSpPr/>
          <p:nvPr/>
        </p:nvSpPr>
        <p:spPr>
          <a:xfrm>
            <a:off x="2071670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7" name="Obdélník 146"/>
          <p:cNvSpPr/>
          <p:nvPr/>
        </p:nvSpPr>
        <p:spPr>
          <a:xfrm>
            <a:off x="2571736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8" name="Obdélník 147"/>
          <p:cNvSpPr/>
          <p:nvPr/>
        </p:nvSpPr>
        <p:spPr>
          <a:xfrm>
            <a:off x="3071802" y="4572008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9" name="Obdélník 148"/>
          <p:cNvSpPr/>
          <p:nvPr/>
        </p:nvSpPr>
        <p:spPr>
          <a:xfrm>
            <a:off x="3571868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0" name="Obdélník 149"/>
          <p:cNvSpPr/>
          <p:nvPr/>
        </p:nvSpPr>
        <p:spPr>
          <a:xfrm>
            <a:off x="4071934" y="5000636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1" name="Obdélník 150"/>
          <p:cNvSpPr/>
          <p:nvPr/>
        </p:nvSpPr>
        <p:spPr>
          <a:xfrm>
            <a:off x="4572000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2" name="Obdélník 151"/>
          <p:cNvSpPr/>
          <p:nvPr/>
        </p:nvSpPr>
        <p:spPr>
          <a:xfrm>
            <a:off x="2571736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" name="Obdélník 152"/>
          <p:cNvSpPr/>
          <p:nvPr/>
        </p:nvSpPr>
        <p:spPr>
          <a:xfrm>
            <a:off x="3071802" y="5000636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4" name="Obdélník 153"/>
          <p:cNvSpPr/>
          <p:nvPr/>
        </p:nvSpPr>
        <p:spPr>
          <a:xfrm>
            <a:off x="1571604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5" name="Obdélník 154"/>
          <p:cNvSpPr/>
          <p:nvPr/>
        </p:nvSpPr>
        <p:spPr>
          <a:xfrm>
            <a:off x="207167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6" name="Obdélník 155"/>
          <p:cNvSpPr/>
          <p:nvPr/>
        </p:nvSpPr>
        <p:spPr>
          <a:xfrm>
            <a:off x="257173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7" name="Obdélník 156"/>
          <p:cNvSpPr/>
          <p:nvPr/>
        </p:nvSpPr>
        <p:spPr>
          <a:xfrm>
            <a:off x="3071802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G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8" name="Obdélník 157"/>
          <p:cNvSpPr/>
          <p:nvPr/>
        </p:nvSpPr>
        <p:spPr>
          <a:xfrm>
            <a:off x="3571868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9" name="Obdélník 158"/>
          <p:cNvSpPr/>
          <p:nvPr/>
        </p:nvSpPr>
        <p:spPr>
          <a:xfrm>
            <a:off x="4071934" y="5429264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0" name="Obdélník 159"/>
          <p:cNvSpPr/>
          <p:nvPr/>
        </p:nvSpPr>
        <p:spPr>
          <a:xfrm>
            <a:off x="4572000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1" name="Obdélník 160"/>
          <p:cNvSpPr/>
          <p:nvPr/>
        </p:nvSpPr>
        <p:spPr>
          <a:xfrm>
            <a:off x="5072066" y="5429264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2" name="Obdélník 161"/>
          <p:cNvSpPr/>
          <p:nvPr/>
        </p:nvSpPr>
        <p:spPr>
          <a:xfrm>
            <a:off x="1571604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C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3" name="Obdélník 162"/>
          <p:cNvSpPr/>
          <p:nvPr/>
        </p:nvSpPr>
        <p:spPr>
          <a:xfrm>
            <a:off x="207167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4" name="Obdélník 163"/>
          <p:cNvSpPr/>
          <p:nvPr/>
        </p:nvSpPr>
        <p:spPr>
          <a:xfrm>
            <a:off x="2571736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5" name="Obdélník 164"/>
          <p:cNvSpPr/>
          <p:nvPr/>
        </p:nvSpPr>
        <p:spPr>
          <a:xfrm>
            <a:off x="3071802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6" name="Obdélník 165"/>
          <p:cNvSpPr/>
          <p:nvPr/>
        </p:nvSpPr>
        <p:spPr>
          <a:xfrm>
            <a:off x="3571868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7" name="Obdélník 166"/>
          <p:cNvSpPr/>
          <p:nvPr/>
        </p:nvSpPr>
        <p:spPr>
          <a:xfrm>
            <a:off x="4071934" y="5857892"/>
            <a:ext cx="500066" cy="4286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Ó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8" name="Obdélník 167"/>
          <p:cNvSpPr/>
          <p:nvPr/>
        </p:nvSpPr>
        <p:spPr>
          <a:xfrm>
            <a:off x="4572000" y="5857892"/>
            <a:ext cx="500066" cy="428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5" grpId="0"/>
      <p:bldP spid="15" grpId="1"/>
      <p:bldP spid="21" grpId="0"/>
      <p:bldP spid="21" grpId="1"/>
      <p:bldP spid="28" grpId="0"/>
      <p:bldP spid="28" grpId="1"/>
      <p:bldP spid="35" grpId="0"/>
      <p:bldP spid="35" grpId="1"/>
      <p:bldP spid="42" grpId="0"/>
      <p:bldP spid="42" grpId="1"/>
      <p:bldP spid="53" grpId="0"/>
      <p:bldP spid="53" grpId="1"/>
      <p:bldP spid="64" grpId="0"/>
      <p:bldP spid="64" grpId="1"/>
      <p:bldP spid="70" grpId="0"/>
      <p:bldP spid="70" grpId="1"/>
      <p:bldP spid="81" grpId="0"/>
      <p:bldP spid="81" grpId="1"/>
      <p:bldP spid="89" grpId="0"/>
      <p:bldP spid="89" grpId="1"/>
      <p:bldP spid="95" grpId="0"/>
      <p:bldP spid="95" grpId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758000" y="1457247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</a:t>
            </a:r>
            <a:endParaRPr lang="cs-CZ" sz="2000" b="1" dirty="0"/>
          </a:p>
        </p:txBody>
      </p:sp>
      <p:sp>
        <p:nvSpPr>
          <p:cNvPr id="6" name="Obdélník 5"/>
          <p:cNvSpPr/>
          <p:nvPr/>
        </p:nvSpPr>
        <p:spPr>
          <a:xfrm>
            <a:off x="5281480" y="1933766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528148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</a:t>
            </a:r>
            <a:endParaRPr lang="cs-CZ" sz="2000" b="1" dirty="0"/>
          </a:p>
        </p:txBody>
      </p:sp>
      <p:sp>
        <p:nvSpPr>
          <p:cNvPr id="9" name="Obdélník 8"/>
          <p:cNvSpPr/>
          <p:nvPr/>
        </p:nvSpPr>
        <p:spPr>
          <a:xfrm>
            <a:off x="575800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</a:t>
            </a:r>
            <a:endParaRPr lang="cs-CZ" sz="2000" b="1" dirty="0"/>
          </a:p>
        </p:txBody>
      </p:sp>
      <p:sp>
        <p:nvSpPr>
          <p:cNvPr id="10" name="Obdélník 9"/>
          <p:cNvSpPr/>
          <p:nvPr/>
        </p:nvSpPr>
        <p:spPr>
          <a:xfrm>
            <a:off x="6234520" y="980728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M</a:t>
            </a:r>
            <a:endParaRPr lang="cs-CZ" sz="2000" b="1" dirty="0"/>
          </a:p>
        </p:txBody>
      </p:sp>
      <p:sp>
        <p:nvSpPr>
          <p:cNvPr id="15" name="Obdélník 14"/>
          <p:cNvSpPr/>
          <p:nvPr/>
        </p:nvSpPr>
        <p:spPr>
          <a:xfrm>
            <a:off x="623452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</a:t>
            </a:r>
            <a:endParaRPr lang="cs-CZ" sz="2000" b="1" dirty="0"/>
          </a:p>
        </p:txBody>
      </p:sp>
      <p:sp>
        <p:nvSpPr>
          <p:cNvPr id="17" name="Obdélník 16"/>
          <p:cNvSpPr/>
          <p:nvPr/>
        </p:nvSpPr>
        <p:spPr>
          <a:xfrm>
            <a:off x="671104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U</a:t>
            </a:r>
            <a:endParaRPr lang="cs-CZ" sz="2000" b="1" dirty="0"/>
          </a:p>
        </p:txBody>
      </p:sp>
      <p:sp>
        <p:nvSpPr>
          <p:cNvPr id="18" name="Obdélník 17"/>
          <p:cNvSpPr/>
          <p:nvPr/>
        </p:nvSpPr>
        <p:spPr>
          <a:xfrm>
            <a:off x="528148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</a:t>
            </a:r>
            <a:endParaRPr lang="cs-CZ" sz="2000" b="1" dirty="0"/>
          </a:p>
        </p:txBody>
      </p:sp>
      <p:sp>
        <p:nvSpPr>
          <p:cNvPr id="20" name="Obdélník 19"/>
          <p:cNvSpPr/>
          <p:nvPr/>
        </p:nvSpPr>
        <p:spPr>
          <a:xfrm>
            <a:off x="575800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L</a:t>
            </a:r>
            <a:endParaRPr lang="cs-CZ" sz="2000" b="1" dirty="0"/>
          </a:p>
        </p:txBody>
      </p:sp>
      <p:sp>
        <p:nvSpPr>
          <p:cNvPr id="22" name="Obdélník 21"/>
          <p:cNvSpPr/>
          <p:nvPr/>
        </p:nvSpPr>
        <p:spPr>
          <a:xfrm>
            <a:off x="528148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B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575800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E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5758000" y="431636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</a:t>
            </a:r>
            <a:endParaRPr lang="cs-CZ" sz="2000" b="1" dirty="0"/>
          </a:p>
        </p:txBody>
      </p:sp>
      <p:sp>
        <p:nvSpPr>
          <p:cNvPr id="26" name="Obdélník 25"/>
          <p:cNvSpPr/>
          <p:nvPr/>
        </p:nvSpPr>
        <p:spPr>
          <a:xfrm>
            <a:off x="623452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</a:t>
            </a:r>
            <a:endParaRPr lang="cs-CZ" sz="2000" b="1" dirty="0"/>
          </a:p>
        </p:txBody>
      </p:sp>
      <p:sp>
        <p:nvSpPr>
          <p:cNvPr id="27" name="Obdélník 26"/>
          <p:cNvSpPr/>
          <p:nvPr/>
        </p:nvSpPr>
        <p:spPr>
          <a:xfrm>
            <a:off x="623452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</a:t>
            </a:r>
            <a:endParaRPr lang="cs-CZ" sz="2000" b="1" dirty="0"/>
          </a:p>
        </p:txBody>
      </p:sp>
      <p:sp>
        <p:nvSpPr>
          <p:cNvPr id="28" name="Obdélník 27"/>
          <p:cNvSpPr/>
          <p:nvPr/>
        </p:nvSpPr>
        <p:spPr>
          <a:xfrm>
            <a:off x="671104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29" name="Obdélník 28"/>
          <p:cNvSpPr/>
          <p:nvPr/>
        </p:nvSpPr>
        <p:spPr>
          <a:xfrm>
            <a:off x="671104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</a:t>
            </a:r>
            <a:endParaRPr lang="cs-CZ" sz="2000" b="1" dirty="0"/>
          </a:p>
        </p:txBody>
      </p:sp>
      <p:sp>
        <p:nvSpPr>
          <p:cNvPr id="30" name="Obdélník 29"/>
          <p:cNvSpPr/>
          <p:nvPr/>
        </p:nvSpPr>
        <p:spPr>
          <a:xfrm>
            <a:off x="623452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I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671104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F</a:t>
            </a:r>
            <a:endParaRPr lang="cs-CZ" sz="2000" b="1" dirty="0"/>
          </a:p>
        </p:txBody>
      </p:sp>
      <p:sp>
        <p:nvSpPr>
          <p:cNvPr id="33" name="Obdélník 32"/>
          <p:cNvSpPr/>
          <p:nvPr/>
        </p:nvSpPr>
        <p:spPr>
          <a:xfrm>
            <a:off x="6711040" y="431636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</a:t>
            </a:r>
            <a:endParaRPr lang="cs-CZ" sz="2000" b="1" dirty="0"/>
          </a:p>
        </p:txBody>
      </p:sp>
      <p:sp>
        <p:nvSpPr>
          <p:cNvPr id="39" name="Obdélník 38"/>
          <p:cNvSpPr/>
          <p:nvPr/>
        </p:nvSpPr>
        <p:spPr>
          <a:xfrm>
            <a:off x="718756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Á</a:t>
            </a:r>
            <a:endParaRPr lang="cs-CZ" sz="2000" b="1" dirty="0"/>
          </a:p>
        </p:txBody>
      </p:sp>
      <p:sp>
        <p:nvSpPr>
          <p:cNvPr id="40" name="Obdélník 39"/>
          <p:cNvSpPr/>
          <p:nvPr/>
        </p:nvSpPr>
        <p:spPr>
          <a:xfrm>
            <a:off x="7664080" y="1933766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</a:t>
            </a:r>
            <a:endParaRPr lang="cs-CZ" sz="2000" b="1" dirty="0"/>
          </a:p>
        </p:txBody>
      </p:sp>
      <p:sp>
        <p:nvSpPr>
          <p:cNvPr id="41" name="Obdélník 40"/>
          <p:cNvSpPr/>
          <p:nvPr/>
        </p:nvSpPr>
        <p:spPr>
          <a:xfrm>
            <a:off x="766408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</a:t>
            </a:r>
            <a:endParaRPr lang="cs-CZ" sz="2000" b="1" dirty="0"/>
          </a:p>
        </p:txBody>
      </p:sp>
      <p:sp>
        <p:nvSpPr>
          <p:cNvPr id="43" name="Obdélník 42"/>
          <p:cNvSpPr/>
          <p:nvPr/>
        </p:nvSpPr>
        <p:spPr>
          <a:xfrm>
            <a:off x="8140600" y="1457247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</a:t>
            </a:r>
            <a:endParaRPr lang="cs-CZ" sz="2000" b="1" dirty="0"/>
          </a:p>
        </p:txBody>
      </p:sp>
      <p:sp>
        <p:nvSpPr>
          <p:cNvPr id="46" name="Obdélník 45"/>
          <p:cNvSpPr/>
          <p:nvPr/>
        </p:nvSpPr>
        <p:spPr>
          <a:xfrm>
            <a:off x="8140600" y="1933766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A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814060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</a:t>
            </a:r>
            <a:endParaRPr lang="cs-CZ" sz="2000" b="1" dirty="0"/>
          </a:p>
        </p:txBody>
      </p:sp>
      <p:sp>
        <p:nvSpPr>
          <p:cNvPr id="50" name="Obdélník 49"/>
          <p:cNvSpPr/>
          <p:nvPr/>
        </p:nvSpPr>
        <p:spPr>
          <a:xfrm>
            <a:off x="718756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</a:t>
            </a:r>
            <a:endParaRPr lang="cs-CZ" sz="2000" b="1" dirty="0"/>
          </a:p>
        </p:txBody>
      </p:sp>
      <p:sp>
        <p:nvSpPr>
          <p:cNvPr id="51" name="Obdélník 50"/>
          <p:cNvSpPr/>
          <p:nvPr/>
        </p:nvSpPr>
        <p:spPr>
          <a:xfrm>
            <a:off x="718756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</a:t>
            </a:r>
            <a:endParaRPr lang="cs-CZ" sz="2000" b="1" dirty="0"/>
          </a:p>
        </p:txBody>
      </p:sp>
      <p:sp>
        <p:nvSpPr>
          <p:cNvPr id="52" name="Obdélník 51"/>
          <p:cNvSpPr/>
          <p:nvPr/>
        </p:nvSpPr>
        <p:spPr>
          <a:xfrm>
            <a:off x="766408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</a:t>
            </a:r>
            <a:endParaRPr lang="cs-CZ" sz="2000" b="1" dirty="0"/>
          </a:p>
        </p:txBody>
      </p:sp>
      <p:sp>
        <p:nvSpPr>
          <p:cNvPr id="53" name="Obdélník 52"/>
          <p:cNvSpPr/>
          <p:nvPr/>
        </p:nvSpPr>
        <p:spPr>
          <a:xfrm>
            <a:off x="766408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</a:t>
            </a:r>
            <a:endParaRPr lang="cs-CZ" sz="2000" b="1" dirty="0"/>
          </a:p>
        </p:txBody>
      </p:sp>
      <p:sp>
        <p:nvSpPr>
          <p:cNvPr id="54" name="Obdélník 53"/>
          <p:cNvSpPr/>
          <p:nvPr/>
        </p:nvSpPr>
        <p:spPr>
          <a:xfrm>
            <a:off x="718756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T</a:t>
            </a:r>
            <a:endParaRPr lang="cs-CZ" sz="2000" b="1" dirty="0"/>
          </a:p>
        </p:txBody>
      </p:sp>
      <p:sp>
        <p:nvSpPr>
          <p:cNvPr id="55" name="Obdélník 54"/>
          <p:cNvSpPr/>
          <p:nvPr/>
        </p:nvSpPr>
        <p:spPr>
          <a:xfrm>
            <a:off x="7187560" y="431636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56" name="Obdélník 55"/>
          <p:cNvSpPr/>
          <p:nvPr/>
        </p:nvSpPr>
        <p:spPr>
          <a:xfrm>
            <a:off x="7658611" y="383984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M</a:t>
            </a:r>
            <a:endParaRPr lang="cs-CZ" sz="2000" b="1" dirty="0"/>
          </a:p>
        </p:txBody>
      </p:sp>
      <p:sp>
        <p:nvSpPr>
          <p:cNvPr id="57" name="Obdélník 56"/>
          <p:cNvSpPr/>
          <p:nvPr/>
        </p:nvSpPr>
        <p:spPr>
          <a:xfrm>
            <a:off x="7664080" y="431636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</a:t>
            </a:r>
            <a:endParaRPr lang="cs-CZ" sz="2000" b="1" dirty="0"/>
          </a:p>
        </p:txBody>
      </p:sp>
      <p:sp>
        <p:nvSpPr>
          <p:cNvPr id="58" name="Obdélník 57"/>
          <p:cNvSpPr/>
          <p:nvPr/>
        </p:nvSpPr>
        <p:spPr>
          <a:xfrm>
            <a:off x="814060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</a:t>
            </a:r>
            <a:endParaRPr lang="cs-CZ" sz="2000" b="1" dirty="0"/>
          </a:p>
        </p:txBody>
      </p:sp>
      <p:sp>
        <p:nvSpPr>
          <p:cNvPr id="59" name="Obdélník 58"/>
          <p:cNvSpPr/>
          <p:nvPr/>
        </p:nvSpPr>
        <p:spPr>
          <a:xfrm>
            <a:off x="814060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</a:t>
            </a:r>
            <a:endParaRPr lang="cs-CZ" sz="2000" b="1" dirty="0"/>
          </a:p>
        </p:txBody>
      </p:sp>
      <p:sp>
        <p:nvSpPr>
          <p:cNvPr id="62" name="Obdélník 61"/>
          <p:cNvSpPr/>
          <p:nvPr/>
        </p:nvSpPr>
        <p:spPr>
          <a:xfrm>
            <a:off x="814060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N</a:t>
            </a:r>
            <a:endParaRPr lang="cs-CZ" sz="2000" b="1" dirty="0"/>
          </a:p>
        </p:txBody>
      </p:sp>
      <p:sp>
        <p:nvSpPr>
          <p:cNvPr id="63" name="Obdélník 62"/>
          <p:cNvSpPr/>
          <p:nvPr/>
        </p:nvSpPr>
        <p:spPr>
          <a:xfrm>
            <a:off x="8140600" y="431636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</a:t>
            </a:r>
            <a:endParaRPr lang="cs-CZ" sz="2000" b="1" dirty="0"/>
          </a:p>
        </p:txBody>
      </p:sp>
      <p:sp>
        <p:nvSpPr>
          <p:cNvPr id="66" name="Obdélník 65"/>
          <p:cNvSpPr/>
          <p:nvPr/>
        </p:nvSpPr>
        <p:spPr>
          <a:xfrm>
            <a:off x="3851920" y="980728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</a:t>
            </a:r>
            <a:endParaRPr lang="cs-CZ" sz="2000" b="1" dirty="0"/>
          </a:p>
        </p:txBody>
      </p:sp>
      <p:sp>
        <p:nvSpPr>
          <p:cNvPr id="67" name="Obdélník 66"/>
          <p:cNvSpPr/>
          <p:nvPr/>
        </p:nvSpPr>
        <p:spPr>
          <a:xfrm>
            <a:off x="3851920" y="1457247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69" name="Obdélník 68"/>
          <p:cNvSpPr/>
          <p:nvPr/>
        </p:nvSpPr>
        <p:spPr>
          <a:xfrm>
            <a:off x="4328440" y="1457247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</a:t>
            </a:r>
            <a:endParaRPr lang="cs-CZ" sz="2000" b="1" dirty="0"/>
          </a:p>
        </p:txBody>
      </p:sp>
      <p:sp>
        <p:nvSpPr>
          <p:cNvPr id="70" name="Obdélník 69"/>
          <p:cNvSpPr/>
          <p:nvPr/>
        </p:nvSpPr>
        <p:spPr>
          <a:xfrm>
            <a:off x="3851920" y="1933766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B</a:t>
            </a:r>
            <a:endParaRPr lang="cs-CZ" sz="2000" b="1" dirty="0"/>
          </a:p>
        </p:txBody>
      </p:sp>
      <p:sp>
        <p:nvSpPr>
          <p:cNvPr id="71" name="Obdélník 70"/>
          <p:cNvSpPr/>
          <p:nvPr/>
        </p:nvSpPr>
        <p:spPr>
          <a:xfrm>
            <a:off x="385192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M</a:t>
            </a:r>
            <a:endParaRPr lang="cs-CZ" sz="2000" b="1" dirty="0"/>
          </a:p>
        </p:txBody>
      </p:sp>
      <p:sp>
        <p:nvSpPr>
          <p:cNvPr id="72" name="Obdélník 71"/>
          <p:cNvSpPr/>
          <p:nvPr/>
        </p:nvSpPr>
        <p:spPr>
          <a:xfrm>
            <a:off x="4328440" y="1933766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</a:t>
            </a:r>
            <a:endParaRPr lang="cs-CZ" sz="2000" b="1" dirty="0"/>
          </a:p>
        </p:txBody>
      </p:sp>
      <p:sp>
        <p:nvSpPr>
          <p:cNvPr id="73" name="Obdélník 72"/>
          <p:cNvSpPr/>
          <p:nvPr/>
        </p:nvSpPr>
        <p:spPr>
          <a:xfrm>
            <a:off x="432844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</a:t>
            </a:r>
            <a:endParaRPr lang="cs-CZ" sz="2000" b="1" dirty="0"/>
          </a:p>
        </p:txBody>
      </p:sp>
      <p:sp>
        <p:nvSpPr>
          <p:cNvPr id="76" name="Obdélník 75"/>
          <p:cNvSpPr/>
          <p:nvPr/>
        </p:nvSpPr>
        <p:spPr>
          <a:xfrm>
            <a:off x="4804960" y="1933766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C</a:t>
            </a:r>
            <a:endParaRPr lang="cs-CZ" sz="2000" b="1" dirty="0"/>
          </a:p>
        </p:txBody>
      </p:sp>
      <p:sp>
        <p:nvSpPr>
          <p:cNvPr id="77" name="Obdélník 76"/>
          <p:cNvSpPr/>
          <p:nvPr/>
        </p:nvSpPr>
        <p:spPr>
          <a:xfrm>
            <a:off x="4804960" y="2410285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</a:t>
            </a:r>
            <a:endParaRPr lang="cs-CZ" sz="2000" b="1" dirty="0"/>
          </a:p>
        </p:txBody>
      </p:sp>
      <p:sp>
        <p:nvSpPr>
          <p:cNvPr id="78" name="Obdélník 77"/>
          <p:cNvSpPr/>
          <p:nvPr/>
        </p:nvSpPr>
        <p:spPr>
          <a:xfrm>
            <a:off x="385192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</a:t>
            </a:r>
            <a:endParaRPr lang="cs-CZ" sz="2000" b="1" dirty="0"/>
          </a:p>
        </p:txBody>
      </p:sp>
      <p:sp>
        <p:nvSpPr>
          <p:cNvPr id="79" name="Obdélník 78"/>
          <p:cNvSpPr/>
          <p:nvPr/>
        </p:nvSpPr>
        <p:spPr>
          <a:xfrm>
            <a:off x="385192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</a:t>
            </a:r>
            <a:endParaRPr lang="cs-CZ" sz="2000" b="1" dirty="0"/>
          </a:p>
        </p:txBody>
      </p:sp>
      <p:sp>
        <p:nvSpPr>
          <p:cNvPr id="80" name="Obdélník 79"/>
          <p:cNvSpPr/>
          <p:nvPr/>
        </p:nvSpPr>
        <p:spPr>
          <a:xfrm>
            <a:off x="432844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</a:t>
            </a:r>
            <a:endParaRPr lang="cs-CZ" sz="2000" b="1" dirty="0"/>
          </a:p>
        </p:txBody>
      </p:sp>
      <p:sp>
        <p:nvSpPr>
          <p:cNvPr id="81" name="Obdélník 80"/>
          <p:cNvSpPr/>
          <p:nvPr/>
        </p:nvSpPr>
        <p:spPr>
          <a:xfrm>
            <a:off x="432844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Ň</a:t>
            </a:r>
            <a:endParaRPr lang="cs-CZ" sz="2000" b="1" dirty="0"/>
          </a:p>
        </p:txBody>
      </p:sp>
      <p:sp>
        <p:nvSpPr>
          <p:cNvPr id="84" name="Obdélník 83"/>
          <p:cNvSpPr/>
          <p:nvPr/>
        </p:nvSpPr>
        <p:spPr>
          <a:xfrm>
            <a:off x="432844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</a:t>
            </a:r>
            <a:endParaRPr lang="cs-CZ" sz="2000" b="1" dirty="0"/>
          </a:p>
        </p:txBody>
      </p:sp>
      <p:sp>
        <p:nvSpPr>
          <p:cNvPr id="85" name="Obdélník 84"/>
          <p:cNvSpPr/>
          <p:nvPr/>
        </p:nvSpPr>
        <p:spPr>
          <a:xfrm>
            <a:off x="4328440" y="431636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U</a:t>
            </a:r>
            <a:endParaRPr lang="cs-CZ" sz="2000" b="1" dirty="0"/>
          </a:p>
        </p:txBody>
      </p:sp>
      <p:sp>
        <p:nvSpPr>
          <p:cNvPr id="86" name="Obdélník 85"/>
          <p:cNvSpPr/>
          <p:nvPr/>
        </p:nvSpPr>
        <p:spPr>
          <a:xfrm>
            <a:off x="4804960" y="2886804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D</a:t>
            </a:r>
            <a:endParaRPr lang="cs-CZ" sz="2000" b="1" dirty="0"/>
          </a:p>
        </p:txBody>
      </p:sp>
      <p:sp>
        <p:nvSpPr>
          <p:cNvPr id="87" name="Obdélník 86"/>
          <p:cNvSpPr/>
          <p:nvPr/>
        </p:nvSpPr>
        <p:spPr>
          <a:xfrm>
            <a:off x="4804960" y="3363323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G</a:t>
            </a:r>
            <a:endParaRPr lang="cs-CZ" sz="2000" b="1" dirty="0"/>
          </a:p>
        </p:txBody>
      </p:sp>
      <p:sp>
        <p:nvSpPr>
          <p:cNvPr id="88" name="Obdélník 87"/>
          <p:cNvSpPr/>
          <p:nvPr/>
        </p:nvSpPr>
        <p:spPr>
          <a:xfrm>
            <a:off x="4804960" y="3839842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R</a:t>
            </a:r>
            <a:endParaRPr lang="cs-CZ" sz="2000" b="1" dirty="0"/>
          </a:p>
        </p:txBody>
      </p:sp>
      <p:sp>
        <p:nvSpPr>
          <p:cNvPr id="89" name="Obdélník 88"/>
          <p:cNvSpPr/>
          <p:nvPr/>
        </p:nvSpPr>
        <p:spPr>
          <a:xfrm>
            <a:off x="4804960" y="4316361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</a:t>
            </a:r>
            <a:endParaRPr lang="cs-CZ" sz="2000" b="1" dirty="0"/>
          </a:p>
        </p:txBody>
      </p:sp>
      <p:sp>
        <p:nvSpPr>
          <p:cNvPr id="90" name="Obdélník 89"/>
          <p:cNvSpPr/>
          <p:nvPr/>
        </p:nvSpPr>
        <p:spPr>
          <a:xfrm>
            <a:off x="5281480" y="4792880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RR</a:t>
            </a:r>
            <a:endParaRPr lang="cs-CZ" b="1" dirty="0"/>
          </a:p>
        </p:txBody>
      </p:sp>
      <p:sp>
        <p:nvSpPr>
          <p:cNvPr id="93" name="Obdélník 92"/>
          <p:cNvSpPr/>
          <p:nvPr/>
        </p:nvSpPr>
        <p:spPr>
          <a:xfrm>
            <a:off x="5281480" y="5745918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V</a:t>
            </a:r>
            <a:endParaRPr lang="cs-CZ" sz="2000" b="1" dirty="0"/>
          </a:p>
        </p:txBody>
      </p:sp>
      <p:sp>
        <p:nvSpPr>
          <p:cNvPr id="94" name="Obdélník 93"/>
          <p:cNvSpPr/>
          <p:nvPr/>
        </p:nvSpPr>
        <p:spPr>
          <a:xfrm>
            <a:off x="5758000" y="5269399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Ó</a:t>
            </a:r>
            <a:endParaRPr lang="cs-CZ" sz="2000" b="1" dirty="0"/>
          </a:p>
        </p:txBody>
      </p:sp>
      <p:sp>
        <p:nvSpPr>
          <p:cNvPr id="96" name="Obdélník 95"/>
          <p:cNvSpPr/>
          <p:nvPr/>
        </p:nvSpPr>
        <p:spPr>
          <a:xfrm>
            <a:off x="6234520" y="4792880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M</a:t>
            </a:r>
            <a:endParaRPr lang="cs-CZ" sz="2000" b="1" dirty="0"/>
          </a:p>
        </p:txBody>
      </p:sp>
      <p:sp>
        <p:nvSpPr>
          <p:cNvPr id="102" name="Obdélník 101"/>
          <p:cNvSpPr/>
          <p:nvPr/>
        </p:nvSpPr>
        <p:spPr>
          <a:xfrm>
            <a:off x="7187560" y="4792880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É</a:t>
            </a:r>
            <a:endParaRPr lang="cs-CZ" sz="2000" b="1" dirty="0"/>
          </a:p>
        </p:txBody>
      </p:sp>
      <p:sp>
        <p:nvSpPr>
          <p:cNvPr id="103" name="Obdélník 102"/>
          <p:cNvSpPr/>
          <p:nvPr/>
        </p:nvSpPr>
        <p:spPr>
          <a:xfrm>
            <a:off x="7664080" y="4792880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</a:t>
            </a:r>
            <a:endParaRPr lang="cs-CZ" sz="2000" b="1" dirty="0"/>
          </a:p>
        </p:txBody>
      </p:sp>
      <p:sp>
        <p:nvSpPr>
          <p:cNvPr id="104" name="Obdélník 103"/>
          <p:cNvSpPr/>
          <p:nvPr/>
        </p:nvSpPr>
        <p:spPr>
          <a:xfrm>
            <a:off x="7187560" y="5269399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</a:t>
            </a:r>
            <a:endParaRPr lang="cs-CZ" sz="2000" b="1" dirty="0"/>
          </a:p>
        </p:txBody>
      </p:sp>
      <p:sp>
        <p:nvSpPr>
          <p:cNvPr id="106" name="Obdélník 105"/>
          <p:cNvSpPr/>
          <p:nvPr/>
        </p:nvSpPr>
        <p:spPr>
          <a:xfrm>
            <a:off x="7664080" y="5269399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</a:t>
            </a:r>
            <a:endParaRPr lang="cs-CZ" sz="2000" b="1" dirty="0"/>
          </a:p>
        </p:txBody>
      </p:sp>
      <p:sp>
        <p:nvSpPr>
          <p:cNvPr id="108" name="Obdélník 107"/>
          <p:cNvSpPr/>
          <p:nvPr/>
        </p:nvSpPr>
        <p:spPr>
          <a:xfrm>
            <a:off x="8140600" y="4792880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I</a:t>
            </a:r>
            <a:endParaRPr lang="cs-CZ" sz="2000" b="1" dirty="0"/>
          </a:p>
        </p:txBody>
      </p:sp>
      <p:sp>
        <p:nvSpPr>
          <p:cNvPr id="110" name="Obdélník 109"/>
          <p:cNvSpPr/>
          <p:nvPr/>
        </p:nvSpPr>
        <p:spPr>
          <a:xfrm>
            <a:off x="8140600" y="5269399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</a:t>
            </a:r>
            <a:endParaRPr lang="cs-CZ" sz="2000" b="1" dirty="0"/>
          </a:p>
        </p:txBody>
      </p:sp>
      <p:sp>
        <p:nvSpPr>
          <p:cNvPr id="115" name="Obdélník 114"/>
          <p:cNvSpPr/>
          <p:nvPr/>
        </p:nvSpPr>
        <p:spPr>
          <a:xfrm>
            <a:off x="4328440" y="4792880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S</a:t>
            </a:r>
            <a:endParaRPr lang="cs-CZ" sz="2000" b="1" dirty="0"/>
          </a:p>
        </p:txBody>
      </p:sp>
      <p:sp>
        <p:nvSpPr>
          <p:cNvPr id="119" name="Obdélník 118"/>
          <p:cNvSpPr/>
          <p:nvPr/>
        </p:nvSpPr>
        <p:spPr>
          <a:xfrm>
            <a:off x="4328440" y="5745918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</a:t>
            </a:r>
            <a:endParaRPr lang="cs-CZ" sz="2000" b="1" dirty="0"/>
          </a:p>
        </p:txBody>
      </p:sp>
      <p:sp>
        <p:nvSpPr>
          <p:cNvPr id="120" name="Obdélník 119"/>
          <p:cNvSpPr/>
          <p:nvPr/>
        </p:nvSpPr>
        <p:spPr>
          <a:xfrm>
            <a:off x="4804960" y="4792880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P</a:t>
            </a:r>
            <a:endParaRPr lang="cs-CZ" sz="2000" b="1" dirty="0"/>
          </a:p>
        </p:txBody>
      </p:sp>
      <p:sp>
        <p:nvSpPr>
          <p:cNvPr id="121" name="Obdélník 120"/>
          <p:cNvSpPr/>
          <p:nvPr/>
        </p:nvSpPr>
        <p:spPr>
          <a:xfrm>
            <a:off x="4804960" y="5269399"/>
            <a:ext cx="476520" cy="476519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E</a:t>
            </a:r>
          </a:p>
        </p:txBody>
      </p:sp>
      <p:sp>
        <p:nvSpPr>
          <p:cNvPr id="123" name="Zaoblený obdélník 122">
            <a:hlinkClick r:id="rId2" action="ppaction://hlinksldjump"/>
          </p:cNvPr>
          <p:cNvSpPr/>
          <p:nvPr/>
        </p:nvSpPr>
        <p:spPr>
          <a:xfrm>
            <a:off x="4788024" y="188640"/>
            <a:ext cx="4067944" cy="7028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Enfermedades</a:t>
            </a:r>
            <a:r>
              <a:rPr lang="cs-CZ" sz="2400" b="1" dirty="0" smtClean="0">
                <a:solidFill>
                  <a:schemeClr val="tx1"/>
                </a:solidFill>
              </a:rPr>
              <a:t> y </a:t>
            </a:r>
            <a:r>
              <a:rPr lang="cs-CZ" sz="2400" b="1" dirty="0" err="1" smtClean="0">
                <a:solidFill>
                  <a:schemeClr val="tx1"/>
                </a:solidFill>
              </a:rPr>
              <a:t>síntomas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4" name="TextovéPole 123"/>
          <p:cNvSpPr txBox="1"/>
          <p:nvPr/>
        </p:nvSpPr>
        <p:spPr>
          <a:xfrm>
            <a:off x="323528" y="260648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RAEMO –</a:t>
            </a:r>
          </a:p>
        </p:txBody>
      </p:sp>
      <p:sp>
        <p:nvSpPr>
          <p:cNvPr id="125" name="TextovéPole 124"/>
          <p:cNvSpPr txBox="1"/>
          <p:nvPr/>
        </p:nvSpPr>
        <p:spPr>
          <a:xfrm>
            <a:off x="251520" y="620688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ARRIDEA –</a:t>
            </a:r>
          </a:p>
        </p:txBody>
      </p:sp>
      <p:sp>
        <p:nvSpPr>
          <p:cNvPr id="126" name="TextovéPole 125"/>
          <p:cNvSpPr txBox="1"/>
          <p:nvPr/>
        </p:nvSpPr>
        <p:spPr>
          <a:xfrm>
            <a:off x="323528" y="98072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MONSIONI –</a:t>
            </a:r>
          </a:p>
        </p:txBody>
      </p:sp>
      <p:sp>
        <p:nvSpPr>
          <p:cNvPr id="127" name="TextovéPole 126"/>
          <p:cNvSpPr txBox="1"/>
          <p:nvPr/>
        </p:nvSpPr>
        <p:spPr>
          <a:xfrm>
            <a:off x="323528" y="1340768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ÉTSRES –</a:t>
            </a:r>
          </a:p>
        </p:txBody>
      </p:sp>
      <p:sp>
        <p:nvSpPr>
          <p:cNvPr id="128" name="TextovéPole 127"/>
          <p:cNvSpPr txBox="1"/>
          <p:nvPr/>
        </p:nvSpPr>
        <p:spPr>
          <a:xfrm>
            <a:off x="323528" y="1700808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BEIRFE –</a:t>
            </a:r>
          </a:p>
        </p:txBody>
      </p:sp>
      <p:sp>
        <p:nvSpPr>
          <p:cNvPr id="129" name="TextovéPole 128"/>
          <p:cNvSpPr txBox="1"/>
          <p:nvPr/>
        </p:nvSpPr>
        <p:spPr>
          <a:xfrm>
            <a:off x="323528" y="2060848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REHBAM –</a:t>
            </a:r>
          </a:p>
        </p:txBody>
      </p:sp>
      <p:sp>
        <p:nvSpPr>
          <p:cNvPr id="130" name="TextovéPole 129"/>
          <p:cNvSpPr txBox="1"/>
          <p:nvPr/>
        </p:nvSpPr>
        <p:spPr>
          <a:xfrm>
            <a:off x="395536" y="242088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EDS–</a:t>
            </a:r>
          </a:p>
        </p:txBody>
      </p:sp>
      <p:sp>
        <p:nvSpPr>
          <p:cNvPr id="131" name="TextovéPole 130"/>
          <p:cNvSpPr txBox="1"/>
          <p:nvPr/>
        </p:nvSpPr>
        <p:spPr>
          <a:xfrm>
            <a:off x="323528" y="2780928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TIMÓVO–</a:t>
            </a:r>
          </a:p>
        </p:txBody>
      </p:sp>
      <p:sp>
        <p:nvSpPr>
          <p:cNvPr id="132" name="TextovéPole 131"/>
          <p:cNvSpPr txBox="1"/>
          <p:nvPr/>
        </p:nvSpPr>
        <p:spPr>
          <a:xfrm>
            <a:off x="395536" y="314096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SANUEÁ –</a:t>
            </a:r>
          </a:p>
        </p:txBody>
      </p:sp>
      <p:sp>
        <p:nvSpPr>
          <p:cNvPr id="133" name="TextovéPole 132"/>
          <p:cNvSpPr txBox="1"/>
          <p:nvPr/>
        </p:nvSpPr>
        <p:spPr>
          <a:xfrm>
            <a:off x="395536" y="350100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NASCIACNO –</a:t>
            </a:r>
          </a:p>
        </p:txBody>
      </p:sp>
      <p:sp>
        <p:nvSpPr>
          <p:cNvPr id="134" name="TextovéPole 133"/>
          <p:cNvSpPr txBox="1"/>
          <p:nvPr/>
        </p:nvSpPr>
        <p:spPr>
          <a:xfrm>
            <a:off x="467544" y="386104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RODOL –</a:t>
            </a:r>
          </a:p>
        </p:txBody>
      </p:sp>
      <p:sp>
        <p:nvSpPr>
          <p:cNvPr id="135" name="TextovéPole 134"/>
          <p:cNvSpPr txBox="1"/>
          <p:nvPr/>
        </p:nvSpPr>
        <p:spPr>
          <a:xfrm>
            <a:off x="467544" y="422108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ŇUSOE –</a:t>
            </a:r>
          </a:p>
        </p:txBody>
      </p:sp>
      <p:sp>
        <p:nvSpPr>
          <p:cNvPr id="136" name="TextovéPole 135"/>
          <p:cNvSpPr txBox="1"/>
          <p:nvPr/>
        </p:nvSpPr>
        <p:spPr>
          <a:xfrm>
            <a:off x="539552" y="4581128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REPIG –</a:t>
            </a:r>
          </a:p>
        </p:txBody>
      </p:sp>
      <p:sp>
        <p:nvSpPr>
          <p:cNvPr id="137" name="TextovéPole 136"/>
          <p:cNvSpPr txBox="1"/>
          <p:nvPr/>
        </p:nvSpPr>
        <p:spPr>
          <a:xfrm>
            <a:off x="467544" y="494116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RECASÍFOLO –</a:t>
            </a:r>
          </a:p>
        </p:txBody>
      </p:sp>
      <p:sp>
        <p:nvSpPr>
          <p:cNvPr id="138" name="Obdélník 137"/>
          <p:cNvSpPr/>
          <p:nvPr/>
        </p:nvSpPr>
        <p:spPr>
          <a:xfrm rot="18974175" flipV="1">
            <a:off x="4023968" y="2163704"/>
            <a:ext cx="3022499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TextovéPole 138"/>
          <p:cNvSpPr txBox="1"/>
          <p:nvPr/>
        </p:nvSpPr>
        <p:spPr>
          <a:xfrm>
            <a:off x="1547664" y="26064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MAREO</a:t>
            </a:r>
            <a:endParaRPr lang="cs-CZ" b="1" dirty="0"/>
          </a:p>
        </p:txBody>
      </p:sp>
      <p:sp>
        <p:nvSpPr>
          <p:cNvPr id="140" name="Obdélník 139"/>
          <p:cNvSpPr/>
          <p:nvPr/>
        </p:nvSpPr>
        <p:spPr>
          <a:xfrm rot="18875572" flipV="1">
            <a:off x="3967802" y="4733116"/>
            <a:ext cx="3681792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TextovéPole 140"/>
          <p:cNvSpPr txBox="1"/>
          <p:nvPr/>
        </p:nvSpPr>
        <p:spPr>
          <a:xfrm>
            <a:off x="1619672" y="62068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DIARREA</a:t>
            </a:r>
            <a:endParaRPr lang="cs-CZ" b="1" dirty="0"/>
          </a:p>
        </p:txBody>
      </p:sp>
      <p:sp>
        <p:nvSpPr>
          <p:cNvPr id="142" name="Obdélník 141"/>
          <p:cNvSpPr/>
          <p:nvPr/>
        </p:nvSpPr>
        <p:spPr>
          <a:xfrm rot="5400000" flipV="1">
            <a:off x="6066332" y="3878885"/>
            <a:ext cx="3681792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3" name="TextovéPole 142"/>
          <p:cNvSpPr txBox="1"/>
          <p:nvPr/>
        </p:nvSpPr>
        <p:spPr>
          <a:xfrm>
            <a:off x="1763688" y="980728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INSOMNIO</a:t>
            </a:r>
            <a:endParaRPr lang="cs-CZ" b="1" dirty="0"/>
          </a:p>
        </p:txBody>
      </p:sp>
      <p:sp>
        <p:nvSpPr>
          <p:cNvPr id="144" name="Obdélník 143"/>
          <p:cNvSpPr/>
          <p:nvPr/>
        </p:nvSpPr>
        <p:spPr>
          <a:xfrm rot="5400000" flipV="1">
            <a:off x="6143032" y="4306240"/>
            <a:ext cx="2520280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5" name="TextovéPole 144"/>
          <p:cNvSpPr txBox="1"/>
          <p:nvPr/>
        </p:nvSpPr>
        <p:spPr>
          <a:xfrm>
            <a:off x="1619672" y="1340768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ESTRÉS</a:t>
            </a:r>
            <a:endParaRPr lang="cs-CZ" b="1" dirty="0"/>
          </a:p>
        </p:txBody>
      </p:sp>
      <p:sp>
        <p:nvSpPr>
          <p:cNvPr id="148" name="Obdélník 147"/>
          <p:cNvSpPr/>
          <p:nvPr/>
        </p:nvSpPr>
        <p:spPr>
          <a:xfrm flipV="1">
            <a:off x="4499992" y="4005063"/>
            <a:ext cx="2592288" cy="720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" name="TextovéPole 148"/>
          <p:cNvSpPr txBox="1"/>
          <p:nvPr/>
        </p:nvSpPr>
        <p:spPr>
          <a:xfrm>
            <a:off x="1547664" y="170080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FIEBRE</a:t>
            </a:r>
            <a:endParaRPr lang="cs-CZ" b="1" dirty="0"/>
          </a:p>
        </p:txBody>
      </p:sp>
      <p:sp>
        <p:nvSpPr>
          <p:cNvPr id="150" name="Obdélník 149"/>
          <p:cNvSpPr/>
          <p:nvPr/>
        </p:nvSpPr>
        <p:spPr>
          <a:xfrm rot="16200000" flipV="1">
            <a:off x="2807804" y="2384884"/>
            <a:ext cx="2592288" cy="720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TextovéPole 150"/>
          <p:cNvSpPr txBox="1"/>
          <p:nvPr/>
        </p:nvSpPr>
        <p:spPr>
          <a:xfrm>
            <a:off x="1619672" y="206084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HAMBRE</a:t>
            </a:r>
            <a:endParaRPr lang="cs-CZ" b="1" dirty="0"/>
          </a:p>
        </p:txBody>
      </p:sp>
      <p:sp>
        <p:nvSpPr>
          <p:cNvPr id="152" name="Obdélník 151"/>
          <p:cNvSpPr/>
          <p:nvPr/>
        </p:nvSpPr>
        <p:spPr>
          <a:xfrm rot="16200000" flipV="1">
            <a:off x="3973076" y="2182004"/>
            <a:ext cx="1152128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TextovéPole 152"/>
          <p:cNvSpPr txBox="1"/>
          <p:nvPr/>
        </p:nvSpPr>
        <p:spPr>
          <a:xfrm>
            <a:off x="1691680" y="242088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SED</a:t>
            </a:r>
            <a:endParaRPr lang="cs-CZ" b="1" dirty="0"/>
          </a:p>
        </p:txBody>
      </p:sp>
      <p:sp>
        <p:nvSpPr>
          <p:cNvPr id="154" name="Obdélník 153"/>
          <p:cNvSpPr/>
          <p:nvPr/>
        </p:nvSpPr>
        <p:spPr>
          <a:xfrm rot="18875572" flipV="1">
            <a:off x="4831899" y="4733116"/>
            <a:ext cx="3681792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1691680" y="2780928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VÓMITO</a:t>
            </a:r>
            <a:endParaRPr lang="cs-CZ" b="1" dirty="0"/>
          </a:p>
        </p:txBody>
      </p:sp>
      <p:sp>
        <p:nvSpPr>
          <p:cNvPr id="156" name="Obdélník 155"/>
          <p:cNvSpPr/>
          <p:nvPr/>
        </p:nvSpPr>
        <p:spPr>
          <a:xfrm flipV="1">
            <a:off x="5364088" y="2564904"/>
            <a:ext cx="2592288" cy="720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TextovéPole 156"/>
          <p:cNvSpPr txBox="1"/>
          <p:nvPr/>
        </p:nvSpPr>
        <p:spPr>
          <a:xfrm>
            <a:off x="1835696" y="31409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NÁUSEA</a:t>
            </a:r>
            <a:endParaRPr lang="cs-CZ" b="1" dirty="0"/>
          </a:p>
        </p:txBody>
      </p:sp>
      <p:sp>
        <p:nvSpPr>
          <p:cNvPr id="158" name="Obdélník 157"/>
          <p:cNvSpPr/>
          <p:nvPr/>
        </p:nvSpPr>
        <p:spPr>
          <a:xfrm rot="5400000" flipV="1">
            <a:off x="6408205" y="3537012"/>
            <a:ext cx="4032449" cy="7200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9" name="TextovéPole 158"/>
          <p:cNvSpPr txBox="1"/>
          <p:nvPr/>
        </p:nvSpPr>
        <p:spPr>
          <a:xfrm>
            <a:off x="2051720" y="3501008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CANSANCIO</a:t>
            </a:r>
            <a:endParaRPr lang="cs-CZ" b="1" dirty="0"/>
          </a:p>
        </p:txBody>
      </p:sp>
      <p:sp>
        <p:nvSpPr>
          <p:cNvPr id="160" name="Obdélník 159"/>
          <p:cNvSpPr/>
          <p:nvPr/>
        </p:nvSpPr>
        <p:spPr>
          <a:xfrm flipV="1">
            <a:off x="4932040" y="3095248"/>
            <a:ext cx="2088232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TextovéPole 160"/>
          <p:cNvSpPr txBox="1"/>
          <p:nvPr/>
        </p:nvSpPr>
        <p:spPr>
          <a:xfrm>
            <a:off x="1691680" y="3861048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DOLOR</a:t>
            </a:r>
            <a:endParaRPr lang="cs-CZ" b="1" dirty="0"/>
          </a:p>
        </p:txBody>
      </p:sp>
      <p:sp>
        <p:nvSpPr>
          <p:cNvPr id="162" name="Obdélník 161"/>
          <p:cNvSpPr/>
          <p:nvPr/>
        </p:nvSpPr>
        <p:spPr>
          <a:xfrm rot="16200000" flipV="1">
            <a:off x="3455876" y="4041068"/>
            <a:ext cx="2160240" cy="720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3" name="TextovéPole 162"/>
          <p:cNvSpPr txBox="1"/>
          <p:nvPr/>
        </p:nvSpPr>
        <p:spPr>
          <a:xfrm>
            <a:off x="1619672" y="4221088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SUEŇO</a:t>
            </a:r>
            <a:endParaRPr lang="cs-CZ" b="1" dirty="0"/>
          </a:p>
        </p:txBody>
      </p:sp>
      <p:sp>
        <p:nvSpPr>
          <p:cNvPr id="164" name="Obdélník 163"/>
          <p:cNvSpPr/>
          <p:nvPr/>
        </p:nvSpPr>
        <p:spPr>
          <a:xfrm rot="16200000" flipV="1">
            <a:off x="3959932" y="4473116"/>
            <a:ext cx="2160240" cy="7200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TextovéPole 164"/>
          <p:cNvSpPr txBox="1"/>
          <p:nvPr/>
        </p:nvSpPr>
        <p:spPr>
          <a:xfrm>
            <a:off x="1547664" y="4581128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GRIPE</a:t>
            </a:r>
            <a:endParaRPr lang="cs-CZ" b="1" dirty="0"/>
          </a:p>
        </p:txBody>
      </p:sp>
      <p:sp>
        <p:nvSpPr>
          <p:cNvPr id="166" name="Obdélník 165"/>
          <p:cNvSpPr/>
          <p:nvPr/>
        </p:nvSpPr>
        <p:spPr>
          <a:xfrm rot="2613989" flipV="1">
            <a:off x="3066138" y="3341404"/>
            <a:ext cx="6343250" cy="4571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TextovéPole 166"/>
          <p:cNvSpPr txBox="1"/>
          <p:nvPr/>
        </p:nvSpPr>
        <p:spPr>
          <a:xfrm>
            <a:off x="2267744" y="4941168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ESCALOFRÍO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564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  <p:bldP spid="139" grpId="0"/>
      <p:bldP spid="140" grpId="0" animBg="1"/>
      <p:bldP spid="141" grpId="0"/>
      <p:bldP spid="142" grpId="0" animBg="1"/>
      <p:bldP spid="143" grpId="0"/>
      <p:bldP spid="144" grpId="0" animBg="1"/>
      <p:bldP spid="145" grpId="0"/>
      <p:bldP spid="148" grpId="0" animBg="1"/>
      <p:bldP spid="149" grpId="0"/>
      <p:bldP spid="150" grpId="0" animBg="1"/>
      <p:bldP spid="151" grpId="0"/>
      <p:bldP spid="152" grpId="0" animBg="1"/>
      <p:bldP spid="153" grpId="0"/>
      <p:bldP spid="154" grpId="0" animBg="1"/>
      <p:bldP spid="155" grpId="0"/>
      <p:bldP spid="156" grpId="0" animBg="1"/>
      <p:bldP spid="157" grpId="0"/>
      <p:bldP spid="158" grpId="0" animBg="1"/>
      <p:bldP spid="159" grpId="0"/>
      <p:bldP spid="160" grpId="0" animBg="1"/>
      <p:bldP spid="161" grpId="0"/>
      <p:bldP spid="162" grpId="0" animBg="1"/>
      <p:bldP spid="163" grpId="0"/>
      <p:bldP spid="164" grpId="0" animBg="1"/>
      <p:bldP spid="165" grpId="0"/>
      <p:bldP spid="166" grpId="0" animBg="1"/>
      <p:bldP spid="1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526</Words>
  <Application>Microsoft Office PowerPoint</Application>
  <PresentationFormat>Předvádění na obrazovce (4:3)</PresentationFormat>
  <Paragraphs>354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Shluk</vt:lpstr>
      <vt:lpstr>Cuerpo humano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Cuerpo humano</dc:title>
  <dc:creator>SGO</dc:creator>
  <cp:lastModifiedBy>uživatel16</cp:lastModifiedBy>
  <cp:revision>18</cp:revision>
  <dcterms:created xsi:type="dcterms:W3CDTF">2014-04-10T08:06:07Z</dcterms:created>
  <dcterms:modified xsi:type="dcterms:W3CDTF">2014-04-29T14:09:20Z</dcterms:modified>
</cp:coreProperties>
</file>