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020"/>
    <a:srgbClr val="351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843A-DE25-44CC-8432-EAFFB5C368A4}" type="datetimeFigureOut">
              <a:rPr lang="cs-CZ" smtClean="0"/>
              <a:t>21. 10. 2014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FFAE-D00D-4FA6-9125-E2AAA4E0F2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Emilio</a:t>
            </a:r>
            <a:r>
              <a:rPr lang="cs-CZ" dirty="0" smtClean="0"/>
              <a:t> y </a:t>
            </a:r>
            <a:r>
              <a:rPr lang="cs-CZ" dirty="0" err="1" smtClean="0"/>
              <a:t>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1052736"/>
            <a:ext cx="165618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Emilio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988840"/>
            <a:ext cx="165618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Ana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11560" y="2924944"/>
            <a:ext cx="165618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David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11560" y="3861048"/>
            <a:ext cx="165618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Sergio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11560" y="4797152"/>
            <a:ext cx="165618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Ramón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5733256"/>
            <a:ext cx="3853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 </a:t>
            </a:r>
            <a:r>
              <a:rPr lang="cs-CZ" b="1" dirty="0" err="1" smtClean="0"/>
              <a:t>fue</a:t>
            </a:r>
            <a:r>
              <a:rPr lang="cs-CZ" b="1" dirty="0" smtClean="0"/>
              <a:t> a la </a:t>
            </a:r>
            <a:r>
              <a:rPr lang="cs-CZ" b="1" dirty="0" err="1" smtClean="0"/>
              <a:t>ciudad</a:t>
            </a:r>
            <a:r>
              <a:rPr lang="cs-CZ" b="1" dirty="0" smtClean="0"/>
              <a:t> para </a:t>
            </a:r>
            <a:r>
              <a:rPr lang="cs-CZ" b="1" dirty="0" err="1" smtClean="0"/>
              <a:t>buscar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5733256"/>
            <a:ext cx="3041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Decidió</a:t>
            </a:r>
            <a:r>
              <a:rPr lang="cs-CZ" b="1" dirty="0" smtClean="0"/>
              <a:t> </a:t>
            </a:r>
            <a:r>
              <a:rPr lang="cs-CZ" b="1" dirty="0" err="1" smtClean="0"/>
              <a:t>marcharse</a:t>
            </a:r>
            <a:r>
              <a:rPr lang="cs-CZ" b="1" dirty="0" smtClean="0"/>
              <a:t> a </a:t>
            </a:r>
            <a:r>
              <a:rPr lang="cs-CZ" b="1" dirty="0" err="1" smtClean="0"/>
              <a:t>buscarlo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5733256"/>
            <a:ext cx="617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pidió</a:t>
            </a:r>
            <a:r>
              <a:rPr lang="cs-CZ" b="1" dirty="0" smtClean="0"/>
              <a:t>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moneda</a:t>
            </a:r>
            <a:r>
              <a:rPr lang="cs-CZ" b="1" dirty="0" smtClean="0"/>
              <a:t> a </a:t>
            </a:r>
            <a:r>
              <a:rPr lang="cs-CZ" b="1" dirty="0" err="1" smtClean="0"/>
              <a:t>cambio</a:t>
            </a:r>
            <a:r>
              <a:rPr lang="cs-CZ" b="1" dirty="0" smtClean="0"/>
              <a:t> de </a:t>
            </a:r>
            <a:r>
              <a:rPr lang="cs-CZ" b="1" dirty="0" err="1" smtClean="0"/>
              <a:t>llevarla</a:t>
            </a:r>
            <a:r>
              <a:rPr lang="cs-CZ" b="1" dirty="0" smtClean="0"/>
              <a:t> a la </a:t>
            </a:r>
            <a:r>
              <a:rPr lang="cs-CZ" b="1" dirty="0" err="1" smtClean="0"/>
              <a:t>otra</a:t>
            </a:r>
            <a:r>
              <a:rPr lang="cs-CZ" b="1" dirty="0" smtClean="0"/>
              <a:t> </a:t>
            </a:r>
            <a:r>
              <a:rPr lang="cs-CZ" b="1" dirty="0" err="1" smtClean="0"/>
              <a:t>vera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río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5733256"/>
            <a:ext cx="664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Quería</a:t>
            </a:r>
            <a:r>
              <a:rPr lang="cs-CZ" b="1" dirty="0" smtClean="0"/>
              <a:t> </a:t>
            </a:r>
            <a:r>
              <a:rPr lang="cs-CZ" b="1" dirty="0" err="1" smtClean="0"/>
              <a:t>pasar</a:t>
            </a:r>
            <a:r>
              <a:rPr lang="cs-CZ" b="1" dirty="0" smtClean="0"/>
              <a:t>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noche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ella</a:t>
            </a:r>
            <a:r>
              <a:rPr lang="cs-CZ" b="1" dirty="0" smtClean="0"/>
              <a:t> a </a:t>
            </a:r>
            <a:r>
              <a:rPr lang="cs-CZ" b="1" dirty="0" err="1" smtClean="0"/>
              <a:t>cambio</a:t>
            </a:r>
            <a:r>
              <a:rPr lang="cs-CZ" b="1" dirty="0" smtClean="0"/>
              <a:t> de </a:t>
            </a:r>
            <a:r>
              <a:rPr lang="cs-CZ" b="1" dirty="0" err="1" smtClean="0"/>
              <a:t>llevarla</a:t>
            </a:r>
            <a:r>
              <a:rPr lang="cs-CZ" b="1" dirty="0" smtClean="0"/>
              <a:t> a la </a:t>
            </a:r>
            <a:r>
              <a:rPr lang="cs-CZ" b="1" dirty="0" err="1" smtClean="0"/>
              <a:t>otra</a:t>
            </a:r>
            <a:r>
              <a:rPr lang="cs-CZ" b="1" dirty="0" smtClean="0"/>
              <a:t> </a:t>
            </a:r>
            <a:r>
              <a:rPr lang="cs-CZ" b="1" dirty="0" err="1" smtClean="0"/>
              <a:t>orilla</a:t>
            </a:r>
            <a:r>
              <a:rPr lang="cs-CZ" b="1" dirty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733256"/>
            <a:ext cx="62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Había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esperar</a:t>
            </a:r>
            <a:r>
              <a:rPr lang="cs-CZ" b="1" dirty="0" smtClean="0"/>
              <a:t> a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río</a:t>
            </a:r>
            <a:r>
              <a:rPr lang="cs-CZ" b="1" dirty="0" smtClean="0"/>
              <a:t> se </a:t>
            </a:r>
            <a:r>
              <a:rPr lang="cs-CZ" b="1" dirty="0" err="1" smtClean="0"/>
              <a:t>tranquilizase</a:t>
            </a:r>
            <a:r>
              <a:rPr lang="cs-CZ" b="1" dirty="0" smtClean="0"/>
              <a:t>. </a:t>
            </a:r>
            <a:r>
              <a:rPr lang="cs-CZ" b="1" dirty="0" err="1" smtClean="0"/>
              <a:t>Después</a:t>
            </a:r>
            <a:r>
              <a:rPr lang="cs-CZ" b="1" dirty="0" smtClean="0"/>
              <a:t> la </a:t>
            </a:r>
            <a:r>
              <a:rPr lang="cs-CZ" b="1" dirty="0" err="1" smtClean="0"/>
              <a:t>llevó</a:t>
            </a:r>
            <a:r>
              <a:rPr lang="cs-CZ" b="1" dirty="0"/>
              <a:t>.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491880" y="260648"/>
            <a:ext cx="2952328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Los </a:t>
            </a:r>
            <a:r>
              <a:rPr lang="cs-CZ" sz="2400" b="1" dirty="0" err="1" smtClean="0">
                <a:solidFill>
                  <a:srgbClr val="FFFF00"/>
                </a:solidFill>
              </a:rPr>
              <a:t>protagonistas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-0.2729 " pathEditMode="relative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7 -0.67137 " pathEditMode="relative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7 -0.40911 " pathEditMode="relative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12581 " pathEditMode="relative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25 -0.55597 " pathEditMode="relative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 flipH="1">
            <a:off x="1619672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no es tan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95736" y="404664"/>
            <a:ext cx="201622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simpático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766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E</a:t>
            </a:r>
            <a:r>
              <a:rPr lang="cs-CZ" b="1" dirty="0" smtClean="0"/>
              <a:t>l </a:t>
            </a:r>
            <a:r>
              <a:rPr lang="cs-CZ" b="1" dirty="0" err="1" smtClean="0"/>
              <a:t>más</a:t>
            </a:r>
            <a:r>
              <a:rPr lang="cs-CZ" b="1" dirty="0" smtClean="0"/>
              <a:t>/</a:t>
            </a:r>
            <a:r>
              <a:rPr lang="cs-CZ" b="1" dirty="0" err="1" smtClean="0"/>
              <a:t>menos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196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L</a:t>
            </a:r>
            <a:r>
              <a:rPr lang="cs-CZ" b="1" dirty="0" smtClean="0"/>
              <a:t>a </a:t>
            </a:r>
            <a:r>
              <a:rPr lang="cs-CZ" b="1" dirty="0" err="1" smtClean="0"/>
              <a:t>más</a:t>
            </a:r>
            <a:r>
              <a:rPr lang="cs-CZ" b="1" dirty="0" smtClean="0"/>
              <a:t>/</a:t>
            </a:r>
            <a:r>
              <a:rPr lang="cs-CZ" b="1" dirty="0" err="1" smtClean="0"/>
              <a:t>menos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267744" y="1124744"/>
            <a:ext cx="1944216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5536" y="1988840"/>
            <a:ext cx="2952328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Simpátiquísimo</a:t>
            </a:r>
            <a:r>
              <a:rPr lang="cs-CZ" sz="2400" b="1" dirty="0" smtClean="0">
                <a:solidFill>
                  <a:srgbClr val="FFFF00"/>
                </a:solidFill>
              </a:rPr>
              <a:t>/a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27984" y="4766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 mí es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personaje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más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699792" y="2708920"/>
            <a:ext cx="1944216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simpático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79512" y="2708920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652120" y="404664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79512" y="3501008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4932040" y="35730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como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436096" y="50851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tanto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endParaRPr lang="cs-CZ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923928" y="4941168"/>
            <a:ext cx="1296144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248" y="4941168"/>
            <a:ext cx="936104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 flipH="1">
            <a:off x="251520" y="50851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me</a:t>
            </a:r>
            <a:r>
              <a:rPr lang="cs-CZ" b="1" dirty="0" smtClean="0"/>
              <a:t> es </a:t>
            </a:r>
            <a:endParaRPr lang="cs-CZ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1259632" y="4941168"/>
            <a:ext cx="2448272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simpático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699792" y="3501008"/>
            <a:ext cx="208823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5597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 mí es</a:t>
            </a:r>
            <a:endParaRPr lang="cs-CZ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5652120" y="1196752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267744" y="1124744"/>
            <a:ext cx="1944216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simpática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 flipH="1">
            <a:off x="4716016" y="20608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 mí es …</a:t>
            </a:r>
            <a:endParaRPr lang="cs-CZ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5436096" y="2708920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5724128" y="3501008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691680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menos</a:t>
            </a:r>
            <a:endParaRPr lang="cs-CZ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004048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que</a:t>
            </a:r>
            <a:endParaRPr lang="cs-CZ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2843808" y="4221088"/>
            <a:ext cx="1944216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179512" y="4221088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5580112" y="4221088"/>
            <a:ext cx="1296144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 rot="5400000">
            <a:off x="7539135" y="2838129"/>
            <a:ext cx="144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PORQUE;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20" grpId="0"/>
      <p:bldP spid="25" grpId="0"/>
      <p:bldP spid="26" grpId="0" animBg="1"/>
      <p:bldP spid="27" grpId="0" animBg="1"/>
      <p:bldP spid="29" grpId="0"/>
      <p:bldP spid="30" grpId="0" animBg="1"/>
      <p:bldP spid="31" grpId="0" animBg="1"/>
      <p:bldP spid="33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491880" y="260648"/>
            <a:ext cx="2952328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Carácteres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84482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Emilio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23728" y="184482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Ana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779912" y="184482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David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436096" y="184482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Sergio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092280" y="184482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Ramón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67744" y="1124744"/>
            <a:ext cx="532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características</a:t>
            </a:r>
            <a:r>
              <a:rPr lang="cs-CZ" b="1" dirty="0" smtClean="0"/>
              <a:t> </a:t>
            </a:r>
            <a:r>
              <a:rPr lang="cs-CZ" b="1" dirty="0" err="1" smtClean="0"/>
              <a:t>podrían</a:t>
            </a:r>
            <a:r>
              <a:rPr lang="cs-CZ" b="1" dirty="0" smtClean="0"/>
              <a:t> </a:t>
            </a:r>
            <a:r>
              <a:rPr lang="cs-CZ" b="1" smtClean="0"/>
              <a:t>llevar</a:t>
            </a:r>
            <a:r>
              <a:rPr lang="cs-CZ" b="1" dirty="0" smtClean="0"/>
              <a:t> </a:t>
            </a:r>
            <a:r>
              <a:rPr lang="cs-CZ" b="1" dirty="0" err="1" smtClean="0"/>
              <a:t>estos</a:t>
            </a:r>
            <a:r>
              <a:rPr lang="cs-CZ" b="1" dirty="0" smtClean="0"/>
              <a:t> </a:t>
            </a:r>
            <a:r>
              <a:rPr lang="cs-CZ" b="1" dirty="0" err="1" smtClean="0"/>
              <a:t>personajes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212976"/>
            <a:ext cx="76712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Coraje</a:t>
            </a:r>
            <a:r>
              <a:rPr lang="cs-CZ" b="1" dirty="0" smtClean="0"/>
              <a:t>         </a:t>
            </a:r>
            <a:r>
              <a:rPr lang="cs-CZ" b="1" dirty="0" err="1" smtClean="0"/>
              <a:t>Valiente</a:t>
            </a:r>
            <a:r>
              <a:rPr lang="cs-CZ" b="1" dirty="0" smtClean="0"/>
              <a:t>          </a:t>
            </a:r>
            <a:r>
              <a:rPr lang="cs-CZ" b="1" dirty="0" err="1" smtClean="0"/>
              <a:t>Atrevido</a:t>
            </a:r>
            <a:r>
              <a:rPr lang="cs-CZ" b="1" dirty="0" smtClean="0"/>
              <a:t>/a         Listo            </a:t>
            </a:r>
            <a:r>
              <a:rPr lang="cs-CZ" b="1" dirty="0" err="1" smtClean="0"/>
              <a:t>Eficiente</a:t>
            </a:r>
            <a:r>
              <a:rPr lang="cs-CZ" b="1" dirty="0" smtClean="0"/>
              <a:t>             </a:t>
            </a:r>
            <a:r>
              <a:rPr lang="cs-CZ" b="1" dirty="0" err="1" smtClean="0"/>
              <a:t>Afable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Superficial</a:t>
            </a:r>
            <a:r>
              <a:rPr lang="cs-CZ" b="1" dirty="0" smtClean="0"/>
              <a:t>            Paciente              </a:t>
            </a:r>
            <a:r>
              <a:rPr lang="cs-CZ" b="1" dirty="0" err="1" smtClean="0"/>
              <a:t>Trabajador</a:t>
            </a:r>
            <a:r>
              <a:rPr lang="cs-CZ" b="1" dirty="0" smtClean="0"/>
              <a:t>/a           </a:t>
            </a:r>
            <a:r>
              <a:rPr lang="cs-CZ" b="1" dirty="0" err="1" smtClean="0"/>
              <a:t>Orgulloso</a:t>
            </a:r>
            <a:r>
              <a:rPr lang="cs-CZ" b="1" dirty="0" smtClean="0"/>
              <a:t>              </a:t>
            </a:r>
            <a:r>
              <a:rPr lang="cs-CZ" b="1" dirty="0" err="1" smtClean="0"/>
              <a:t>Racional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Amable</a:t>
            </a:r>
            <a:r>
              <a:rPr lang="cs-CZ" b="1" dirty="0" smtClean="0"/>
              <a:t>               </a:t>
            </a:r>
            <a:r>
              <a:rPr lang="cs-CZ" b="1" dirty="0" err="1" smtClean="0"/>
              <a:t>Astuto</a:t>
            </a:r>
            <a:r>
              <a:rPr lang="cs-CZ" b="1" dirty="0" smtClean="0"/>
              <a:t>                </a:t>
            </a:r>
            <a:r>
              <a:rPr lang="cs-CZ" b="1" dirty="0" err="1" smtClean="0"/>
              <a:t>Atractivo</a:t>
            </a:r>
            <a:r>
              <a:rPr lang="cs-CZ" b="1" dirty="0" smtClean="0"/>
              <a:t>              </a:t>
            </a:r>
            <a:r>
              <a:rPr lang="cs-CZ" b="1" dirty="0" err="1" smtClean="0"/>
              <a:t>Luchador</a:t>
            </a:r>
            <a:r>
              <a:rPr lang="cs-CZ" b="1" dirty="0" smtClean="0"/>
              <a:t>              </a:t>
            </a:r>
            <a:r>
              <a:rPr lang="cs-CZ" b="1" dirty="0" err="1" smtClean="0"/>
              <a:t>Miedoso</a:t>
            </a:r>
            <a:r>
              <a:rPr lang="cs-CZ" b="1" dirty="0" smtClean="0"/>
              <a:t>  </a:t>
            </a:r>
          </a:p>
          <a:p>
            <a:endParaRPr lang="cs-CZ" b="1" dirty="0"/>
          </a:p>
          <a:p>
            <a:r>
              <a:rPr lang="cs-CZ" b="1" dirty="0" err="1" smtClean="0"/>
              <a:t>Vago</a:t>
            </a:r>
            <a:r>
              <a:rPr lang="cs-CZ" b="1" dirty="0" smtClean="0"/>
              <a:t>          </a:t>
            </a:r>
            <a:r>
              <a:rPr lang="cs-CZ" b="1" dirty="0" err="1" smtClean="0"/>
              <a:t>Loco</a:t>
            </a:r>
            <a:r>
              <a:rPr lang="cs-CZ" b="1" dirty="0" smtClean="0"/>
              <a:t>               </a:t>
            </a:r>
            <a:r>
              <a:rPr lang="cs-CZ" b="1" dirty="0" err="1" smtClean="0"/>
              <a:t>Insoportable</a:t>
            </a:r>
            <a:r>
              <a:rPr lang="cs-CZ" b="1" dirty="0" smtClean="0"/>
              <a:t>             </a:t>
            </a:r>
            <a:r>
              <a:rPr lang="cs-CZ" b="1" dirty="0" err="1" smtClean="0"/>
              <a:t>Pesado</a:t>
            </a:r>
            <a:r>
              <a:rPr lang="cs-CZ" b="1" dirty="0" smtClean="0"/>
              <a:t>            </a:t>
            </a:r>
            <a:r>
              <a:rPr lang="cs-CZ" b="1" dirty="0" err="1" smtClean="0"/>
              <a:t>Mísero</a:t>
            </a:r>
            <a:r>
              <a:rPr lang="cs-CZ" b="1" dirty="0" smtClean="0"/>
              <a:t>          </a:t>
            </a:r>
            <a:r>
              <a:rPr lang="cs-CZ" b="1" dirty="0" err="1" smtClean="0"/>
              <a:t>Asertivo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3203848" y="5661248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…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1268760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Emilio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2204864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Ana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140968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David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4077072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Sergio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5013176"/>
            <a:ext cx="1440160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Ramón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491880" y="260648"/>
            <a:ext cx="2952328" cy="576064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Escala</a:t>
            </a:r>
            <a:r>
              <a:rPr lang="cs-CZ" sz="2400" b="1" dirty="0" smtClean="0">
                <a:solidFill>
                  <a:srgbClr val="FFFF00"/>
                </a:solidFill>
              </a:rPr>
              <a:t> de </a:t>
            </a:r>
            <a:r>
              <a:rPr lang="cs-CZ" sz="2400" b="1" dirty="0" err="1" smtClean="0">
                <a:solidFill>
                  <a:srgbClr val="FFFF00"/>
                </a:solidFill>
              </a:rPr>
              <a:t>valores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39752" y="1268760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EGO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39752" y="2204864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AMOR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39752" y="3140968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DINERO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39752" y="4077072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SEXO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339752" y="5013176"/>
            <a:ext cx="1368152" cy="504056"/>
          </a:xfrm>
          <a:prstGeom prst="roundRect">
            <a:avLst/>
          </a:prstGeom>
          <a:solidFill>
            <a:srgbClr val="5A2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RAZÓN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67944" y="119675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hace</a:t>
            </a:r>
            <a:r>
              <a:rPr lang="cs-CZ" b="1" dirty="0" smtClean="0"/>
              <a:t> </a:t>
            </a:r>
            <a:r>
              <a:rPr lang="cs-CZ" b="1" dirty="0" err="1" smtClean="0"/>
              <a:t>ciego</a:t>
            </a:r>
            <a:r>
              <a:rPr lang="cs-CZ" b="1" dirty="0" smtClean="0"/>
              <a:t> </a:t>
            </a:r>
            <a:r>
              <a:rPr lang="cs-CZ" b="1" dirty="0" err="1" smtClean="0"/>
              <a:t>hacia</a:t>
            </a:r>
            <a:r>
              <a:rPr lang="cs-CZ" b="1" dirty="0" smtClean="0"/>
              <a:t> las </a:t>
            </a:r>
            <a:r>
              <a:rPr lang="cs-CZ" b="1" dirty="0" err="1" smtClean="0"/>
              <a:t>necesidades</a:t>
            </a:r>
            <a:endParaRPr lang="cs-CZ" b="1" dirty="0" smtClean="0"/>
          </a:p>
          <a:p>
            <a:r>
              <a:rPr lang="cs-CZ" b="1" dirty="0" smtClean="0"/>
              <a:t> de los </a:t>
            </a:r>
            <a:r>
              <a:rPr lang="cs-CZ" b="1" dirty="0" err="1" smtClean="0"/>
              <a:t>demás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2204864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hace</a:t>
            </a:r>
            <a:r>
              <a:rPr lang="cs-CZ" b="1" dirty="0" smtClean="0"/>
              <a:t> </a:t>
            </a:r>
            <a:r>
              <a:rPr lang="cs-CZ" b="1" dirty="0" err="1" smtClean="0"/>
              <a:t>ver</a:t>
            </a:r>
            <a:r>
              <a:rPr lang="cs-CZ" b="1" dirty="0" smtClean="0"/>
              <a:t> las </a:t>
            </a:r>
            <a:r>
              <a:rPr lang="cs-CZ" b="1" dirty="0" err="1" smtClean="0"/>
              <a:t>cosas</a:t>
            </a:r>
            <a:r>
              <a:rPr lang="cs-CZ" b="1" dirty="0" smtClean="0"/>
              <a:t> </a:t>
            </a:r>
            <a:r>
              <a:rPr lang="cs-CZ" b="1" dirty="0" err="1" smtClean="0"/>
              <a:t>tal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son.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067944" y="306896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valor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puedes</a:t>
            </a:r>
            <a:r>
              <a:rPr lang="cs-CZ" b="1" dirty="0" smtClean="0"/>
              <a:t> </a:t>
            </a:r>
            <a:r>
              <a:rPr lang="cs-CZ" b="1" dirty="0" err="1" smtClean="0"/>
              <a:t>medir</a:t>
            </a:r>
            <a:r>
              <a:rPr lang="cs-CZ" b="1" dirty="0" smtClean="0"/>
              <a:t> tu </a:t>
            </a:r>
            <a:r>
              <a:rPr lang="cs-CZ" b="1" dirty="0" err="1" smtClean="0"/>
              <a:t>estatuto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995936" y="407707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manera</a:t>
            </a:r>
            <a:r>
              <a:rPr lang="cs-CZ" b="1" dirty="0" smtClean="0"/>
              <a:t> de </a:t>
            </a:r>
            <a:r>
              <a:rPr lang="cs-CZ" b="1" dirty="0" err="1" smtClean="0"/>
              <a:t>acercarte</a:t>
            </a:r>
            <a:r>
              <a:rPr lang="cs-CZ" b="1" dirty="0" smtClean="0"/>
              <a:t> a </a:t>
            </a:r>
            <a:r>
              <a:rPr lang="cs-CZ" b="1" dirty="0" err="1" smtClean="0"/>
              <a:t>otra</a:t>
            </a:r>
            <a:r>
              <a:rPr lang="cs-CZ" b="1" dirty="0" smtClean="0"/>
              <a:t> persona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atrae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995936" y="4941168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hace</a:t>
            </a:r>
            <a:r>
              <a:rPr lang="cs-CZ" b="1" dirty="0" smtClean="0"/>
              <a:t> </a:t>
            </a:r>
            <a:r>
              <a:rPr lang="cs-CZ" b="1" dirty="0" err="1" smtClean="0"/>
              <a:t>obstáculos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momento</a:t>
            </a:r>
            <a:r>
              <a:rPr lang="cs-CZ" b="1" dirty="0" smtClean="0"/>
              <a:t> de </a:t>
            </a:r>
            <a:r>
              <a:rPr lang="cs-CZ" b="1" dirty="0" err="1" smtClean="0"/>
              <a:t>decidirte</a:t>
            </a:r>
            <a:r>
              <a:rPr lang="cs-CZ" b="1" dirty="0" smtClean="0"/>
              <a:t>..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1475656" y="587727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empuja</a:t>
            </a:r>
            <a:r>
              <a:rPr lang="cs-CZ" b="1" dirty="0" smtClean="0"/>
              <a:t> a </a:t>
            </a:r>
            <a:r>
              <a:rPr lang="cs-CZ" b="1" dirty="0" err="1" smtClean="0"/>
              <a:t>pensar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los </a:t>
            </a:r>
            <a:r>
              <a:rPr lang="cs-CZ" b="1" dirty="0" err="1" smtClean="0"/>
              <a:t>demás</a:t>
            </a:r>
            <a:r>
              <a:rPr lang="cs-CZ" b="1" dirty="0" smtClean="0"/>
              <a:t>, a </a:t>
            </a:r>
            <a:r>
              <a:rPr lang="cs-CZ" b="1" dirty="0" err="1" smtClean="0"/>
              <a:t>seguir</a:t>
            </a:r>
            <a:r>
              <a:rPr lang="cs-CZ" b="1" dirty="0" smtClean="0"/>
              <a:t> </a:t>
            </a:r>
            <a:r>
              <a:rPr lang="cs-CZ" b="1" dirty="0" err="1" smtClean="0"/>
              <a:t>adelante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1043608" y="6309320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Una</a:t>
            </a:r>
            <a:r>
              <a:rPr lang="cs-CZ" b="1" dirty="0" smtClean="0"/>
              <a:t> forma de </a:t>
            </a:r>
            <a:r>
              <a:rPr lang="cs-CZ" b="1" dirty="0" err="1" smtClean="0"/>
              <a:t>disfrutar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contacto</a:t>
            </a:r>
            <a:r>
              <a:rPr lang="cs-CZ" b="1" dirty="0" smtClean="0"/>
              <a:t> </a:t>
            </a:r>
            <a:r>
              <a:rPr lang="cs-CZ" b="1" dirty="0" err="1" smtClean="0"/>
              <a:t>corporal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1259632" y="587727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permite</a:t>
            </a:r>
            <a:r>
              <a:rPr lang="cs-CZ" b="1" dirty="0" smtClean="0"/>
              <a:t> </a:t>
            </a:r>
            <a:r>
              <a:rPr lang="cs-CZ" b="1" dirty="0" err="1" smtClean="0"/>
              <a:t>solucionar</a:t>
            </a:r>
            <a:r>
              <a:rPr lang="cs-CZ" b="1" dirty="0" smtClean="0"/>
              <a:t> </a:t>
            </a:r>
            <a:r>
              <a:rPr lang="cs-CZ" b="1" dirty="0" err="1" smtClean="0"/>
              <a:t>problemas</a:t>
            </a:r>
            <a:r>
              <a:rPr lang="cs-CZ" b="1" dirty="0" smtClean="0"/>
              <a:t> y </a:t>
            </a:r>
            <a:r>
              <a:rPr lang="cs-CZ" b="1" dirty="0" err="1" smtClean="0"/>
              <a:t>hacer</a:t>
            </a:r>
            <a:r>
              <a:rPr lang="cs-CZ" b="1" dirty="0" smtClean="0"/>
              <a:t> </a:t>
            </a:r>
            <a:r>
              <a:rPr lang="cs-CZ" b="1" dirty="0" err="1" smtClean="0"/>
              <a:t>buenas</a:t>
            </a:r>
            <a:r>
              <a:rPr lang="cs-CZ" b="1" dirty="0" smtClean="0"/>
              <a:t> </a:t>
            </a:r>
            <a:r>
              <a:rPr lang="cs-CZ" b="1" dirty="0" err="1" smtClean="0"/>
              <a:t>decisiones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043608" y="594928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ofrece</a:t>
            </a:r>
            <a:r>
              <a:rPr lang="cs-CZ" b="1" dirty="0" smtClean="0"/>
              <a:t> </a:t>
            </a:r>
            <a:r>
              <a:rPr lang="cs-CZ" b="1" dirty="0" err="1" smtClean="0"/>
              <a:t>gozar</a:t>
            </a:r>
            <a:r>
              <a:rPr lang="cs-CZ" b="1" dirty="0" smtClean="0"/>
              <a:t> de la vida, </a:t>
            </a:r>
            <a:r>
              <a:rPr lang="cs-CZ" b="1" dirty="0" err="1" smtClean="0"/>
              <a:t>ayudar</a:t>
            </a:r>
            <a:r>
              <a:rPr lang="cs-CZ" b="1" dirty="0" smtClean="0"/>
              <a:t> a los </a:t>
            </a:r>
            <a:r>
              <a:rPr lang="cs-CZ" b="1" dirty="0" err="1" smtClean="0"/>
              <a:t>demás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043608" y="5896484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da </a:t>
            </a:r>
            <a:r>
              <a:rPr lang="cs-CZ" b="1" dirty="0" err="1" smtClean="0"/>
              <a:t>fuerza</a:t>
            </a:r>
            <a:r>
              <a:rPr lang="cs-CZ" b="1" dirty="0" smtClean="0"/>
              <a:t> para </a:t>
            </a:r>
            <a:r>
              <a:rPr lang="cs-CZ" b="1" dirty="0" err="1" smtClean="0"/>
              <a:t>afrontar</a:t>
            </a:r>
            <a:r>
              <a:rPr lang="cs-CZ" b="1" dirty="0" smtClean="0"/>
              <a:t> la vida y </a:t>
            </a:r>
            <a:r>
              <a:rPr lang="cs-CZ" b="1" dirty="0" err="1" smtClean="0"/>
              <a:t>luchar</a:t>
            </a:r>
            <a:r>
              <a:rPr lang="cs-CZ" b="1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5 -0.54556 " pathEditMode="relative" ptsTypes="AA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653 -0.29371 " pathEditMode="relative" ptsTypes="AA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274 -0.12604 " pathEditMode="relative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-0.37766 " pathEditMode="relative" ptsTypes="AA">
                                      <p:cBhvr>
                                        <p:cTn id="10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-0.66081 " pathEditMode="relative" ptsTypes="AA">
                                      <p:cBhvr>
                                        <p:cTn id="1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285</Words>
  <Application>Microsoft Office PowerPoint</Application>
  <PresentationFormat>Předvádění na obrazovce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Emilio y Ana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Emilio y Ana</dc:title>
  <dc:creator>smoldasova</dc:creator>
  <cp:lastModifiedBy>uživatel16</cp:lastModifiedBy>
  <cp:revision>12</cp:revision>
  <dcterms:created xsi:type="dcterms:W3CDTF">2014-09-27T14:05:06Z</dcterms:created>
  <dcterms:modified xsi:type="dcterms:W3CDTF">2014-10-21T10:30:31Z</dcterms:modified>
</cp:coreProperties>
</file>