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D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47FC38-0821-451A-A164-F1B9E13CD641}" type="datetimeFigureOut">
              <a:rPr lang="cs-CZ" smtClean="0"/>
              <a:t>12. 12. 2013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71258F-33F0-4B3A-8082-A296204A171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80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t>12. 12. 2013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64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t>12. 12. 2013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23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t>12. 12. 2013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98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t>12. 12. 2013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5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t>12. 12. 2013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72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t>12. 12. 2013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48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t>12. 12. 2013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59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t>12. 12. 2013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19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t>12. 12. 2013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7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t>12. 12. 2013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6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A47FC38-0821-451A-A164-F1B9E13CD641}" type="datetimeFigureOut">
              <a:rPr lang="cs-CZ" smtClean="0"/>
              <a:t>12. 12. 2013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771258F-33F0-4B3A-8082-A296204A17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3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EGamVBeeOc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EGamVBeeO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Gestos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hlinkClick r:id="rId2" action="ppaction://hlinksldjump"/>
          </p:cNvPr>
          <p:cNvSpPr/>
          <p:nvPr/>
        </p:nvSpPr>
        <p:spPr>
          <a:xfrm>
            <a:off x="467544" y="548680"/>
            <a:ext cx="2664296" cy="792088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El </a:t>
            </a:r>
            <a:r>
              <a:rPr lang="cs-CZ" sz="2400" b="1" dirty="0" err="1" smtClean="0">
                <a:solidFill>
                  <a:schemeClr val="tx1"/>
                </a:solidFill>
              </a:rPr>
              <a:t>vídeo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3" name="Zaoblený obdélník 2">
            <a:hlinkClick r:id="rId3" action="ppaction://hlinksldjump"/>
          </p:cNvPr>
          <p:cNvSpPr/>
          <p:nvPr/>
        </p:nvSpPr>
        <p:spPr>
          <a:xfrm>
            <a:off x="467544" y="1507989"/>
            <a:ext cx="2664296" cy="792088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Los </a:t>
            </a:r>
            <a:r>
              <a:rPr lang="cs-CZ" sz="2400" b="1" dirty="0" err="1" smtClean="0">
                <a:solidFill>
                  <a:schemeClr val="tx1"/>
                </a:solidFill>
              </a:rPr>
              <a:t>gestos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67544" y="2564904"/>
            <a:ext cx="2664296" cy="792088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Splunge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Zaoblený obdélník 4">
            <a:hlinkClick r:id="rId4" action="ppaction://hlinksldjump"/>
          </p:cNvPr>
          <p:cNvSpPr/>
          <p:nvPr/>
        </p:nvSpPr>
        <p:spPr>
          <a:xfrm>
            <a:off x="467544" y="3557582"/>
            <a:ext cx="2664296" cy="792088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Reacciones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inmediatas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hlinkClick r:id="rId2" action="ppaction://hlinksldjump"/>
          </p:cNvPr>
          <p:cNvSpPr/>
          <p:nvPr/>
        </p:nvSpPr>
        <p:spPr>
          <a:xfrm>
            <a:off x="3419872" y="548680"/>
            <a:ext cx="2664296" cy="792088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El </a:t>
            </a:r>
            <a:r>
              <a:rPr lang="cs-CZ" sz="2400" b="1" dirty="0" err="1" smtClean="0">
                <a:solidFill>
                  <a:schemeClr val="tx1"/>
                </a:solidFill>
              </a:rPr>
              <a:t>vídeo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3" name="Zaoblený obdélník 2">
            <a:hlinkClick r:id="rId3"/>
          </p:cNvPr>
          <p:cNvSpPr/>
          <p:nvPr/>
        </p:nvSpPr>
        <p:spPr>
          <a:xfrm>
            <a:off x="5220072" y="1700808"/>
            <a:ext cx="3096344" cy="792088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Splunge</a:t>
            </a:r>
            <a:r>
              <a:rPr lang="cs-CZ" sz="2400" b="1" dirty="0" smtClean="0">
                <a:solidFill>
                  <a:schemeClr val="tx1"/>
                </a:solidFill>
              </a:rPr>
              <a:t> – </a:t>
            </a:r>
            <a:r>
              <a:rPr lang="cs-CZ" sz="2400" b="1" dirty="0" err="1" smtClean="0">
                <a:solidFill>
                  <a:schemeClr val="tx1"/>
                </a:solidFill>
              </a:rPr>
              <a:t>gestos</a:t>
            </a:r>
            <a:r>
              <a:rPr lang="cs-CZ" sz="2400" b="1" dirty="0" smtClean="0">
                <a:solidFill>
                  <a:schemeClr val="tx1"/>
                </a:solidFill>
              </a:rPr>
              <a:t> @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7540" y="1846565"/>
            <a:ext cx="3972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Primero</a:t>
            </a:r>
            <a:r>
              <a:rPr lang="cs-CZ" b="1" dirty="0" smtClean="0"/>
              <a:t> en </a:t>
            </a:r>
            <a:r>
              <a:rPr lang="cs-CZ" b="1" dirty="0" err="1" smtClean="0"/>
              <a:t>estas</a:t>
            </a:r>
            <a:r>
              <a:rPr lang="cs-CZ" b="1" dirty="0" smtClean="0"/>
              <a:t> </a:t>
            </a:r>
            <a:r>
              <a:rPr lang="cs-CZ" b="1" dirty="0" err="1" smtClean="0"/>
              <a:t>páginas</a:t>
            </a:r>
            <a:r>
              <a:rPr lang="cs-CZ" b="1" dirty="0" smtClean="0"/>
              <a:t> web </a:t>
            </a:r>
            <a:r>
              <a:rPr lang="cs-CZ" b="1" dirty="0" err="1" smtClean="0"/>
              <a:t>observa</a:t>
            </a:r>
            <a:endParaRPr lang="cs-CZ" b="1" dirty="0" smtClean="0"/>
          </a:p>
          <a:p>
            <a:r>
              <a:rPr lang="cs-CZ" b="1" dirty="0" smtClean="0"/>
              <a:t>la </a:t>
            </a:r>
            <a:r>
              <a:rPr lang="cs-CZ" b="1" dirty="0" err="1" smtClean="0"/>
              <a:t>situación</a:t>
            </a:r>
            <a:r>
              <a:rPr lang="cs-CZ" b="1" dirty="0" smtClean="0"/>
              <a:t>: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 flipH="1">
            <a:off x="840427" y="3573016"/>
            <a:ext cx="701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Intenta</a:t>
            </a:r>
            <a:r>
              <a:rPr lang="cs-CZ" b="1" dirty="0" smtClean="0"/>
              <a:t> </a:t>
            </a:r>
            <a:r>
              <a:rPr lang="cs-CZ" b="1" dirty="0" err="1" smtClean="0"/>
              <a:t>encontrar</a:t>
            </a:r>
            <a:r>
              <a:rPr lang="cs-CZ" b="1" dirty="0" smtClean="0"/>
              <a:t> 11 </a:t>
            </a:r>
            <a:r>
              <a:rPr lang="cs-CZ" b="1" dirty="0" err="1" smtClean="0"/>
              <a:t>gestos</a:t>
            </a:r>
            <a:r>
              <a:rPr lang="cs-CZ" b="1" dirty="0" smtClean="0"/>
              <a:t> </a:t>
            </a:r>
            <a:r>
              <a:rPr lang="cs-CZ" b="1" dirty="0" err="1" smtClean="0"/>
              <a:t>que</a:t>
            </a:r>
            <a:r>
              <a:rPr lang="cs-CZ" b="1" dirty="0" smtClean="0"/>
              <a:t> hacen los </a:t>
            </a:r>
            <a:r>
              <a:rPr lang="cs-CZ" b="1" dirty="0" err="1" smtClean="0"/>
              <a:t>protagonistas</a:t>
            </a:r>
            <a:r>
              <a:rPr lang="cs-CZ" b="1" dirty="0" smtClean="0"/>
              <a:t> de </a:t>
            </a:r>
            <a:r>
              <a:rPr lang="cs-CZ" b="1" dirty="0" err="1" smtClean="0"/>
              <a:t>Splunge</a:t>
            </a:r>
            <a:endParaRPr lang="cs-CZ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467544" y="4149080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cuenta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411760" y="4149080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tortilla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425126" y="4149080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tengo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prisa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446335" y="4951332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café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356874" y="4149080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chupito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67544" y="4931876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conducir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425126" y="4931876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tarjeta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369342" y="4931876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aire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67544" y="5734128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helada</a:t>
            </a:r>
            <a:r>
              <a:rPr lang="cs-CZ" sz="2000" b="1" dirty="0" smtClean="0">
                <a:solidFill>
                  <a:schemeClr val="tx1"/>
                </a:solidFill>
              </a:rPr>
              <a:t>/os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411760" y="5734128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caňas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425126" y="5734128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calma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369342" y="5734128"/>
            <a:ext cx="194707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mundo</a:t>
            </a:r>
            <a:r>
              <a:rPr lang="cs-CZ" sz="2000" b="1" dirty="0" smtClean="0">
                <a:solidFill>
                  <a:schemeClr val="tx1"/>
                </a:solidFill>
              </a:rPr>
              <a:t>/</a:t>
            </a:r>
            <a:r>
              <a:rPr lang="cs-CZ" sz="2000" b="1" dirty="0" err="1" smtClean="0">
                <a:solidFill>
                  <a:schemeClr val="tx1"/>
                </a:solidFill>
              </a:rPr>
              <a:t>gente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hlinkClick r:id="rId2" action="ppaction://hlinksldjump"/>
          </p:cNvPr>
          <p:cNvSpPr/>
          <p:nvPr/>
        </p:nvSpPr>
        <p:spPr>
          <a:xfrm>
            <a:off x="3563888" y="548680"/>
            <a:ext cx="2664296" cy="792088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Los </a:t>
            </a:r>
            <a:r>
              <a:rPr lang="cs-CZ" sz="2400" b="1" dirty="0" err="1" smtClean="0">
                <a:solidFill>
                  <a:schemeClr val="tx1"/>
                </a:solidFill>
              </a:rPr>
              <a:t>gestos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15616" y="1628800"/>
            <a:ext cx="684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¿</a:t>
            </a:r>
            <a:r>
              <a:rPr lang="cs-CZ" b="1" dirty="0" err="1" smtClean="0"/>
              <a:t>Sabes</a:t>
            </a:r>
            <a:r>
              <a:rPr lang="cs-CZ" b="1" dirty="0" smtClean="0"/>
              <a:t> </a:t>
            </a:r>
            <a:r>
              <a:rPr lang="cs-CZ" b="1" dirty="0" err="1" smtClean="0"/>
              <a:t>qué</a:t>
            </a:r>
            <a:r>
              <a:rPr lang="cs-CZ" b="1" dirty="0" smtClean="0"/>
              <a:t> </a:t>
            </a:r>
            <a:r>
              <a:rPr lang="cs-CZ" b="1" dirty="0" err="1" smtClean="0"/>
              <a:t>gestos</a:t>
            </a:r>
            <a:r>
              <a:rPr lang="cs-CZ" b="1" dirty="0" smtClean="0"/>
              <a:t> </a:t>
            </a:r>
            <a:r>
              <a:rPr lang="cs-CZ" b="1" dirty="0" err="1" smtClean="0"/>
              <a:t>acompaňan</a:t>
            </a:r>
            <a:r>
              <a:rPr lang="cs-CZ" b="1" dirty="0" smtClean="0"/>
              <a:t> o </a:t>
            </a:r>
            <a:r>
              <a:rPr lang="cs-CZ" b="1" dirty="0" err="1" smtClean="0"/>
              <a:t>sustituyen</a:t>
            </a:r>
            <a:r>
              <a:rPr lang="cs-CZ" b="1" dirty="0" smtClean="0"/>
              <a:t> </a:t>
            </a:r>
            <a:r>
              <a:rPr lang="cs-CZ" b="1" dirty="0" err="1" smtClean="0"/>
              <a:t>estas</a:t>
            </a:r>
            <a:r>
              <a:rPr lang="cs-CZ" b="1" dirty="0" smtClean="0"/>
              <a:t> </a:t>
            </a:r>
            <a:r>
              <a:rPr lang="cs-CZ" b="1" dirty="0" err="1" smtClean="0"/>
              <a:t>ideas</a:t>
            </a:r>
            <a:r>
              <a:rPr lang="cs-CZ" b="1" dirty="0" smtClean="0"/>
              <a:t> en </a:t>
            </a:r>
            <a:r>
              <a:rPr lang="cs-CZ" b="1" dirty="0" err="1" smtClean="0"/>
              <a:t>espaňol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539552" y="2286164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dormir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483768" y="2286164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comer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497134" y="2286164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silencio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518343" y="3088416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mucha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gente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428882" y="2286164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r>
              <a:rPr lang="cs-CZ" sz="2000" b="1" dirty="0" err="1" smtClean="0">
                <a:solidFill>
                  <a:schemeClr val="tx1"/>
                </a:solidFill>
              </a:rPr>
              <a:t>corta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39552" y="3068960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cuidado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497134" y="3068960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tengo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frío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441350" y="3068960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acércate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39552" y="3871212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vámonos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483768" y="3871212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alto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497134" y="3871212"/>
            <a:ext cx="1731050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Qué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hambre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441350" y="3871212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Estoy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harto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4754764"/>
            <a:ext cx="7992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¿ </a:t>
            </a:r>
            <a:r>
              <a:rPr lang="cs-CZ" b="1" dirty="0" err="1" smtClean="0"/>
              <a:t>Sabes</a:t>
            </a:r>
            <a:r>
              <a:rPr lang="cs-CZ" b="1" dirty="0" smtClean="0"/>
              <a:t> </a:t>
            </a:r>
            <a:r>
              <a:rPr lang="cs-CZ" b="1" dirty="0" err="1" smtClean="0"/>
              <a:t>crear</a:t>
            </a:r>
            <a:r>
              <a:rPr lang="cs-CZ" b="1" dirty="0" smtClean="0"/>
              <a:t> tu </a:t>
            </a:r>
            <a:r>
              <a:rPr lang="cs-CZ" b="1" dirty="0" err="1" smtClean="0"/>
              <a:t>propia</a:t>
            </a:r>
            <a:r>
              <a:rPr lang="cs-CZ" b="1" dirty="0" smtClean="0"/>
              <a:t> </a:t>
            </a:r>
            <a:r>
              <a:rPr lang="cs-CZ" b="1" dirty="0" err="1" smtClean="0"/>
              <a:t>versión</a:t>
            </a:r>
            <a:r>
              <a:rPr lang="cs-CZ" b="1" dirty="0" smtClean="0"/>
              <a:t> de </a:t>
            </a:r>
            <a:r>
              <a:rPr lang="cs-CZ" b="1" dirty="0" err="1" smtClean="0"/>
              <a:t>Splunge</a:t>
            </a:r>
            <a:r>
              <a:rPr lang="cs-CZ" b="1" dirty="0" smtClean="0"/>
              <a:t>? En </a:t>
            </a:r>
            <a:r>
              <a:rPr lang="cs-CZ" b="1" dirty="0" err="1" smtClean="0"/>
              <a:t>grupos</a:t>
            </a:r>
            <a:r>
              <a:rPr lang="cs-CZ" b="1" dirty="0" smtClean="0"/>
              <a:t> </a:t>
            </a:r>
            <a:r>
              <a:rPr lang="cs-CZ" b="1" dirty="0" err="1" smtClean="0"/>
              <a:t>elegid</a:t>
            </a:r>
            <a:r>
              <a:rPr lang="cs-CZ" b="1" dirty="0" smtClean="0"/>
              <a:t> una </a:t>
            </a:r>
            <a:r>
              <a:rPr lang="cs-CZ" b="1" dirty="0" err="1" smtClean="0"/>
              <a:t>situación</a:t>
            </a:r>
            <a:r>
              <a:rPr lang="cs-CZ" b="1" dirty="0" smtClean="0"/>
              <a:t> </a:t>
            </a:r>
          </a:p>
          <a:p>
            <a:r>
              <a:rPr lang="cs-CZ" b="1" dirty="0" err="1" smtClean="0"/>
              <a:t>donde</a:t>
            </a:r>
            <a:r>
              <a:rPr lang="cs-CZ" b="1" dirty="0" smtClean="0"/>
              <a:t> se </a:t>
            </a:r>
            <a:r>
              <a:rPr lang="cs-CZ" b="1" dirty="0" err="1" smtClean="0"/>
              <a:t>puedan</a:t>
            </a:r>
            <a:r>
              <a:rPr lang="cs-CZ" b="1" dirty="0" smtClean="0"/>
              <a:t> </a:t>
            </a:r>
            <a:r>
              <a:rPr lang="cs-CZ" b="1" dirty="0" err="1" smtClean="0"/>
              <a:t>utilizar</a:t>
            </a:r>
            <a:r>
              <a:rPr lang="cs-CZ" b="1" dirty="0" smtClean="0"/>
              <a:t> </a:t>
            </a:r>
            <a:r>
              <a:rPr lang="cs-CZ" b="1" dirty="0" err="1" smtClean="0"/>
              <a:t>muchos</a:t>
            </a:r>
            <a:r>
              <a:rPr lang="cs-CZ" b="1" dirty="0" smtClean="0"/>
              <a:t> </a:t>
            </a:r>
            <a:r>
              <a:rPr lang="cs-CZ" b="1" dirty="0" err="1" smtClean="0"/>
              <a:t>gestos</a:t>
            </a:r>
            <a:r>
              <a:rPr lang="cs-CZ" b="1" dirty="0" smtClean="0"/>
              <a:t>, </a:t>
            </a:r>
            <a:r>
              <a:rPr lang="cs-CZ" b="1" dirty="0" err="1" smtClean="0"/>
              <a:t>cread</a:t>
            </a:r>
            <a:r>
              <a:rPr lang="cs-CZ" b="1" dirty="0" smtClean="0"/>
              <a:t> el </a:t>
            </a:r>
            <a:r>
              <a:rPr lang="cs-CZ" b="1" dirty="0" err="1" smtClean="0"/>
              <a:t>texto</a:t>
            </a:r>
            <a:r>
              <a:rPr lang="cs-CZ" b="1" dirty="0" smtClean="0"/>
              <a:t> y </a:t>
            </a:r>
            <a:r>
              <a:rPr lang="cs-CZ" b="1" dirty="0" err="1" smtClean="0"/>
              <a:t>representad</a:t>
            </a:r>
            <a:r>
              <a:rPr lang="cs-CZ" b="1" dirty="0" smtClean="0"/>
              <a:t> el </a:t>
            </a:r>
            <a:r>
              <a:rPr lang="cs-CZ" b="1" dirty="0" err="1" smtClean="0"/>
              <a:t>teatro</a:t>
            </a:r>
            <a:r>
              <a:rPr lang="cs-CZ" b="1" dirty="0" smtClean="0"/>
              <a:t> </a:t>
            </a:r>
          </a:p>
          <a:p>
            <a:r>
              <a:rPr lang="cs-CZ" b="1" dirty="0" err="1" smtClean="0"/>
              <a:t>frente</a:t>
            </a:r>
            <a:r>
              <a:rPr lang="cs-CZ" b="1" dirty="0" smtClean="0"/>
              <a:t> a la </a:t>
            </a:r>
            <a:r>
              <a:rPr lang="cs-CZ" b="1" dirty="0" err="1" smtClean="0"/>
              <a:t>clase</a:t>
            </a:r>
            <a:r>
              <a:rPr lang="cs-CZ" b="1" dirty="0" smtClean="0"/>
              <a:t>: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670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>
            <a:hlinkClick r:id="rId2" action="ppaction://hlinksldjump"/>
          </p:cNvPr>
          <p:cNvSpPr/>
          <p:nvPr/>
        </p:nvSpPr>
        <p:spPr>
          <a:xfrm>
            <a:off x="2987824" y="476672"/>
            <a:ext cx="2664296" cy="792088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Reacciones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inmediatas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48478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Los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espaňoles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suelen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reaccionar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frente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a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toda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clase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de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situaciones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porque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nunca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pueden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callarse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.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Hay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muchas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formas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de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hacerlo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y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todas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las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formas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tienen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un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significado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diferente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.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Aquí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hay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algunas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.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Intentemos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descubrir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para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qué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cs-CZ" b="1" dirty="0" err="1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sirven</a:t>
            </a:r>
            <a:r>
              <a:rPr lang="cs-CZ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.</a:t>
            </a:r>
            <a:endParaRPr lang="cs-CZ" b="1" dirty="0"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65687" y="3212976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Anda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ya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509903" y="3212976"/>
            <a:ext cx="1737802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No </a:t>
            </a:r>
            <a:r>
              <a:rPr lang="cs-CZ" sz="2000" b="1" dirty="0" err="1" smtClean="0">
                <a:solidFill>
                  <a:schemeClr val="tx1"/>
                </a:solidFill>
              </a:rPr>
              <a:t>me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digas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523269" y="3212976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Madre </a:t>
            </a:r>
            <a:r>
              <a:rPr lang="cs-CZ" sz="2000" b="1" dirty="0" err="1" smtClean="0">
                <a:solidFill>
                  <a:schemeClr val="tx1"/>
                </a:solidFill>
              </a:rPr>
              <a:t>mía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544478" y="4015228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Por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fin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455017" y="3212976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r>
              <a:rPr lang="cs-CZ" sz="2000" b="1" dirty="0" err="1" smtClean="0">
                <a:solidFill>
                  <a:schemeClr val="tx1"/>
                </a:solidFill>
              </a:rPr>
              <a:t>Vaya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por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Dios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65687" y="3995772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Qué</a:t>
            </a:r>
            <a:r>
              <a:rPr lang="cs-CZ" sz="2000" b="1" dirty="0" smtClean="0">
                <a:solidFill>
                  <a:schemeClr val="tx1"/>
                </a:solidFill>
              </a:rPr>
              <a:t> se </a:t>
            </a:r>
            <a:r>
              <a:rPr lang="cs-CZ" sz="2000" b="1" dirty="0" err="1" smtClean="0">
                <a:solidFill>
                  <a:schemeClr val="tx1"/>
                </a:solidFill>
              </a:rPr>
              <a:t>le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va</a:t>
            </a:r>
            <a:r>
              <a:rPr lang="cs-CZ" sz="2000" b="1" dirty="0" smtClean="0">
                <a:solidFill>
                  <a:schemeClr val="tx1"/>
                </a:solidFill>
              </a:rPr>
              <a:t> a </a:t>
            </a:r>
            <a:r>
              <a:rPr lang="cs-CZ" sz="2000" b="1" dirty="0" err="1" smtClean="0">
                <a:solidFill>
                  <a:schemeClr val="tx1"/>
                </a:solidFill>
              </a:rPr>
              <a:t>hacer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523269" y="3995772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Qué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pena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467485" y="3995772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Venga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ya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65687" y="4798024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En </a:t>
            </a:r>
            <a:r>
              <a:rPr lang="cs-CZ" sz="2000" b="1" dirty="0" err="1" smtClean="0">
                <a:solidFill>
                  <a:schemeClr val="tx1"/>
                </a:solidFill>
              </a:rPr>
              <a:t>serio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509903" y="4798024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De </a:t>
            </a:r>
            <a:r>
              <a:rPr lang="cs-CZ" sz="2000" b="1" dirty="0" err="1" smtClean="0">
                <a:solidFill>
                  <a:schemeClr val="tx1"/>
                </a:solidFill>
              </a:rPr>
              <a:t>verdad</a:t>
            </a:r>
            <a:r>
              <a:rPr lang="cs-CZ" sz="2000" b="1" dirty="0" smtClean="0">
                <a:solidFill>
                  <a:schemeClr val="tx1"/>
                </a:solidFill>
              </a:rPr>
              <a:t>?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523269" y="4798024"/>
            <a:ext cx="1731050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Qué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dices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467485" y="4798024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Qué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guay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95536" y="5613919"/>
            <a:ext cx="1826335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Desde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luego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2509903" y="5613919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Menos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mal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4523269" y="5613919"/>
            <a:ext cx="1731050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Hombre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467485" y="5613919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Dios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mío</a:t>
            </a:r>
            <a:r>
              <a:rPr lang="cs-CZ" sz="2000" b="1" dirty="0" smtClean="0">
                <a:solidFill>
                  <a:schemeClr val="tx1"/>
                </a:solidFill>
              </a:rPr>
              <a:t>!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67544" y="1340768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Sorpresa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411760" y="1340768"/>
            <a:ext cx="1737802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Incredulidad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425126" y="1340768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Esperanza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356874" y="1340768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Alivio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67544" y="3861048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Resignación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411760" y="3861048"/>
            <a:ext cx="1737802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Compasión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425126" y="3861048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Tranquilidad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356874" y="3861048"/>
            <a:ext cx="165618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Alegría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55576" y="6926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Coloca</a:t>
            </a:r>
            <a:r>
              <a:rPr lang="cs-CZ" b="1" dirty="0" smtClean="0"/>
              <a:t> </a:t>
            </a:r>
            <a:r>
              <a:rPr lang="cs-CZ" b="1" dirty="0" err="1" smtClean="0"/>
              <a:t>estas</a:t>
            </a:r>
            <a:r>
              <a:rPr lang="cs-CZ" b="1" dirty="0" smtClean="0"/>
              <a:t> </a:t>
            </a:r>
            <a:r>
              <a:rPr lang="cs-CZ" b="1" dirty="0" err="1" smtClean="0"/>
              <a:t>frases</a:t>
            </a:r>
            <a:r>
              <a:rPr lang="cs-CZ" b="1" dirty="0" smtClean="0"/>
              <a:t> en </a:t>
            </a:r>
            <a:r>
              <a:rPr lang="cs-CZ" b="1" dirty="0" err="1" smtClean="0"/>
              <a:t>estas</a:t>
            </a:r>
            <a:r>
              <a:rPr lang="cs-CZ" b="1" dirty="0" smtClean="0"/>
              <a:t> </a:t>
            </a:r>
            <a:r>
              <a:rPr lang="cs-CZ" b="1" dirty="0" err="1" smtClean="0"/>
              <a:t>casillas</a:t>
            </a:r>
            <a:r>
              <a:rPr lang="cs-CZ" b="1" dirty="0" smtClean="0"/>
              <a:t> :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048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54006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8" y="1010602"/>
            <a:ext cx="622869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" y="1009001"/>
            <a:ext cx="7078464" cy="56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2" y="1158668"/>
            <a:ext cx="6934448" cy="523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7628"/>
            <a:ext cx="7323998" cy="57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843808" y="332656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Qué</a:t>
            </a:r>
            <a:r>
              <a:rPr lang="cs-CZ" b="1" dirty="0" smtClean="0"/>
              <a:t> </a:t>
            </a:r>
            <a:r>
              <a:rPr lang="cs-CZ" b="1" dirty="0" err="1" smtClean="0"/>
              <a:t>dices</a:t>
            </a:r>
            <a:r>
              <a:rPr lang="cs-CZ" b="1" dirty="0" smtClean="0"/>
              <a:t> en </a:t>
            </a:r>
            <a:r>
              <a:rPr lang="cs-CZ" b="1" dirty="0" err="1" smtClean="0"/>
              <a:t>estas</a:t>
            </a:r>
            <a:r>
              <a:rPr lang="cs-CZ" b="1" dirty="0" smtClean="0"/>
              <a:t> </a:t>
            </a:r>
            <a:r>
              <a:rPr lang="cs-CZ" b="1" dirty="0" err="1" smtClean="0"/>
              <a:t>situaciones</a:t>
            </a:r>
            <a:r>
              <a:rPr lang="cs-CZ" b="1" dirty="0" smtClean="0"/>
              <a:t>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124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04256"/>
            <a:ext cx="446449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ek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04256"/>
            <a:ext cx="40324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ek 1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304256"/>
            <a:ext cx="352839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ek 2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304256"/>
            <a:ext cx="36004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ázek 1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492896"/>
            <a:ext cx="36004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Obrázek 3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564904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Obrázek 3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249289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ázek 2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2564904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ázek 1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492896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aoblený obdélník 26"/>
          <p:cNvSpPr/>
          <p:nvPr/>
        </p:nvSpPr>
        <p:spPr>
          <a:xfrm>
            <a:off x="2051720" y="260648"/>
            <a:ext cx="4752528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¿</a:t>
            </a:r>
            <a:r>
              <a:rPr lang="cs-CZ" sz="2000" b="1" dirty="0" err="1" smtClean="0">
                <a:solidFill>
                  <a:schemeClr val="tx1"/>
                </a:solidFill>
              </a:rPr>
              <a:t>Qué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dicen</a:t>
            </a:r>
            <a:r>
              <a:rPr lang="cs-CZ" sz="2000" b="1" dirty="0" smtClean="0">
                <a:solidFill>
                  <a:schemeClr val="tx1"/>
                </a:solidFill>
              </a:rPr>
              <a:t> y </a:t>
            </a:r>
            <a:r>
              <a:rPr lang="cs-CZ" sz="2000" b="1" dirty="0" err="1" smtClean="0">
                <a:solidFill>
                  <a:schemeClr val="tx1"/>
                </a:solidFill>
              </a:rPr>
              <a:t>expresan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estas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personas</a:t>
            </a:r>
            <a:r>
              <a:rPr lang="cs-CZ" sz="2000" b="1" dirty="0" smtClean="0">
                <a:solidFill>
                  <a:schemeClr val="tx1"/>
                </a:solidFill>
              </a:rPr>
              <a:t>?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77281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err="1">
                <a:solidFill>
                  <a:srgbClr val="000000"/>
                </a:solidFill>
                <a:latin typeface="Arial" panose="020B0604020202020204" pitchFamily="34" charset="0"/>
              </a:rPr>
              <a:t>Splunge</a:t>
            </a: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latin typeface="Arial" panose="020B0604020202020204" pitchFamily="34" charset="0"/>
              </a:rPr>
              <a:t>gestos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[online]. 16. 6. 2007 [cit. 2013-05-12].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Youtube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 Dostupný z WWW: </a:t>
            </a:r>
            <a:r>
              <a:rPr lang="cs-CZ" dirty="0">
                <a:solidFill>
                  <a:srgbClr val="003399"/>
                </a:solidFill>
                <a:latin typeface="Arial" panose="020B0604020202020204" pitchFamily="34" charset="0"/>
                <a:hlinkClick r:id="rId2"/>
              </a:rPr>
              <a:t>http://www.youtube.com/watch?v=IEGamVBeeOc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347864" y="332656"/>
            <a:ext cx="2016224" cy="576064"/>
          </a:xfrm>
          <a:prstGeom prst="round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Zdroje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TC103457444[[fn=Základna]]</Template>
  <TotalTime>69</TotalTime>
  <Words>248</Words>
  <Application>Microsoft Office PowerPoint</Application>
  <PresentationFormat>Předvádění na obrazovce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Corbel</vt:lpstr>
      <vt:lpstr>Segoe UI Semibold</vt:lpstr>
      <vt:lpstr>Times New Roman</vt:lpstr>
      <vt:lpstr>Základ</vt:lpstr>
      <vt:lpstr>Gestos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lachnitova</dc:creator>
  <cp:lastModifiedBy>uživatel16</cp:lastModifiedBy>
  <cp:revision>8</cp:revision>
  <dcterms:created xsi:type="dcterms:W3CDTF">2012-11-20T13:21:31Z</dcterms:created>
  <dcterms:modified xsi:type="dcterms:W3CDTF">2013-12-12T13:10:24Z</dcterms:modified>
</cp:coreProperties>
</file>