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F491-6301-4D17-8FD1-D68B81B8A09C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3421E-6B7B-4527-8EB5-A3280B9502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92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3421E-6B7B-4527-8EB5-A3280B9502E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45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AE292F-5029-4B9C-A208-63ACC58E9901}" type="datetimeFigureOut">
              <a:rPr lang="cs-CZ" smtClean="0"/>
              <a:pPr/>
              <a:t>8. 4. 2014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75DCE3-5892-4CAC-9413-9F735ACFA6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1988840"/>
            <a:ext cx="2419360" cy="1472184"/>
          </a:xfrm>
        </p:spPr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moda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043608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5590" y="2733586"/>
            <a:ext cx="783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¿Y </a:t>
            </a:r>
            <a:r>
              <a:rPr lang="cs-CZ" sz="2000" b="1" dirty="0" err="1" smtClean="0"/>
              <a:t>qué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corbata</a:t>
            </a:r>
            <a:r>
              <a:rPr lang="cs-CZ" sz="2000" b="1" dirty="0" smtClean="0"/>
              <a:t> , seňorita </a:t>
            </a:r>
            <a:r>
              <a:rPr lang="cs-CZ" sz="2000" b="1" dirty="0" err="1" smtClean="0"/>
              <a:t>Martínez</a:t>
            </a:r>
            <a:r>
              <a:rPr lang="cs-CZ" sz="2000" b="1" dirty="0" smtClean="0"/>
              <a:t>? ¿</a:t>
            </a:r>
            <a:r>
              <a:rPr lang="cs-CZ" sz="2000" b="1" dirty="0" err="1" smtClean="0"/>
              <a:t>Me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puedo</a:t>
            </a:r>
            <a:r>
              <a:rPr lang="cs-CZ" sz="2000" b="1" dirty="0" smtClean="0"/>
              <a:t>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llover</a:t>
            </a:r>
            <a:r>
              <a:rPr lang="cs-CZ" sz="2000" b="1" dirty="0"/>
              <a:t>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95590" y="4204509"/>
            <a:ext cx="8234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En </a:t>
            </a:r>
            <a:r>
              <a:rPr lang="cs-CZ" sz="2000" b="1" dirty="0" err="1" smtClean="0"/>
              <a:t>ningún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caso</a:t>
            </a:r>
            <a:r>
              <a:rPr lang="cs-CZ" sz="2000" b="1" dirty="0" smtClean="0"/>
              <a:t>, seňor </a:t>
            </a:r>
            <a:r>
              <a:rPr lang="cs-CZ" sz="2000" b="1" dirty="0" err="1" smtClean="0"/>
              <a:t>Gómez</a:t>
            </a:r>
            <a:r>
              <a:rPr lang="cs-CZ" sz="2000" b="1" dirty="0" smtClean="0"/>
              <a:t>,  con 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u="sng" dirty="0" smtClean="0">
                <a:solidFill>
                  <a:srgbClr val="FF0000"/>
                </a:solidFill>
              </a:rPr>
              <a:t>se ha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vistado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hoy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ninguna</a:t>
            </a:r>
            <a:endParaRPr lang="cs-CZ" sz="2000" b="1" dirty="0" smtClean="0"/>
          </a:p>
          <a:p>
            <a:r>
              <a:rPr lang="cs-CZ" sz="2000" b="1" dirty="0" err="1" smtClean="0"/>
              <a:t>corbata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hace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elegante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5590" y="908720"/>
            <a:ext cx="8307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Pero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favor</a:t>
            </a:r>
            <a:r>
              <a:rPr lang="cs-CZ" sz="2000" b="1" dirty="0" smtClean="0"/>
              <a:t>, seňor </a:t>
            </a:r>
            <a:r>
              <a:rPr lang="cs-CZ" sz="2000" b="1" dirty="0" err="1" smtClean="0"/>
              <a:t>Gómez</a:t>
            </a:r>
            <a:r>
              <a:rPr lang="cs-CZ" sz="2000" b="1" dirty="0" smtClean="0"/>
              <a:t>.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Quétese</a:t>
            </a:r>
            <a:r>
              <a:rPr lang="cs-CZ" sz="2000" b="1" dirty="0" err="1" smtClean="0"/>
              <a:t>lo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cabeza</a:t>
            </a:r>
            <a:r>
              <a:rPr lang="cs-CZ" sz="2000" b="1" dirty="0" smtClean="0"/>
              <a:t> y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púngase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357907" y="1392768"/>
            <a:ext cx="1375414" cy="4239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quitarse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697303" y="1378042"/>
            <a:ext cx="1375414" cy="4239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ponerse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697303" y="3245186"/>
            <a:ext cx="1115057" cy="4239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llevar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300184" y="4739915"/>
            <a:ext cx="1397119" cy="4239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vestirse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8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87824" y="404664"/>
            <a:ext cx="3050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Busca</a:t>
            </a:r>
            <a:r>
              <a:rPr lang="cs-CZ" sz="2000" b="1" dirty="0" smtClean="0"/>
              <a:t> en el </a:t>
            </a:r>
            <a:r>
              <a:rPr lang="cs-CZ" sz="2000" b="1" dirty="0" err="1" smtClean="0"/>
              <a:t>vocabulario</a:t>
            </a:r>
            <a:r>
              <a:rPr lang="cs-CZ" sz="2000" b="1" dirty="0" smtClean="0"/>
              <a:t>:</a:t>
            </a:r>
            <a:endParaRPr lang="cs-CZ" sz="20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755576" y="134076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Calzado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563888" y="134076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Adornos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372200" y="134076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comprando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55576" y="270892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55576" y="342900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755576" y="414908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5576" y="486916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563888" y="270892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563888" y="342900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46740" y="414908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546740" y="486916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6414821" y="267983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414821" y="339991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397673" y="411999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397673" y="484007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731532" y="5611622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414821" y="558924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414821" y="6267429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55576" y="270892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chanclas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755576" y="342900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sandalias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755576" y="414908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tacón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755576" y="486916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botas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31532" y="5611621"/>
            <a:ext cx="2232248" cy="65580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zapatillas</a:t>
            </a:r>
            <a:r>
              <a:rPr lang="cs-CZ" sz="2000" b="1" dirty="0" smtClean="0">
                <a:solidFill>
                  <a:schemeClr val="tx1"/>
                </a:solidFill>
              </a:rPr>
              <a:t> de deporte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563888" y="270892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pendiente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547900" y="342900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collar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3536075" y="414908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broche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3546740" y="486916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la </a:t>
            </a:r>
            <a:r>
              <a:rPr lang="cs-CZ" sz="2000" b="1" dirty="0" err="1" smtClean="0">
                <a:solidFill>
                  <a:schemeClr val="tx1"/>
                </a:solidFill>
              </a:rPr>
              <a:t>pulsera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6414821" y="267983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talla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6414821" y="339991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precio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6397673" y="411999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diseňo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6397673" y="4840078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probador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414821" y="5589240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escaparate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6414821" y="6267429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modelo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3536075" y="5611621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3536075" y="5611621"/>
            <a:ext cx="2232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el </a:t>
            </a:r>
            <a:r>
              <a:rPr lang="cs-CZ" sz="2000" b="1" dirty="0" err="1" smtClean="0">
                <a:solidFill>
                  <a:schemeClr val="tx1"/>
                </a:solidFill>
              </a:rPr>
              <a:t>anillo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0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467544" y="476672"/>
            <a:ext cx="302433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Prendas</a:t>
            </a:r>
            <a:r>
              <a:rPr lang="cs-CZ" sz="2400" b="1" dirty="0" smtClean="0">
                <a:solidFill>
                  <a:schemeClr val="tx1"/>
                </a:solidFill>
              </a:rPr>
              <a:t> de </a:t>
            </a:r>
            <a:r>
              <a:rPr lang="cs-CZ" sz="2400" b="1" dirty="0" err="1" smtClean="0">
                <a:solidFill>
                  <a:schemeClr val="tx1"/>
                </a:solidFill>
              </a:rPr>
              <a:t>vestir</a:t>
            </a:r>
            <a:endParaRPr lang="cs-CZ" sz="2400" dirty="0"/>
          </a:p>
        </p:txBody>
      </p:sp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67544" y="1484784"/>
            <a:ext cx="302433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Materiales</a:t>
            </a:r>
            <a:r>
              <a:rPr lang="cs-CZ" sz="2400" b="1" dirty="0" smtClean="0">
                <a:solidFill>
                  <a:schemeClr val="tx1"/>
                </a:solidFill>
              </a:rPr>
              <a:t> y </a:t>
            </a:r>
            <a:r>
              <a:rPr lang="cs-CZ" sz="2400" b="1" dirty="0" err="1" smtClean="0">
                <a:solidFill>
                  <a:schemeClr val="tx1"/>
                </a:solidFill>
              </a:rPr>
              <a:t>diseňo</a:t>
            </a:r>
            <a:endParaRPr lang="cs-CZ" sz="2400" dirty="0"/>
          </a:p>
        </p:txBody>
      </p:sp>
      <p:sp>
        <p:nvSpPr>
          <p:cNvPr id="5" name="Zaoblený obdélník 4"/>
          <p:cNvSpPr/>
          <p:nvPr/>
        </p:nvSpPr>
        <p:spPr>
          <a:xfrm>
            <a:off x="482890" y="2486822"/>
            <a:ext cx="2216902" cy="7261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Verbos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03848" y="332656"/>
            <a:ext cx="302433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Prendas</a:t>
            </a:r>
            <a:r>
              <a:rPr lang="cs-CZ" sz="2400" b="1" dirty="0" smtClean="0">
                <a:solidFill>
                  <a:schemeClr val="tx1"/>
                </a:solidFill>
              </a:rPr>
              <a:t> de </a:t>
            </a:r>
            <a:r>
              <a:rPr lang="cs-CZ" sz="2400" b="1" dirty="0" err="1" smtClean="0">
                <a:solidFill>
                  <a:schemeClr val="tx1"/>
                </a:solidFill>
              </a:rPr>
              <a:t>vestir</a:t>
            </a:r>
            <a:endParaRPr lang="cs-CZ" sz="2400" dirty="0"/>
          </a:p>
        </p:txBody>
      </p:sp>
      <p:pic>
        <p:nvPicPr>
          <p:cNvPr id="3" name="Obrázek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44016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2247469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965726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678661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403546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140132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47469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978205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696727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403546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140132" y="141277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123728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841985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3554920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279805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5016391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29" name="Obrázek 10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310" y="2636912"/>
            <a:ext cx="1765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Zaoblený obdélník 29"/>
          <p:cNvSpPr/>
          <p:nvPr/>
        </p:nvSpPr>
        <p:spPr>
          <a:xfrm>
            <a:off x="5739598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6457855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7170790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5" name="Zaoblený obdélník 34"/>
          <p:cNvSpPr/>
          <p:nvPr/>
        </p:nvSpPr>
        <p:spPr>
          <a:xfrm>
            <a:off x="2123728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841985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37" name="Zaoblený obdélník 36"/>
          <p:cNvSpPr/>
          <p:nvPr/>
        </p:nvSpPr>
        <p:spPr>
          <a:xfrm>
            <a:off x="3554920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279805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5016391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5739598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6457855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7170790" y="38610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43" name="Obrázek 1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6" y="4797152"/>
            <a:ext cx="15367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Zaoblený obdélník 43"/>
          <p:cNvSpPr/>
          <p:nvPr/>
        </p:nvSpPr>
        <p:spPr>
          <a:xfrm>
            <a:off x="2129579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847836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3560771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4285656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5022242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2860315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3578837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285656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5022242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146764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851221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3564156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289041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5025627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2863700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3552455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4289041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5025627" y="50973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2636"/>
            <a:ext cx="115212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1835696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53953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266888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91773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728359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451566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169823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882758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7619737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8356716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1835696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53953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266888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991773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728359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451566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169823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882758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7619737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8356716" y="76470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31" name="Obrázek 1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1260124"/>
            <a:ext cx="165618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Zaoblený obdélník 31"/>
          <p:cNvSpPr/>
          <p:nvPr/>
        </p:nvSpPr>
        <p:spPr>
          <a:xfrm>
            <a:off x="2123728" y="2343459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841985" y="2343459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554920" y="2343459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279805" y="2343459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5016391" y="2343459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G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739598" y="2343459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2131060" y="23567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849979" y="2343459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3552828" y="23567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4289414" y="23567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5024649" y="23402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G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5746930" y="23402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50" name="Obrázek 12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23597"/>
            <a:ext cx="1676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Zaoblený obdélník 50"/>
          <p:cNvSpPr/>
          <p:nvPr/>
        </p:nvSpPr>
        <p:spPr>
          <a:xfrm>
            <a:off x="1853900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2572157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3285092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4009977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4746563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5469770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6188027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6900962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7637941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8374920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1853900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2572157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3" name="Zaoblený obdélník 72"/>
          <p:cNvSpPr/>
          <p:nvPr/>
        </p:nvSpPr>
        <p:spPr>
          <a:xfrm>
            <a:off x="3285092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4" name="Zaoblený obdélník 73"/>
          <p:cNvSpPr/>
          <p:nvPr/>
        </p:nvSpPr>
        <p:spPr>
          <a:xfrm>
            <a:off x="4009977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5" name="Zaoblený obdélník 74"/>
          <p:cNvSpPr/>
          <p:nvPr/>
        </p:nvSpPr>
        <p:spPr>
          <a:xfrm>
            <a:off x="4751513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6" name="Zaoblený obdélník 75"/>
          <p:cNvSpPr/>
          <p:nvPr/>
        </p:nvSpPr>
        <p:spPr>
          <a:xfrm>
            <a:off x="5469770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7" name="Zaoblený obdélník 76"/>
          <p:cNvSpPr/>
          <p:nvPr/>
        </p:nvSpPr>
        <p:spPr>
          <a:xfrm>
            <a:off x="6188027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8" name="Zaoblený obdélník 77"/>
          <p:cNvSpPr/>
          <p:nvPr/>
        </p:nvSpPr>
        <p:spPr>
          <a:xfrm>
            <a:off x="6900962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9" name="Zaoblený obdélník 78"/>
          <p:cNvSpPr/>
          <p:nvPr/>
        </p:nvSpPr>
        <p:spPr>
          <a:xfrm>
            <a:off x="7637941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0" name="Zaoblený obdélník 79"/>
          <p:cNvSpPr/>
          <p:nvPr/>
        </p:nvSpPr>
        <p:spPr>
          <a:xfrm>
            <a:off x="8374920" y="38876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81" name="Obrázek 1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4" y="5011130"/>
            <a:ext cx="1415518" cy="149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Zaoblený obdélník 81"/>
          <p:cNvSpPr/>
          <p:nvPr/>
        </p:nvSpPr>
        <p:spPr>
          <a:xfrm>
            <a:off x="2071936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3" name="Zaoblený obdélník 82"/>
          <p:cNvSpPr/>
          <p:nvPr/>
        </p:nvSpPr>
        <p:spPr>
          <a:xfrm>
            <a:off x="2790193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4" name="Zaoblený obdélník 83"/>
          <p:cNvSpPr/>
          <p:nvPr/>
        </p:nvSpPr>
        <p:spPr>
          <a:xfrm>
            <a:off x="3503128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5" name="Zaoblený obdélník 84"/>
          <p:cNvSpPr/>
          <p:nvPr/>
        </p:nvSpPr>
        <p:spPr>
          <a:xfrm>
            <a:off x="4228013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6" name="Zaoblený obdélník 85"/>
          <p:cNvSpPr/>
          <p:nvPr/>
        </p:nvSpPr>
        <p:spPr>
          <a:xfrm>
            <a:off x="4964599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7" name="Zaoblený obdélník 86"/>
          <p:cNvSpPr/>
          <p:nvPr/>
        </p:nvSpPr>
        <p:spPr>
          <a:xfrm>
            <a:off x="2065308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8" name="Zaoblený obdélník 87"/>
          <p:cNvSpPr/>
          <p:nvPr/>
        </p:nvSpPr>
        <p:spPr>
          <a:xfrm>
            <a:off x="2790193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9" name="Zaoblený obdélník 88"/>
          <p:cNvSpPr/>
          <p:nvPr/>
        </p:nvSpPr>
        <p:spPr>
          <a:xfrm>
            <a:off x="3503128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0" name="Zaoblený obdélník 89"/>
          <p:cNvSpPr/>
          <p:nvPr/>
        </p:nvSpPr>
        <p:spPr>
          <a:xfrm>
            <a:off x="4228013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1" name="Zaoblený obdélník 90"/>
          <p:cNvSpPr/>
          <p:nvPr/>
        </p:nvSpPr>
        <p:spPr>
          <a:xfrm>
            <a:off x="4964599" y="537437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54868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113793" y="54868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26728" y="54868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51613" y="54868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88199" y="54868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011406" y="54868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729663" y="54868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12" name="Obrázek 2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086" y="95261"/>
            <a:ext cx="1144785" cy="19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8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570" y="1097751"/>
            <a:ext cx="1778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aoblený obdélník 13"/>
          <p:cNvSpPr/>
          <p:nvPr/>
        </p:nvSpPr>
        <p:spPr>
          <a:xfrm>
            <a:off x="395536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113793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826728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551613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88199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011406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729663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461095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22" name="Obrázek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665" y="2419400"/>
            <a:ext cx="838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Zaoblený obdélník 22"/>
          <p:cNvSpPr/>
          <p:nvPr/>
        </p:nvSpPr>
        <p:spPr>
          <a:xfrm>
            <a:off x="395929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114186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1827121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552006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288592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011799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29" name="Obrázek 14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68" y="3723598"/>
            <a:ext cx="12192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Zaoblený obdélník 29"/>
          <p:cNvSpPr/>
          <p:nvPr/>
        </p:nvSpPr>
        <p:spPr>
          <a:xfrm>
            <a:off x="395536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1113793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1826728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551613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H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288199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Q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011406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4729663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5452712" y="43143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38" name="Obrázek 7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472" y="4989353"/>
            <a:ext cx="10541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aoblený obdélník 38"/>
          <p:cNvSpPr/>
          <p:nvPr/>
        </p:nvSpPr>
        <p:spPr>
          <a:xfrm>
            <a:off x="395536" y="5585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1113793" y="5585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1826728" y="5585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551613" y="5585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3288199" y="5585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4011406" y="5585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395536" y="54550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1122072" y="55549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1835007" y="55549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2559892" y="55549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3296478" y="55549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4019685" y="55549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4737942" y="55549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395536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1113793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1826728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551613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3288199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011406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4729663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5461095" y="1741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395536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1113793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1826728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2551613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3288199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4011406" y="3027717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395536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1113793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H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1826728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2551613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Q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3288199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4011406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4729663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3" name="Zaoblený obdélník 72"/>
          <p:cNvSpPr/>
          <p:nvPr/>
        </p:nvSpPr>
        <p:spPr>
          <a:xfrm>
            <a:off x="5452712" y="432439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4" name="Zaoblený obdélník 73"/>
          <p:cNvSpPr/>
          <p:nvPr/>
        </p:nvSpPr>
        <p:spPr>
          <a:xfrm>
            <a:off x="395536" y="560100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5" name="Zaoblený obdélník 74"/>
          <p:cNvSpPr/>
          <p:nvPr/>
        </p:nvSpPr>
        <p:spPr>
          <a:xfrm>
            <a:off x="1113793" y="560100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6" name="Zaoblený obdélník 75"/>
          <p:cNvSpPr/>
          <p:nvPr/>
        </p:nvSpPr>
        <p:spPr>
          <a:xfrm>
            <a:off x="1826728" y="560100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7" name="Zaoblený obdélník 76"/>
          <p:cNvSpPr/>
          <p:nvPr/>
        </p:nvSpPr>
        <p:spPr>
          <a:xfrm>
            <a:off x="2551613" y="560100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8" name="Zaoblený obdélník 77"/>
          <p:cNvSpPr/>
          <p:nvPr/>
        </p:nvSpPr>
        <p:spPr>
          <a:xfrm>
            <a:off x="3288199" y="560100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9" name="Zaoblený obdélník 78"/>
          <p:cNvSpPr/>
          <p:nvPr/>
        </p:nvSpPr>
        <p:spPr>
          <a:xfrm>
            <a:off x="4011406" y="560100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1520" y="40466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969777" y="40466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682712" y="40466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07597" y="40466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144183" y="40466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867390" y="40466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G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85647" y="40466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12" name="Obrázek 18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39"/>
            <a:ext cx="1444344" cy="141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538" y="1226466"/>
            <a:ext cx="1194125" cy="154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ázek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84" y="2422365"/>
            <a:ext cx="1460043" cy="138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3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922" y="3690923"/>
            <a:ext cx="1625079" cy="126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3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801" y="4559477"/>
            <a:ext cx="1226383" cy="166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249884" y="1295102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Camiseta</a:t>
            </a:r>
            <a:r>
              <a:rPr lang="cs-CZ" b="1" dirty="0" smtClean="0"/>
              <a:t> con ...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249884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968141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1681076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405961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142547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865754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584011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5326401" y="17004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49884" y="277125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968141" y="277125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681076" y="277125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405961" y="277125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3142547" y="277125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3865754" y="277125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4584011" y="2771255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49884" y="388245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968141" y="38729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1681076" y="38729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2405961" y="38729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3142547" y="38729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3865754" y="38729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4584011" y="38729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263283" y="541375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981540" y="541375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1694475" y="541375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2419360" y="541375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G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3155946" y="541375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1" name="Zaoblený obdélník 50"/>
          <p:cNvSpPr/>
          <p:nvPr/>
        </p:nvSpPr>
        <p:spPr>
          <a:xfrm>
            <a:off x="236730" y="41205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52" name="Zaoblený obdélník 51"/>
          <p:cNvSpPr/>
          <p:nvPr/>
        </p:nvSpPr>
        <p:spPr>
          <a:xfrm>
            <a:off x="956191" y="41898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1681076" y="41898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419360" y="40941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3143830" y="39374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3867390" y="41898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579735" y="415262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249884" y="170889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956191" y="168977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1691161" y="169577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2405899" y="170256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3140931" y="17147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63" name="Zaoblený obdélník 62"/>
          <p:cNvSpPr/>
          <p:nvPr/>
        </p:nvSpPr>
        <p:spPr>
          <a:xfrm>
            <a:off x="3865754" y="171478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4586264" y="17008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5324148" y="169945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252137" y="277563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970394" y="277563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1683329" y="277563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F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2408214" y="277563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3144800" y="277563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3868007" y="277563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4586264" y="277563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1" name="Zaoblený obdélník 80"/>
          <p:cNvSpPr/>
          <p:nvPr/>
        </p:nvSpPr>
        <p:spPr>
          <a:xfrm>
            <a:off x="984978" y="388245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2" name="Zaoblený obdélník 81"/>
          <p:cNvSpPr/>
          <p:nvPr/>
        </p:nvSpPr>
        <p:spPr>
          <a:xfrm>
            <a:off x="1683329" y="387676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3" name="Zaoblený obdélník 82"/>
          <p:cNvSpPr/>
          <p:nvPr/>
        </p:nvSpPr>
        <p:spPr>
          <a:xfrm>
            <a:off x="2408214" y="387676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4" name="Zaoblený obdélník 83"/>
          <p:cNvSpPr/>
          <p:nvPr/>
        </p:nvSpPr>
        <p:spPr>
          <a:xfrm>
            <a:off x="3144800" y="387676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5" name="Zaoblený obdélník 84"/>
          <p:cNvSpPr/>
          <p:nvPr/>
        </p:nvSpPr>
        <p:spPr>
          <a:xfrm>
            <a:off x="3868007" y="387676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6" name="Zaoblený obdélník 85"/>
          <p:cNvSpPr/>
          <p:nvPr/>
        </p:nvSpPr>
        <p:spPr>
          <a:xfrm>
            <a:off x="4586264" y="387676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7" name="Zaoblený obdélník 86"/>
          <p:cNvSpPr/>
          <p:nvPr/>
        </p:nvSpPr>
        <p:spPr>
          <a:xfrm>
            <a:off x="266721" y="5428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G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8" name="Zaoblený obdélník 87"/>
          <p:cNvSpPr/>
          <p:nvPr/>
        </p:nvSpPr>
        <p:spPr>
          <a:xfrm>
            <a:off x="984978" y="5428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9" name="Zaoblený obdélník 88"/>
          <p:cNvSpPr/>
          <p:nvPr/>
        </p:nvSpPr>
        <p:spPr>
          <a:xfrm>
            <a:off x="1697913" y="5428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0" name="Zaoblený obdélník 89"/>
          <p:cNvSpPr/>
          <p:nvPr/>
        </p:nvSpPr>
        <p:spPr>
          <a:xfrm>
            <a:off x="2422798" y="5428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1" name="Zaoblený obdélník 90"/>
          <p:cNvSpPr/>
          <p:nvPr/>
        </p:nvSpPr>
        <p:spPr>
          <a:xfrm>
            <a:off x="3159384" y="5428073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5" name="Zaoblený obdélník 74"/>
          <p:cNvSpPr/>
          <p:nvPr/>
        </p:nvSpPr>
        <p:spPr>
          <a:xfrm>
            <a:off x="250053" y="388682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542" y="4781842"/>
            <a:ext cx="1292221" cy="158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9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730" y="166146"/>
            <a:ext cx="1487028" cy="160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1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990" y="1196751"/>
            <a:ext cx="2042498" cy="180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21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441" y="3074769"/>
            <a:ext cx="1738544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 5"/>
          <p:cNvSpPr/>
          <p:nvPr/>
        </p:nvSpPr>
        <p:spPr>
          <a:xfrm>
            <a:off x="440791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159048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871983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96868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333454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28823" y="188640"/>
            <a:ext cx="1753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Zapatos</a:t>
            </a:r>
            <a:r>
              <a:rPr lang="cs-CZ" b="1" dirty="0" smtClean="0"/>
              <a:t> de .....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440791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1159048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1871983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596868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333454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28823" y="1646785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Camiseta</a:t>
            </a:r>
            <a:r>
              <a:rPr lang="cs-CZ" b="1" dirty="0" smtClean="0"/>
              <a:t> .....</a:t>
            </a:r>
            <a:endParaRPr lang="cs-CZ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4071852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790109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5503044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6227929" y="2150841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40791" y="357527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1159048" y="357527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871983" y="357527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596868" y="357527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3333454" y="357527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071852" y="3575274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449642" y="530120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1167899" y="530120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1880834" y="530120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605719" y="530120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3342305" y="530120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080703" y="530120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663887" y="4749581"/>
            <a:ext cx="180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 smtClean="0"/>
              <a:t>Pantalones</a:t>
            </a:r>
            <a:r>
              <a:rPr lang="cs-CZ" b="1" dirty="0" smtClean="0"/>
              <a:t>  </a:t>
            </a:r>
            <a:r>
              <a:rPr lang="cs-CZ" b="1" dirty="0"/>
              <a:t>.....</a:t>
            </a:r>
          </a:p>
        </p:txBody>
      </p:sp>
      <p:sp>
        <p:nvSpPr>
          <p:cNvPr id="40" name="Zaoblený obdélník 39"/>
          <p:cNvSpPr/>
          <p:nvPr/>
        </p:nvSpPr>
        <p:spPr>
          <a:xfrm>
            <a:off x="449642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1167899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1880834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2605719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3342305" y="692696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40791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1159048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1871983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2596868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3333454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4071852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4790109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5503044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6227929" y="215236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440791" y="357922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J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1159048" y="357922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1871983" y="357922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2596868" y="357922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3333454" y="357922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4071852" y="3579220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449642" y="52923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1167899" y="52923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1880834" y="52923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2605719" y="52923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3342305" y="52923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4080703" y="5292348"/>
            <a:ext cx="576064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0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11760" y="98072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241176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3131840" y="98072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313184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2411760" y="227687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1" name="Obdélník 70"/>
          <p:cNvSpPr/>
          <p:nvPr/>
        </p:nvSpPr>
        <p:spPr>
          <a:xfrm>
            <a:off x="2411760" y="2924944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3" name="Obdélník 72"/>
          <p:cNvSpPr/>
          <p:nvPr/>
        </p:nvSpPr>
        <p:spPr>
          <a:xfrm>
            <a:off x="3131840" y="2924944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2411760" y="3573016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2411760" y="422108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3131840" y="422108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2411760" y="486916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1" name="Obdélník 80"/>
          <p:cNvSpPr/>
          <p:nvPr/>
        </p:nvSpPr>
        <p:spPr>
          <a:xfrm>
            <a:off x="313184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2" name="Obdélník 81"/>
          <p:cNvSpPr/>
          <p:nvPr/>
        </p:nvSpPr>
        <p:spPr>
          <a:xfrm>
            <a:off x="3851920" y="98072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385192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457200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3851920" y="227687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8" name="Obdélník 87"/>
          <p:cNvSpPr/>
          <p:nvPr/>
        </p:nvSpPr>
        <p:spPr>
          <a:xfrm>
            <a:off x="4572000" y="227687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G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9" name="Obdélník 88"/>
          <p:cNvSpPr/>
          <p:nvPr/>
        </p:nvSpPr>
        <p:spPr>
          <a:xfrm>
            <a:off x="4572000" y="2924944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M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3851920" y="3573016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385192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457200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Q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529208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1" name="Obdélník 100"/>
          <p:cNvSpPr/>
          <p:nvPr/>
        </p:nvSpPr>
        <p:spPr>
          <a:xfrm>
            <a:off x="601216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5292080" y="227687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5292080" y="2924944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5292080" y="3573016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6012160" y="3573016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29208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U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601216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6732240" y="98072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673224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7452320" y="98072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17" name="Obdélník 116"/>
          <p:cNvSpPr/>
          <p:nvPr/>
        </p:nvSpPr>
        <p:spPr>
          <a:xfrm>
            <a:off x="745232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7452320" y="227687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7452320" y="2924944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6732240" y="3573016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6732240" y="422108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Ó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7452320" y="3573016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673224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7452320" y="486916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745232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7452320" y="332656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1691680" y="98072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1691680" y="1628800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1691680" y="227687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1691680" y="2924944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1691680" y="4221088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1691680" y="5517232"/>
            <a:ext cx="72008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47" name="TextovéPole 146"/>
          <p:cNvSpPr txBox="1"/>
          <p:nvPr/>
        </p:nvSpPr>
        <p:spPr>
          <a:xfrm>
            <a:off x="3656724" y="4992747"/>
            <a:ext cx="343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Busca</a:t>
            </a:r>
            <a:r>
              <a:rPr lang="cs-CZ" b="1" dirty="0" smtClean="0"/>
              <a:t> 10 </a:t>
            </a:r>
            <a:r>
              <a:rPr lang="cs-CZ" b="1" dirty="0" err="1" smtClean="0"/>
              <a:t>materiales</a:t>
            </a:r>
            <a:r>
              <a:rPr lang="cs-CZ" b="1" dirty="0" smtClean="0"/>
              <a:t> y </a:t>
            </a:r>
            <a:r>
              <a:rPr lang="cs-CZ" b="1" dirty="0" err="1" smtClean="0"/>
              <a:t>diseňos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48" name="Obdélník 147"/>
          <p:cNvSpPr/>
          <p:nvPr/>
        </p:nvSpPr>
        <p:spPr>
          <a:xfrm>
            <a:off x="3203848" y="5841268"/>
            <a:ext cx="489654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" name="Obdélník 148"/>
          <p:cNvSpPr/>
          <p:nvPr/>
        </p:nvSpPr>
        <p:spPr>
          <a:xfrm>
            <a:off x="5436096" y="1936351"/>
            <a:ext cx="25922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0" name="Obdélník 149"/>
          <p:cNvSpPr/>
          <p:nvPr/>
        </p:nvSpPr>
        <p:spPr>
          <a:xfrm rot="19093177">
            <a:off x="1187609" y="3264204"/>
            <a:ext cx="4518869" cy="48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2" name="Obdélník 151"/>
          <p:cNvSpPr/>
          <p:nvPr/>
        </p:nvSpPr>
        <p:spPr>
          <a:xfrm>
            <a:off x="5436096" y="3874192"/>
            <a:ext cx="25922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Obdélník 152"/>
          <p:cNvSpPr/>
          <p:nvPr/>
        </p:nvSpPr>
        <p:spPr>
          <a:xfrm rot="19093177">
            <a:off x="780349" y="3195107"/>
            <a:ext cx="8285571" cy="47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Obdélník 153"/>
          <p:cNvSpPr/>
          <p:nvPr/>
        </p:nvSpPr>
        <p:spPr>
          <a:xfrm rot="19093177">
            <a:off x="1357596" y="2227710"/>
            <a:ext cx="35826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Obdélník 154"/>
          <p:cNvSpPr/>
          <p:nvPr/>
        </p:nvSpPr>
        <p:spPr>
          <a:xfrm rot="2486465">
            <a:off x="2353849" y="3208512"/>
            <a:ext cx="6570213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6" name="Obdélník 155"/>
          <p:cNvSpPr/>
          <p:nvPr/>
        </p:nvSpPr>
        <p:spPr>
          <a:xfrm rot="5400000">
            <a:off x="6306805" y="2547169"/>
            <a:ext cx="30140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Obdélník 156"/>
          <p:cNvSpPr/>
          <p:nvPr/>
        </p:nvSpPr>
        <p:spPr>
          <a:xfrm rot="5400000" flipV="1">
            <a:off x="655030" y="3189673"/>
            <a:ext cx="429909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8" name="Obdélník 157"/>
          <p:cNvSpPr/>
          <p:nvPr/>
        </p:nvSpPr>
        <p:spPr>
          <a:xfrm rot="5400000" flipV="1">
            <a:off x="838916" y="2278258"/>
            <a:ext cx="243858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01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77703" y="3140968"/>
            <a:ext cx="6386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Seňorita </a:t>
            </a:r>
            <a:r>
              <a:rPr lang="cs-CZ" sz="2000" b="1" dirty="0" err="1" smtClean="0"/>
              <a:t>Martínez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estas</a:t>
            </a:r>
            <a:r>
              <a:rPr lang="cs-CZ" sz="2000" b="1" dirty="0" smtClean="0"/>
              <a:t> medias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le</a:t>
            </a:r>
            <a:r>
              <a:rPr lang="cs-CZ" sz="2000" b="1" u="sng" dirty="0" smtClean="0">
                <a:solidFill>
                  <a:srgbClr val="FF0000"/>
                </a:solidFill>
              </a:rPr>
              <a:t>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quidan</a:t>
            </a:r>
            <a:r>
              <a:rPr lang="cs-CZ" sz="2000" b="1" u="sng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bien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32461" y="4399075"/>
            <a:ext cx="7263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Gracias</a:t>
            </a:r>
            <a:r>
              <a:rPr lang="cs-CZ" sz="2000" b="1" dirty="0" smtClean="0"/>
              <a:t>, seňor </a:t>
            </a:r>
            <a:r>
              <a:rPr lang="cs-CZ" sz="2000" b="1" dirty="0" err="1" smtClean="0"/>
              <a:t>Gómez</a:t>
            </a:r>
            <a:r>
              <a:rPr lang="cs-CZ" sz="2000" b="1" dirty="0" smtClean="0"/>
              <a:t>. ¿Y </a:t>
            </a:r>
            <a:r>
              <a:rPr lang="cs-CZ" sz="2000" b="1" dirty="0" err="1" smtClean="0"/>
              <a:t>usted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</a:t>
            </a:r>
            <a:r>
              <a:rPr lang="cs-CZ" sz="2000" b="1" dirty="0" smtClean="0"/>
              <a:t> a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prubar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este</a:t>
            </a:r>
            <a:r>
              <a:rPr lang="cs-CZ" sz="2000" b="1" dirty="0" smtClean="0"/>
              <a:t> sombrero?</a:t>
            </a:r>
            <a:endParaRPr lang="cs-CZ" sz="20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0268" y="5590256"/>
            <a:ext cx="7227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No, </a:t>
            </a:r>
            <a:r>
              <a:rPr lang="cs-CZ" sz="2000" b="1" dirty="0" err="1" smtClean="0"/>
              <a:t>gracias</a:t>
            </a:r>
            <a:r>
              <a:rPr lang="cs-CZ" sz="2000" b="1" dirty="0" smtClean="0"/>
              <a:t>, seňorita </a:t>
            </a:r>
            <a:r>
              <a:rPr lang="cs-CZ" sz="2000" b="1" dirty="0" err="1" smtClean="0"/>
              <a:t>Martínez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creo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que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voy</a:t>
            </a:r>
            <a:r>
              <a:rPr lang="cs-CZ" sz="2000" b="1" dirty="0" smtClean="0"/>
              <a:t> </a:t>
            </a:r>
            <a:r>
              <a:rPr lang="cs-CZ" sz="2000" b="1" u="sng" dirty="0" smtClean="0">
                <a:solidFill>
                  <a:srgbClr val="FF0000"/>
                </a:solidFill>
              </a:rPr>
              <a:t>a </a:t>
            </a:r>
            <a:r>
              <a:rPr lang="cs-CZ" sz="2000" b="1" u="sng" dirty="0" err="1" smtClean="0">
                <a:solidFill>
                  <a:srgbClr val="FF0000"/>
                </a:solidFill>
              </a:rPr>
              <a:t>escager</a:t>
            </a:r>
            <a:r>
              <a:rPr lang="cs-CZ" sz="2000" b="1" u="sng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/>
              <a:t>este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4064065" y="3657222"/>
            <a:ext cx="2396630" cy="4239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bien</a:t>
            </a:r>
            <a:r>
              <a:rPr lang="cs-CZ" sz="2000" b="1" dirty="0" smtClean="0">
                <a:solidFill>
                  <a:schemeClr val="tx1"/>
                </a:solidFill>
              </a:rPr>
              <a:t> / </a:t>
            </a:r>
            <a:r>
              <a:rPr lang="cs-CZ" sz="2000" b="1" dirty="0" err="1" smtClean="0">
                <a:solidFill>
                  <a:schemeClr val="tx1"/>
                </a:solidFill>
              </a:rPr>
              <a:t>mal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33351" y="4860306"/>
            <a:ext cx="1258057" cy="4239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probar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725220" y="6050498"/>
            <a:ext cx="1470950" cy="4239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escoger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3909888" y="100529"/>
            <a:ext cx="2086925" cy="6519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Verbos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05087" y="1346572"/>
            <a:ext cx="7456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u="sng" dirty="0" err="1" smtClean="0"/>
              <a:t>Diálogo</a:t>
            </a:r>
            <a:r>
              <a:rPr lang="cs-CZ" sz="2000" b="1" u="sng" dirty="0" smtClean="0"/>
              <a:t> en </a:t>
            </a:r>
            <a:r>
              <a:rPr lang="cs-CZ" sz="2000" b="1" u="sng" dirty="0" err="1" smtClean="0"/>
              <a:t>un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butique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lujoso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entre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dos</a:t>
            </a:r>
            <a:r>
              <a:rPr lang="cs-CZ" sz="2000" b="1" u="sng" dirty="0" smtClean="0"/>
              <a:t> </a:t>
            </a:r>
            <a:r>
              <a:rPr lang="cs-CZ" sz="2000" b="1" u="sng" dirty="0" err="1" smtClean="0"/>
              <a:t>novios</a:t>
            </a:r>
            <a:r>
              <a:rPr lang="cs-CZ" sz="2000" b="1" u="sng" dirty="0" smtClean="0"/>
              <a:t> en el </a:t>
            </a:r>
            <a:r>
              <a:rPr lang="cs-CZ" sz="2000" b="1" u="sng" dirty="0" err="1" smtClean="0"/>
              <a:t>aňo</a:t>
            </a:r>
            <a:r>
              <a:rPr lang="cs-CZ" sz="2000" b="1" u="sng" dirty="0" smtClean="0"/>
              <a:t> 1925:</a:t>
            </a:r>
            <a:endParaRPr lang="cs-CZ" sz="2000" b="1" u="sng" dirty="0"/>
          </a:p>
        </p:txBody>
      </p:sp>
    </p:spTree>
    <p:extLst>
      <p:ext uri="{BB962C8B-B14F-4D97-AF65-F5344CB8AC3E}">
        <p14:creationId xmlns:p14="http://schemas.microsoft.com/office/powerpoint/2010/main" val="418738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525</Words>
  <Application>Microsoft Office PowerPoint</Application>
  <PresentationFormat>Předvádění na obrazovce (4:3)</PresentationFormat>
  <Paragraphs>394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Verdana</vt:lpstr>
      <vt:lpstr>Wingdings 2</vt:lpstr>
      <vt:lpstr>Slunovrat</vt:lpstr>
      <vt:lpstr>La moda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smoldasova</dc:creator>
  <cp:lastModifiedBy>uživatel16</cp:lastModifiedBy>
  <cp:revision>29</cp:revision>
  <dcterms:created xsi:type="dcterms:W3CDTF">2013-07-10T07:37:25Z</dcterms:created>
  <dcterms:modified xsi:type="dcterms:W3CDTF">2014-04-08T10:12:16Z</dcterms:modified>
</cp:coreProperties>
</file>