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8" r:id="rId4"/>
    <p:sldId id="260" r:id="rId5"/>
    <p:sldId id="261" r:id="rId6"/>
    <p:sldId id="262" r:id="rId7"/>
    <p:sldId id="264" r:id="rId8"/>
    <p:sldId id="263" r:id="rId9"/>
    <p:sldId id="265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F294AB16-6B28-4A60-981C-D16DC9A499B2}" type="datetimeFigureOut">
              <a:rPr lang="cs-CZ" smtClean="0"/>
              <a:pPr/>
              <a:t>20. 2. 2014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70BADE8E-1F18-4D49-A5C9-6A93BCC4A1A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9481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4AB16-6B28-4A60-981C-D16DC9A499B2}" type="datetimeFigureOut">
              <a:rPr lang="cs-CZ" smtClean="0"/>
              <a:pPr/>
              <a:t>20. 2. 2014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ADE8E-1F18-4D49-A5C9-6A93BCC4A1A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6643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4AB16-6B28-4A60-981C-D16DC9A499B2}" type="datetimeFigureOut">
              <a:rPr lang="cs-CZ" smtClean="0"/>
              <a:pPr/>
              <a:t>20. 2. 2014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ADE8E-1F18-4D49-A5C9-6A93BCC4A1A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70339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4AB16-6B28-4A60-981C-D16DC9A499B2}" type="datetimeFigureOut">
              <a:rPr lang="cs-CZ" smtClean="0"/>
              <a:pPr/>
              <a:t>20. 2. 2014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ADE8E-1F18-4D49-A5C9-6A93BCC4A1A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00156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4AB16-6B28-4A60-981C-D16DC9A499B2}" type="datetimeFigureOut">
              <a:rPr lang="cs-CZ" smtClean="0"/>
              <a:pPr/>
              <a:t>20. 2. 2014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ADE8E-1F18-4D49-A5C9-6A93BCC4A1A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94021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4AB16-6B28-4A60-981C-D16DC9A499B2}" type="datetimeFigureOut">
              <a:rPr lang="cs-CZ" smtClean="0"/>
              <a:pPr/>
              <a:t>20. 2. 2014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ADE8E-1F18-4D49-A5C9-6A93BCC4A1A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73332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4AB16-6B28-4A60-981C-D16DC9A499B2}" type="datetimeFigureOut">
              <a:rPr lang="cs-CZ" smtClean="0"/>
              <a:pPr/>
              <a:t>20. 2. 2014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ADE8E-1F18-4D49-A5C9-6A93BCC4A1A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03950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F294AB16-6B28-4A60-981C-D16DC9A499B2}" type="datetimeFigureOut">
              <a:rPr lang="cs-CZ" smtClean="0"/>
              <a:pPr/>
              <a:t>20. 2. 2014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ADE8E-1F18-4D49-A5C9-6A93BCC4A1A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93852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F294AB16-6B28-4A60-981C-D16DC9A499B2}" type="datetimeFigureOut">
              <a:rPr lang="cs-CZ" smtClean="0"/>
              <a:pPr/>
              <a:t>20. 2. 2014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ADE8E-1F18-4D49-A5C9-6A93BCC4A1A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3049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4AB16-6B28-4A60-981C-D16DC9A499B2}" type="datetimeFigureOut">
              <a:rPr lang="cs-CZ" smtClean="0"/>
              <a:pPr/>
              <a:t>20. 2. 2014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ADE8E-1F18-4D49-A5C9-6A93BCC4A1A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9396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4AB16-6B28-4A60-981C-D16DC9A499B2}" type="datetimeFigureOut">
              <a:rPr lang="cs-CZ" smtClean="0"/>
              <a:pPr/>
              <a:t>20. 2. 2014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ADE8E-1F18-4D49-A5C9-6A93BCC4A1A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8982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4AB16-6B28-4A60-981C-D16DC9A499B2}" type="datetimeFigureOut">
              <a:rPr lang="cs-CZ" smtClean="0"/>
              <a:pPr/>
              <a:t>20. 2. 2014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ADE8E-1F18-4D49-A5C9-6A93BCC4A1A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788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4AB16-6B28-4A60-981C-D16DC9A499B2}" type="datetimeFigureOut">
              <a:rPr lang="cs-CZ" smtClean="0"/>
              <a:pPr/>
              <a:t>20. 2. 2014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ADE8E-1F18-4D49-A5C9-6A93BCC4A1A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4129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4AB16-6B28-4A60-981C-D16DC9A499B2}" type="datetimeFigureOut">
              <a:rPr lang="cs-CZ" smtClean="0"/>
              <a:pPr/>
              <a:t>20. 2. 2014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ADE8E-1F18-4D49-A5C9-6A93BCC4A1A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023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4AB16-6B28-4A60-981C-D16DC9A499B2}" type="datetimeFigureOut">
              <a:rPr lang="cs-CZ" smtClean="0"/>
              <a:pPr/>
              <a:t>20. 2. 2014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ADE8E-1F18-4D49-A5C9-6A93BCC4A1A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3761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4AB16-6B28-4A60-981C-D16DC9A499B2}" type="datetimeFigureOut">
              <a:rPr lang="cs-CZ" smtClean="0"/>
              <a:pPr/>
              <a:t>20. 2. 2014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ADE8E-1F18-4D49-A5C9-6A93BCC4A1A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1153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4AB16-6B28-4A60-981C-D16DC9A499B2}" type="datetimeFigureOut">
              <a:rPr lang="cs-CZ" smtClean="0"/>
              <a:pPr/>
              <a:t>20. 2. 2014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ADE8E-1F18-4D49-A5C9-6A93BCC4A1A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8425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F294AB16-6B28-4A60-981C-D16DC9A499B2}" type="datetimeFigureOut">
              <a:rPr lang="cs-CZ" smtClean="0"/>
              <a:pPr/>
              <a:t>20. 2. 2014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70BADE8E-1F18-4D49-A5C9-6A93BCC4A1A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1310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4" Type="http://schemas.openxmlformats.org/officeDocument/2006/relationships/slide" Target="slide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Opiniones</a:t>
            </a:r>
            <a:r>
              <a:rPr lang="cs-CZ" dirty="0" smtClean="0"/>
              <a:t> – </a:t>
            </a:r>
            <a:r>
              <a:rPr lang="cs-CZ" dirty="0" err="1" smtClean="0"/>
              <a:t>conectores</a:t>
            </a:r>
            <a:r>
              <a:rPr lang="cs-CZ" dirty="0" smtClean="0"/>
              <a:t> </a:t>
            </a:r>
            <a:r>
              <a:rPr lang="cs-CZ" dirty="0" err="1" smtClean="0"/>
              <a:t>discursivos</a:t>
            </a:r>
            <a:endParaRPr lang="cs-CZ" dirty="0"/>
          </a:p>
        </p:txBody>
      </p:sp>
      <p:pic>
        <p:nvPicPr>
          <p:cNvPr id="4" name="Obrázek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26728" y="851957"/>
            <a:ext cx="5124450" cy="12477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5" name="Podnadpis 2"/>
          <p:cNvSpPr>
            <a:spLocks noGrp="1"/>
          </p:cNvSpPr>
          <p:nvPr>
            <p:ph type="subTitle" idx="1"/>
          </p:nvPr>
        </p:nvSpPr>
        <p:spPr>
          <a:xfrm>
            <a:off x="2043597" y="4777381"/>
            <a:ext cx="8825658" cy="902202"/>
          </a:xfrm>
        </p:spPr>
        <p:txBody>
          <a:bodyPr>
            <a:normAutofit fontScale="70000" lnSpcReduction="20000"/>
          </a:bodyPr>
          <a:lstStyle/>
          <a:p>
            <a:r>
              <a:rPr lang="cs-CZ" sz="2000" dirty="0">
                <a:solidFill>
                  <a:schemeClr val="tx1"/>
                </a:solidFill>
              </a:rPr>
              <a:t>Digitální učební materiál byl vytvořen v rámci projektu </a:t>
            </a:r>
          </a:p>
          <a:p>
            <a:r>
              <a:rPr lang="cs-CZ" sz="2000" b="1" dirty="0">
                <a:solidFill>
                  <a:schemeClr val="tx1"/>
                </a:solidFill>
              </a:rPr>
              <a:t>Inovace a zkvalitnění výuky na Slovanském gymnáziu</a:t>
            </a:r>
            <a:endParaRPr lang="cs-CZ" sz="2000" dirty="0">
              <a:solidFill>
                <a:schemeClr val="tx1"/>
              </a:solidFill>
            </a:endParaRPr>
          </a:p>
          <a:p>
            <a:r>
              <a:rPr lang="cs-CZ" sz="2000" b="1" dirty="0" smtClean="0">
                <a:solidFill>
                  <a:schemeClr val="tx1"/>
                </a:solidFill>
              </a:rPr>
              <a:t>CZ.1.07/1.5.00/34.1088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59539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>
            <a:hlinkClick r:id="rId2" action="ppaction://hlinksldjump"/>
          </p:cNvPr>
          <p:cNvSpPr/>
          <p:nvPr/>
        </p:nvSpPr>
        <p:spPr>
          <a:xfrm>
            <a:off x="665677" y="539705"/>
            <a:ext cx="2704563" cy="824248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>
                <a:solidFill>
                  <a:schemeClr val="tx1"/>
                </a:solidFill>
              </a:rPr>
              <a:t>u</a:t>
            </a:r>
            <a:r>
              <a:rPr lang="cs-CZ" sz="2400" b="1" dirty="0" smtClean="0">
                <a:solidFill>
                  <a:schemeClr val="tx1"/>
                </a:solidFill>
              </a:rPr>
              <a:t>vození názoru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3" name="Zaoblený obdélník 2">
            <a:hlinkClick r:id="rId3" action="ppaction://hlinksldjump"/>
          </p:cNvPr>
          <p:cNvSpPr/>
          <p:nvPr/>
        </p:nvSpPr>
        <p:spPr>
          <a:xfrm>
            <a:off x="665677" y="1792242"/>
            <a:ext cx="2704563" cy="824248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solidFill>
                  <a:schemeClr val="tx1"/>
                </a:solidFill>
              </a:rPr>
              <a:t>conectores</a:t>
            </a:r>
            <a:r>
              <a:rPr lang="cs-CZ" sz="2400" b="1" dirty="0" smtClean="0">
                <a:solidFill>
                  <a:schemeClr val="tx1"/>
                </a:solidFill>
              </a:rPr>
              <a:t> </a:t>
            </a:r>
            <a:r>
              <a:rPr lang="cs-CZ" sz="2400" b="1" dirty="0" err="1" smtClean="0">
                <a:solidFill>
                  <a:schemeClr val="tx1"/>
                </a:solidFill>
              </a:rPr>
              <a:t>discursivos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4" name="Zaoblený obdélník 3">
            <a:hlinkClick r:id="rId4" action="ppaction://hlinksldjump"/>
          </p:cNvPr>
          <p:cNvSpPr/>
          <p:nvPr/>
        </p:nvSpPr>
        <p:spPr>
          <a:xfrm>
            <a:off x="665677" y="3065707"/>
            <a:ext cx="2704563" cy="824248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slovní vycpávky</a:t>
            </a:r>
            <a:endParaRPr lang="cs-CZ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1055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>
            <a:hlinkClick r:id="rId2" action="ppaction://hlinksldjump"/>
          </p:cNvPr>
          <p:cNvSpPr/>
          <p:nvPr/>
        </p:nvSpPr>
        <p:spPr>
          <a:xfrm>
            <a:off x="4380427" y="411118"/>
            <a:ext cx="2704563" cy="824248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>
                <a:solidFill>
                  <a:schemeClr val="tx1"/>
                </a:solidFill>
              </a:rPr>
              <a:t>u</a:t>
            </a:r>
            <a:r>
              <a:rPr lang="cs-CZ" sz="2400" b="1" dirty="0" smtClean="0">
                <a:solidFill>
                  <a:schemeClr val="tx1"/>
                </a:solidFill>
              </a:rPr>
              <a:t>vození názoru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3" name="Zaoblený obdélník 2"/>
          <p:cNvSpPr/>
          <p:nvPr/>
        </p:nvSpPr>
        <p:spPr>
          <a:xfrm>
            <a:off x="346590" y="1849393"/>
            <a:ext cx="2653786" cy="708070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Me</a:t>
            </a:r>
            <a:r>
              <a:rPr lang="cs-CZ" sz="2000" b="1" dirty="0" smtClean="0">
                <a:solidFill>
                  <a:schemeClr val="tx1"/>
                </a:solidFill>
              </a:rPr>
              <a:t>/</a:t>
            </a:r>
            <a:r>
              <a:rPr lang="cs-CZ" sz="2000" b="1" dirty="0" err="1" smtClean="0">
                <a:solidFill>
                  <a:schemeClr val="tx1"/>
                </a:solidFill>
              </a:rPr>
              <a:t>te</a:t>
            </a:r>
            <a:r>
              <a:rPr lang="cs-CZ" sz="2000" b="1" dirty="0" smtClean="0">
                <a:solidFill>
                  <a:schemeClr val="tx1"/>
                </a:solidFill>
              </a:rPr>
              <a:t>/</a:t>
            </a:r>
            <a:r>
              <a:rPr lang="cs-CZ" sz="2000" b="1" dirty="0" err="1" smtClean="0">
                <a:solidFill>
                  <a:schemeClr val="tx1"/>
                </a:solidFill>
              </a:rPr>
              <a:t>le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parece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4" name="Zaoblený obdélník 3"/>
          <p:cNvSpPr/>
          <p:nvPr/>
        </p:nvSpPr>
        <p:spPr>
          <a:xfrm>
            <a:off x="3393229" y="1609246"/>
            <a:ext cx="1601273" cy="479470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que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3393229" y="2223273"/>
            <a:ext cx="1601273" cy="479470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muy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bien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3393229" y="2837300"/>
            <a:ext cx="1601273" cy="479470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fenomenal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403741" y="4202068"/>
            <a:ext cx="2653786" cy="708070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Estoy</a:t>
            </a:r>
            <a:r>
              <a:rPr lang="cs-CZ" sz="2000" b="1" dirty="0" smtClean="0">
                <a:solidFill>
                  <a:schemeClr val="tx1"/>
                </a:solidFill>
              </a:rPr>
              <a:t> de </a:t>
            </a:r>
            <a:r>
              <a:rPr lang="cs-CZ" sz="2000" b="1" dirty="0" err="1" smtClean="0">
                <a:solidFill>
                  <a:schemeClr val="tx1"/>
                </a:solidFill>
              </a:rPr>
              <a:t>acuerdo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3784394" y="3922303"/>
            <a:ext cx="1601273" cy="479470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porque</a:t>
            </a:r>
            <a:r>
              <a:rPr lang="cs-CZ" sz="2000" b="1" dirty="0" smtClean="0">
                <a:solidFill>
                  <a:schemeClr val="tx1"/>
                </a:solidFill>
              </a:rPr>
              <a:t>...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3784394" y="4536330"/>
            <a:ext cx="1601273" cy="479470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en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6651210" y="3699040"/>
            <a:ext cx="3370073" cy="719205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en mi </a:t>
            </a:r>
            <a:r>
              <a:rPr lang="cs-CZ" sz="2000" b="1" dirty="0" err="1" smtClean="0">
                <a:solidFill>
                  <a:schemeClr val="tx1"/>
                </a:solidFill>
              </a:rPr>
              <a:t>opinión</a:t>
            </a:r>
            <a:r>
              <a:rPr lang="cs-CZ" sz="2000" b="1" dirty="0" smtClean="0">
                <a:solidFill>
                  <a:schemeClr val="tx1"/>
                </a:solidFill>
              </a:rPr>
              <a:t> es </a:t>
            </a:r>
            <a:r>
              <a:rPr lang="cs-CZ" sz="2000" b="1" dirty="0" err="1" smtClean="0">
                <a:solidFill>
                  <a:schemeClr val="tx1"/>
                </a:solidFill>
              </a:rPr>
              <a:t>muy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importante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reciclar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2" name="Zaoblený obdélník 11"/>
          <p:cNvSpPr/>
          <p:nvPr/>
        </p:nvSpPr>
        <p:spPr>
          <a:xfrm>
            <a:off x="6651209" y="4539361"/>
            <a:ext cx="3370073" cy="659278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que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reciclar</a:t>
            </a:r>
            <a:r>
              <a:rPr lang="cs-CZ" sz="2000" b="1" dirty="0" smtClean="0">
                <a:solidFill>
                  <a:schemeClr val="tx1"/>
                </a:solidFill>
              </a:rPr>
              <a:t> es </a:t>
            </a:r>
            <a:r>
              <a:rPr lang="cs-CZ" sz="2000" b="1" dirty="0" err="1" smtClean="0">
                <a:solidFill>
                  <a:schemeClr val="tx1"/>
                </a:solidFill>
              </a:rPr>
              <a:t>muy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bueno</a:t>
            </a:r>
            <a:r>
              <a:rPr lang="cs-CZ" sz="2000" b="1" dirty="0" smtClean="0">
                <a:solidFill>
                  <a:schemeClr val="tx1"/>
                </a:solidFill>
              </a:rPr>
              <a:t> ...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3" name="Zaoblený obdélník 12"/>
          <p:cNvSpPr/>
          <p:nvPr/>
        </p:nvSpPr>
        <p:spPr>
          <a:xfrm>
            <a:off x="6651209" y="5346637"/>
            <a:ext cx="1513997" cy="479470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-</a:t>
            </a:r>
            <a:r>
              <a:rPr lang="cs-CZ" sz="2000" b="1" dirty="0" err="1" smtClean="0">
                <a:solidFill>
                  <a:schemeClr val="tx1"/>
                </a:solidFill>
              </a:rPr>
              <a:t>tigo</a:t>
            </a:r>
            <a:r>
              <a:rPr lang="cs-CZ" sz="2000" b="1" dirty="0" smtClean="0">
                <a:solidFill>
                  <a:schemeClr val="tx1"/>
                </a:solidFill>
              </a:rPr>
              <a:t>, </a:t>
            </a:r>
            <a:r>
              <a:rPr lang="cs-CZ" sz="2000" b="1" dirty="0" err="1" smtClean="0">
                <a:solidFill>
                  <a:schemeClr val="tx1"/>
                </a:solidFill>
              </a:rPr>
              <a:t>él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4" name="Šipka doprava 13"/>
          <p:cNvSpPr/>
          <p:nvPr/>
        </p:nvSpPr>
        <p:spPr>
          <a:xfrm rot="19938169">
            <a:off x="5647324" y="4344623"/>
            <a:ext cx="742950" cy="1143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Šipka doprava 14"/>
          <p:cNvSpPr/>
          <p:nvPr/>
        </p:nvSpPr>
        <p:spPr>
          <a:xfrm rot="1681979">
            <a:off x="5647324" y="5099150"/>
            <a:ext cx="742950" cy="1143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Šipka doprava 15"/>
          <p:cNvSpPr/>
          <p:nvPr/>
        </p:nvSpPr>
        <p:spPr>
          <a:xfrm>
            <a:off x="5753791" y="4687508"/>
            <a:ext cx="742950" cy="1143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Zaoblený obdélník 16"/>
          <p:cNvSpPr/>
          <p:nvPr/>
        </p:nvSpPr>
        <p:spPr>
          <a:xfrm>
            <a:off x="5269926" y="1609658"/>
            <a:ext cx="4083080" cy="479470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es </a:t>
            </a:r>
            <a:r>
              <a:rPr lang="cs-CZ" sz="2000" b="1" dirty="0" err="1" smtClean="0">
                <a:solidFill>
                  <a:schemeClr val="tx1"/>
                </a:solidFill>
              </a:rPr>
              <a:t>muy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importante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reciclar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8" name="Zaoblený obdélník 17"/>
          <p:cNvSpPr/>
          <p:nvPr/>
        </p:nvSpPr>
        <p:spPr>
          <a:xfrm>
            <a:off x="5269926" y="2223685"/>
            <a:ext cx="4083080" cy="479470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reciclar</a:t>
            </a:r>
            <a:r>
              <a:rPr lang="cs-CZ" sz="2000" b="1" dirty="0" smtClean="0">
                <a:solidFill>
                  <a:schemeClr val="tx1"/>
                </a:solidFill>
              </a:rPr>
              <a:t> / </a:t>
            </a:r>
            <a:r>
              <a:rPr lang="cs-CZ" sz="2000" b="1" dirty="0" err="1" smtClean="0">
                <a:solidFill>
                  <a:schemeClr val="tx1"/>
                </a:solidFill>
              </a:rPr>
              <a:t>que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reciclemos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9" name="Zaoblený obdélník 18"/>
          <p:cNvSpPr/>
          <p:nvPr/>
        </p:nvSpPr>
        <p:spPr>
          <a:xfrm>
            <a:off x="5269926" y="2837712"/>
            <a:ext cx="4083080" cy="479470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que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reciclemos</a:t>
            </a:r>
            <a:r>
              <a:rPr lang="cs-CZ" sz="2000" b="1" dirty="0" smtClean="0">
                <a:solidFill>
                  <a:schemeClr val="tx1"/>
                </a:solidFill>
              </a:rPr>
              <a:t> la </a:t>
            </a:r>
            <a:r>
              <a:rPr lang="cs-CZ" sz="2000" b="1" dirty="0" err="1" smtClean="0">
                <a:solidFill>
                  <a:schemeClr val="tx1"/>
                </a:solidFill>
              </a:rPr>
              <a:t>basura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0" name="Zaoblený obdélník 19"/>
          <p:cNvSpPr/>
          <p:nvPr/>
        </p:nvSpPr>
        <p:spPr>
          <a:xfrm>
            <a:off x="10021283" y="1609246"/>
            <a:ext cx="1601273" cy="479470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indic</a:t>
            </a:r>
            <a:r>
              <a:rPr lang="cs-CZ" sz="2000" b="1" dirty="0" smtClean="0">
                <a:solidFill>
                  <a:schemeClr val="tx1"/>
                </a:solidFill>
              </a:rPr>
              <a:t>.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1" name="Zaoblený obdélník 20"/>
          <p:cNvSpPr/>
          <p:nvPr/>
        </p:nvSpPr>
        <p:spPr>
          <a:xfrm>
            <a:off x="10021283" y="2223273"/>
            <a:ext cx="1601273" cy="479470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inf</a:t>
            </a:r>
            <a:r>
              <a:rPr lang="cs-CZ" sz="2000" b="1" dirty="0" smtClean="0">
                <a:solidFill>
                  <a:schemeClr val="tx1"/>
                </a:solidFill>
              </a:rPr>
              <a:t>. / </a:t>
            </a:r>
            <a:r>
              <a:rPr lang="cs-CZ" sz="2000" b="1" dirty="0" err="1" smtClean="0">
                <a:solidFill>
                  <a:schemeClr val="tx1"/>
                </a:solidFill>
              </a:rPr>
              <a:t>subj</a:t>
            </a:r>
            <a:r>
              <a:rPr lang="cs-CZ" sz="2000" b="1" dirty="0" smtClean="0">
                <a:solidFill>
                  <a:schemeClr val="tx1"/>
                </a:solidFill>
              </a:rPr>
              <a:t>.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2" name="Zaoblený obdélník 21"/>
          <p:cNvSpPr/>
          <p:nvPr/>
        </p:nvSpPr>
        <p:spPr>
          <a:xfrm>
            <a:off x="10021283" y="2837300"/>
            <a:ext cx="1601273" cy="479470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subj</a:t>
            </a:r>
            <a:r>
              <a:rPr lang="cs-CZ" sz="2000" b="1" dirty="0" smtClean="0">
                <a:solidFill>
                  <a:schemeClr val="tx1"/>
                </a:solidFill>
              </a:rPr>
              <a:t>.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3" name="Zaoblený obdélník 22"/>
          <p:cNvSpPr/>
          <p:nvPr/>
        </p:nvSpPr>
        <p:spPr>
          <a:xfrm>
            <a:off x="3784393" y="5141451"/>
            <a:ext cx="1601273" cy="479470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con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4" name="Zaoblený obdélník 23"/>
          <p:cNvSpPr/>
          <p:nvPr/>
        </p:nvSpPr>
        <p:spPr>
          <a:xfrm>
            <a:off x="8336245" y="5346637"/>
            <a:ext cx="2597918" cy="479470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la </a:t>
            </a:r>
            <a:r>
              <a:rPr lang="cs-CZ" sz="2000" b="1" dirty="0" err="1" smtClean="0">
                <a:solidFill>
                  <a:schemeClr val="tx1"/>
                </a:solidFill>
              </a:rPr>
              <a:t>opinión</a:t>
            </a:r>
            <a:r>
              <a:rPr lang="cs-CZ" sz="2000" b="1" dirty="0" smtClean="0">
                <a:solidFill>
                  <a:schemeClr val="tx1"/>
                </a:solidFill>
              </a:rPr>
              <a:t> de ...</a:t>
            </a:r>
            <a:endParaRPr lang="cs-CZ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3983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359652" y="1052559"/>
            <a:ext cx="2653786" cy="708070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Claro </a:t>
            </a:r>
            <a:r>
              <a:rPr lang="cs-CZ" sz="2000" b="1" dirty="0" err="1" smtClean="0">
                <a:solidFill>
                  <a:schemeClr val="tx1"/>
                </a:solidFill>
              </a:rPr>
              <a:t>que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sí</a:t>
            </a:r>
            <a:r>
              <a:rPr lang="cs-CZ" sz="2000" b="1" dirty="0" smtClean="0">
                <a:solidFill>
                  <a:schemeClr val="tx1"/>
                </a:solidFill>
              </a:rPr>
              <a:t> / no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3" name="Zaoblený obdélník 2"/>
          <p:cNvSpPr/>
          <p:nvPr/>
        </p:nvSpPr>
        <p:spPr>
          <a:xfrm>
            <a:off x="359652" y="2072822"/>
            <a:ext cx="2653786" cy="708070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Por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supuesto</a:t>
            </a:r>
            <a:r>
              <a:rPr lang="cs-CZ" sz="2000" b="1" dirty="0" smtClean="0">
                <a:solidFill>
                  <a:schemeClr val="tx1"/>
                </a:solidFill>
              </a:rPr>
              <a:t> (</a:t>
            </a:r>
            <a:r>
              <a:rPr lang="cs-CZ" sz="2000" b="1" dirty="0" err="1" smtClean="0">
                <a:solidFill>
                  <a:schemeClr val="tx1"/>
                </a:solidFill>
              </a:rPr>
              <a:t>que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sí</a:t>
            </a:r>
            <a:r>
              <a:rPr lang="cs-CZ" sz="2000" b="1" dirty="0" smtClean="0">
                <a:solidFill>
                  <a:schemeClr val="tx1"/>
                </a:solidFill>
              </a:rPr>
              <a:t> / no)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4" name="Zaoblený obdélník 3"/>
          <p:cNvSpPr/>
          <p:nvPr/>
        </p:nvSpPr>
        <p:spPr>
          <a:xfrm>
            <a:off x="359652" y="3038114"/>
            <a:ext cx="2653786" cy="708070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Desde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luego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359652" y="4003406"/>
            <a:ext cx="2653786" cy="708070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Creo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que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359652" y="4960647"/>
            <a:ext cx="2653786" cy="708070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No </a:t>
            </a:r>
            <a:r>
              <a:rPr lang="cs-CZ" sz="2000" b="1" dirty="0" err="1" smtClean="0">
                <a:solidFill>
                  <a:schemeClr val="tx1"/>
                </a:solidFill>
              </a:rPr>
              <a:t>creo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que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3324267" y="4960647"/>
            <a:ext cx="1183339" cy="605307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+ </a:t>
            </a:r>
            <a:r>
              <a:rPr lang="cs-CZ" sz="2000" b="1" dirty="0" err="1" smtClean="0">
                <a:solidFill>
                  <a:schemeClr val="tx1"/>
                </a:solidFill>
              </a:rPr>
              <a:t>subj</a:t>
            </a:r>
            <a:r>
              <a:rPr lang="cs-CZ" sz="2000" b="1" dirty="0" smtClean="0">
                <a:solidFill>
                  <a:schemeClr val="tx1"/>
                </a:solidFill>
              </a:rPr>
              <a:t>.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3324267" y="4003406"/>
            <a:ext cx="1183339" cy="605307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+ </a:t>
            </a:r>
            <a:r>
              <a:rPr lang="cs-CZ" sz="2000" b="1" dirty="0" err="1" smtClean="0">
                <a:solidFill>
                  <a:schemeClr val="tx1"/>
                </a:solidFill>
              </a:rPr>
              <a:t>indic</a:t>
            </a:r>
            <a:r>
              <a:rPr lang="cs-CZ" sz="2000" b="1" dirty="0" smtClean="0">
                <a:solidFill>
                  <a:schemeClr val="tx1"/>
                </a:solidFill>
              </a:rPr>
              <a:t>.</a:t>
            </a:r>
            <a:endParaRPr lang="cs-CZ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3958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>
            <a:hlinkClick r:id="rId2" action="ppaction://hlinksldjump"/>
          </p:cNvPr>
          <p:cNvSpPr/>
          <p:nvPr/>
        </p:nvSpPr>
        <p:spPr>
          <a:xfrm>
            <a:off x="3193962" y="263888"/>
            <a:ext cx="3637936" cy="702027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solidFill>
                  <a:schemeClr val="tx1"/>
                </a:solidFill>
              </a:rPr>
              <a:t>conectores</a:t>
            </a:r>
            <a:r>
              <a:rPr lang="cs-CZ" sz="2400" b="1" dirty="0" smtClean="0">
                <a:solidFill>
                  <a:schemeClr val="tx1"/>
                </a:solidFill>
              </a:rPr>
              <a:t> </a:t>
            </a:r>
            <a:r>
              <a:rPr lang="cs-CZ" sz="2400" b="1" dirty="0" err="1" smtClean="0">
                <a:solidFill>
                  <a:schemeClr val="tx1"/>
                </a:solidFill>
              </a:rPr>
              <a:t>discursivos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321973" y="1073111"/>
            <a:ext cx="3120635" cy="639779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>
                <a:solidFill>
                  <a:schemeClr val="tx1"/>
                </a:solidFill>
              </a:rPr>
              <a:t>c</a:t>
            </a:r>
            <a:r>
              <a:rPr lang="cs-CZ" sz="2000" b="1" dirty="0" err="1" smtClean="0">
                <a:solidFill>
                  <a:schemeClr val="tx1"/>
                </a:solidFill>
              </a:rPr>
              <a:t>omienzo</a:t>
            </a:r>
            <a:r>
              <a:rPr lang="cs-CZ" sz="2000" b="1" dirty="0" smtClean="0">
                <a:solidFill>
                  <a:schemeClr val="tx1"/>
                </a:solidFill>
              </a:rPr>
              <a:t> - začátek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321973" y="1908091"/>
            <a:ext cx="3120635" cy="639779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continuación</a:t>
            </a:r>
            <a:r>
              <a:rPr lang="cs-CZ" sz="2000" b="1" dirty="0" smtClean="0">
                <a:solidFill>
                  <a:schemeClr val="tx1"/>
                </a:solidFill>
              </a:rPr>
              <a:t> - pokračování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321973" y="2743071"/>
            <a:ext cx="3120635" cy="639779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adición</a:t>
            </a:r>
            <a:r>
              <a:rPr lang="cs-CZ" sz="2000" b="1" dirty="0" smtClean="0">
                <a:solidFill>
                  <a:schemeClr val="tx1"/>
                </a:solidFill>
              </a:rPr>
              <a:t> - doplnění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321973" y="3578051"/>
            <a:ext cx="3120635" cy="639779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analogía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0" name="Zaoblený obdélník 9"/>
          <p:cNvSpPr/>
          <p:nvPr/>
        </p:nvSpPr>
        <p:spPr>
          <a:xfrm>
            <a:off x="321973" y="4413031"/>
            <a:ext cx="3120635" cy="639779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expicación</a:t>
            </a:r>
            <a:r>
              <a:rPr lang="cs-CZ" sz="2000" b="1" dirty="0" smtClean="0">
                <a:solidFill>
                  <a:schemeClr val="tx1"/>
                </a:solidFill>
              </a:rPr>
              <a:t> - vysvětlení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321973" y="5248011"/>
            <a:ext cx="3120635" cy="639779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restricción</a:t>
            </a:r>
            <a:r>
              <a:rPr lang="cs-CZ" sz="2000" b="1" dirty="0" smtClean="0">
                <a:solidFill>
                  <a:schemeClr val="tx1"/>
                </a:solidFill>
              </a:rPr>
              <a:t> - omezení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2" name="Zaoblený obdélník 11"/>
          <p:cNvSpPr/>
          <p:nvPr/>
        </p:nvSpPr>
        <p:spPr>
          <a:xfrm>
            <a:off x="321973" y="6082991"/>
            <a:ext cx="3120635" cy="639779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conclusión</a:t>
            </a:r>
            <a:r>
              <a:rPr lang="cs-CZ" sz="2000" b="1" dirty="0" smtClean="0">
                <a:solidFill>
                  <a:schemeClr val="tx1"/>
                </a:solidFill>
              </a:rPr>
              <a:t> - závěr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3888132" y="5383234"/>
            <a:ext cx="7090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Para </a:t>
            </a:r>
            <a:r>
              <a:rPr lang="cs-CZ" b="1" dirty="0" err="1" smtClean="0"/>
              <a:t>empezar</a:t>
            </a:r>
            <a:r>
              <a:rPr lang="cs-CZ" b="1" dirty="0" smtClean="0"/>
              <a:t> ...   Se trata de ....    En </a:t>
            </a:r>
            <a:r>
              <a:rPr lang="cs-CZ" b="1" dirty="0" err="1" smtClean="0"/>
              <a:t>primer</a:t>
            </a:r>
            <a:r>
              <a:rPr lang="cs-CZ" b="1" dirty="0" smtClean="0"/>
              <a:t> </a:t>
            </a:r>
            <a:r>
              <a:rPr lang="cs-CZ" b="1" dirty="0" err="1" smtClean="0"/>
              <a:t>lugar</a:t>
            </a:r>
            <a:r>
              <a:rPr lang="cs-CZ" b="1" dirty="0" smtClean="0"/>
              <a:t> ....    </a:t>
            </a:r>
            <a:r>
              <a:rPr lang="cs-CZ" b="1" dirty="0" err="1" smtClean="0"/>
              <a:t>Primero</a:t>
            </a:r>
            <a:endParaRPr lang="cs-CZ" b="1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4018209" y="1208334"/>
            <a:ext cx="75055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ahora</a:t>
            </a:r>
            <a:r>
              <a:rPr lang="cs-CZ" b="1" dirty="0" smtClean="0"/>
              <a:t> </a:t>
            </a:r>
            <a:r>
              <a:rPr lang="cs-CZ" b="1" dirty="0" err="1" smtClean="0"/>
              <a:t>bien</a:t>
            </a:r>
            <a:r>
              <a:rPr lang="cs-CZ" b="1" dirty="0" smtClean="0"/>
              <a:t>  ...  a </a:t>
            </a:r>
            <a:r>
              <a:rPr lang="cs-CZ" b="1" dirty="0" err="1" smtClean="0"/>
              <a:t>continuación</a:t>
            </a:r>
            <a:r>
              <a:rPr lang="cs-CZ" b="1" dirty="0" smtClean="0"/>
              <a:t> ....   en </a:t>
            </a:r>
            <a:r>
              <a:rPr lang="cs-CZ" b="1" dirty="0" err="1" smtClean="0"/>
              <a:t>segundo</a:t>
            </a:r>
            <a:r>
              <a:rPr lang="cs-CZ" b="1" dirty="0" smtClean="0"/>
              <a:t> </a:t>
            </a:r>
            <a:r>
              <a:rPr lang="cs-CZ" b="1" dirty="0" err="1" smtClean="0"/>
              <a:t>lugar</a:t>
            </a:r>
            <a:r>
              <a:rPr lang="cs-CZ" b="1" dirty="0" smtClean="0"/>
              <a:t> ...   </a:t>
            </a:r>
            <a:r>
              <a:rPr lang="cs-CZ" b="1" dirty="0" err="1" smtClean="0"/>
              <a:t>entonces</a:t>
            </a:r>
            <a:endParaRPr lang="cs-CZ" b="1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3773751" y="3674580"/>
            <a:ext cx="79944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también</a:t>
            </a:r>
            <a:r>
              <a:rPr lang="cs-CZ" b="1" dirty="0" smtClean="0"/>
              <a:t> ...    </a:t>
            </a:r>
            <a:r>
              <a:rPr lang="cs-CZ" b="1" dirty="0" err="1" smtClean="0"/>
              <a:t>asimismo</a:t>
            </a:r>
            <a:r>
              <a:rPr lang="cs-CZ" b="1" dirty="0" smtClean="0"/>
              <a:t> ...    </a:t>
            </a:r>
            <a:r>
              <a:rPr lang="cs-CZ" b="1" dirty="0" err="1" smtClean="0"/>
              <a:t>además</a:t>
            </a:r>
            <a:r>
              <a:rPr lang="cs-CZ" b="1" dirty="0" smtClean="0"/>
              <a:t> ...   </a:t>
            </a:r>
            <a:r>
              <a:rPr lang="cs-CZ" b="1" dirty="0" err="1" smtClean="0"/>
              <a:t>por</a:t>
            </a:r>
            <a:r>
              <a:rPr lang="cs-CZ" b="1" dirty="0" smtClean="0"/>
              <a:t> </a:t>
            </a:r>
            <a:r>
              <a:rPr lang="cs-CZ" b="1" dirty="0" err="1" smtClean="0"/>
              <a:t>otro</a:t>
            </a:r>
            <a:r>
              <a:rPr lang="cs-CZ" b="1" dirty="0" smtClean="0"/>
              <a:t> </a:t>
            </a:r>
            <a:r>
              <a:rPr lang="cs-CZ" b="1" dirty="0" err="1" smtClean="0"/>
              <a:t>lado</a:t>
            </a:r>
            <a:r>
              <a:rPr lang="cs-CZ" b="1" dirty="0" smtClean="0"/>
              <a:t> ...   </a:t>
            </a:r>
            <a:r>
              <a:rPr lang="cs-CZ" b="1" dirty="0" err="1" smtClean="0"/>
              <a:t>por</a:t>
            </a:r>
            <a:r>
              <a:rPr lang="cs-CZ" b="1" dirty="0" smtClean="0"/>
              <a:t> </a:t>
            </a:r>
            <a:r>
              <a:rPr lang="cs-CZ" b="1" dirty="0" err="1" smtClean="0"/>
              <a:t>otra</a:t>
            </a:r>
            <a:r>
              <a:rPr lang="cs-CZ" b="1" dirty="0" smtClean="0"/>
              <a:t> parte </a:t>
            </a:r>
            <a:endParaRPr lang="cs-CZ" b="1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4018209" y="2091472"/>
            <a:ext cx="63369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de la </a:t>
            </a:r>
            <a:r>
              <a:rPr lang="cs-CZ" b="1" dirty="0" err="1" smtClean="0"/>
              <a:t>misma</a:t>
            </a:r>
            <a:r>
              <a:rPr lang="cs-CZ" b="1" dirty="0" smtClean="0"/>
              <a:t> </a:t>
            </a:r>
            <a:r>
              <a:rPr lang="cs-CZ" b="1" dirty="0" err="1" smtClean="0"/>
              <a:t>manera</a:t>
            </a:r>
            <a:r>
              <a:rPr lang="cs-CZ" b="1" dirty="0" smtClean="0"/>
              <a:t> ...   </a:t>
            </a:r>
            <a:r>
              <a:rPr lang="cs-CZ" b="1" dirty="0" err="1" smtClean="0"/>
              <a:t>del</a:t>
            </a:r>
            <a:r>
              <a:rPr lang="cs-CZ" b="1" dirty="0" smtClean="0"/>
              <a:t> </a:t>
            </a:r>
            <a:r>
              <a:rPr lang="cs-CZ" b="1" dirty="0" err="1" smtClean="0"/>
              <a:t>mismo</a:t>
            </a:r>
            <a:r>
              <a:rPr lang="cs-CZ" b="1" dirty="0" smtClean="0"/>
              <a:t> </a:t>
            </a:r>
            <a:r>
              <a:rPr lang="cs-CZ" b="1" dirty="0" err="1" smtClean="0"/>
              <a:t>modo</a:t>
            </a:r>
            <a:r>
              <a:rPr lang="cs-CZ" b="1" dirty="0" smtClean="0"/>
              <a:t> ...   </a:t>
            </a:r>
            <a:r>
              <a:rPr lang="cs-CZ" b="1" dirty="0" err="1" smtClean="0"/>
              <a:t>asimismo</a:t>
            </a:r>
            <a:endParaRPr lang="cs-CZ" b="1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3888132" y="2922297"/>
            <a:ext cx="63321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en </a:t>
            </a:r>
            <a:r>
              <a:rPr lang="cs-CZ" b="1" dirty="0" err="1" smtClean="0"/>
              <a:t>otras</a:t>
            </a:r>
            <a:r>
              <a:rPr lang="cs-CZ" b="1" dirty="0" smtClean="0"/>
              <a:t> </a:t>
            </a:r>
            <a:r>
              <a:rPr lang="cs-CZ" b="1" dirty="0" err="1" smtClean="0"/>
              <a:t>palabras</a:t>
            </a:r>
            <a:r>
              <a:rPr lang="cs-CZ" b="1" dirty="0" smtClean="0"/>
              <a:t> ...   </a:t>
            </a:r>
            <a:r>
              <a:rPr lang="cs-CZ" b="1" dirty="0" err="1" smtClean="0"/>
              <a:t>mejor</a:t>
            </a:r>
            <a:r>
              <a:rPr lang="cs-CZ" b="1" dirty="0" smtClean="0"/>
              <a:t> </a:t>
            </a:r>
            <a:r>
              <a:rPr lang="cs-CZ" b="1" dirty="0" err="1" smtClean="0"/>
              <a:t>dicho</a:t>
            </a:r>
            <a:r>
              <a:rPr lang="cs-CZ" b="1" dirty="0" smtClean="0"/>
              <a:t> ...   es </a:t>
            </a:r>
            <a:r>
              <a:rPr lang="cs-CZ" b="1" dirty="0" err="1" smtClean="0"/>
              <a:t>decir</a:t>
            </a:r>
            <a:r>
              <a:rPr lang="cs-CZ" b="1" dirty="0" smtClean="0"/>
              <a:t> ...   o </a:t>
            </a:r>
            <a:r>
              <a:rPr lang="cs-CZ" b="1" dirty="0" err="1" smtClean="0"/>
              <a:t>sea</a:t>
            </a:r>
            <a:endParaRPr lang="cs-CZ" b="1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3888132" y="4572873"/>
            <a:ext cx="43941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pero ...   no </a:t>
            </a:r>
            <a:r>
              <a:rPr lang="cs-CZ" b="1" dirty="0" err="1" smtClean="0"/>
              <a:t>obstante</a:t>
            </a:r>
            <a:r>
              <a:rPr lang="cs-CZ" b="1" dirty="0" smtClean="0"/>
              <a:t> ...   sin embargo </a:t>
            </a:r>
            <a:endParaRPr lang="cs-CZ" b="1" dirty="0"/>
          </a:p>
        </p:txBody>
      </p:sp>
      <p:sp>
        <p:nvSpPr>
          <p:cNvPr id="20" name="TextovéPole 19"/>
          <p:cNvSpPr txBox="1"/>
          <p:nvPr/>
        </p:nvSpPr>
        <p:spPr>
          <a:xfrm>
            <a:off x="3888132" y="6182796"/>
            <a:ext cx="59650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finalmente</a:t>
            </a:r>
            <a:r>
              <a:rPr lang="cs-CZ" b="1" dirty="0" smtClean="0"/>
              <a:t> ...   para </a:t>
            </a:r>
            <a:r>
              <a:rPr lang="cs-CZ" b="1" dirty="0" err="1" smtClean="0"/>
              <a:t>terminar</a:t>
            </a:r>
            <a:r>
              <a:rPr lang="cs-CZ" b="1" dirty="0" smtClean="0"/>
              <a:t> ...   en </a:t>
            </a:r>
            <a:r>
              <a:rPr lang="cs-CZ" b="1" dirty="0" err="1" smtClean="0"/>
              <a:t>fin</a:t>
            </a:r>
            <a:r>
              <a:rPr lang="cs-CZ" b="1" dirty="0" smtClean="0"/>
              <a:t> ...   </a:t>
            </a:r>
            <a:r>
              <a:rPr lang="cs-CZ" b="1" dirty="0" err="1" smtClean="0"/>
              <a:t>por</a:t>
            </a:r>
            <a:r>
              <a:rPr lang="cs-CZ" b="1" dirty="0" smtClean="0"/>
              <a:t> </a:t>
            </a:r>
            <a:r>
              <a:rPr lang="cs-CZ" b="1" dirty="0" err="1" smtClean="0"/>
              <a:t>último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515864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-0.00039 -0.02083 -0.00052 -0.04143 -0.00104 -0.06204 C -0.00143 -0.07569 -0.00169 -0.07176 -0.00312 -0.08079 C -0.00416 -0.08704 -0.00455 -0.09143 -0.0052 -0.09768 C -0.00455 -0.11667 -0.0052 -0.13565 -0.00312 -0.15417 C -0.00234 -0.16134 0.00222 -0.16574 0.00313 -0.17292 C 0.00404 -0.17893 0.00274 -0.18542 0.00209 -0.19167 C 0.00144 -0.19977 -0.00195 -0.21875 -0.00312 -0.22546 C -0.00351 -0.2375 -0.00377 -0.2493 -0.00416 -0.26111 C -0.00442 -0.26875 -0.00481 -0.27616 -0.0052 -0.2838 C -0.00573 -0.29074 -0.00586 -0.2963 -0.00742 -0.30255 C -0.00898 -0.30926 -0.0095 -0.30995 -0.01159 -0.31574 C -0.0125 -0.32176 -0.01393 -0.33218 -0.01575 -0.33819 C -0.01705 -0.34213 -0.02005 -0.34954 -0.02005 -0.34954 C -0.02031 -0.35208 -0.02148 -0.36343 -0.02213 -0.36643 C -0.02265 -0.36898 -0.02356 -0.3713 -0.02422 -0.37384 C -0.02461 -0.37569 -0.02487 -0.37778 -0.02526 -0.37963 C -0.02552 -0.38426 -0.02682 -0.41458 -0.02734 -0.42083 C -0.02799 -0.42778 -0.02877 -0.42593 -0.0306 -0.43218 C -0.03099 -0.43403 -0.03112 -0.43611 -0.03164 -0.43773 C -0.03216 -0.43981 -0.0332 -0.44143 -0.03372 -0.44352 C -0.03463 -0.44699 -0.03502 -0.45093 -0.0358 -0.45463 C -0.03659 -0.45787 -0.03724 -0.46088 -0.03789 -0.46412 C -0.03867 -0.46782 -0.03997 -0.47546 -0.03997 -0.47546 C -0.03893 -0.48102 -0.03841 -0.48704 -0.03685 -0.49236 C -0.03502 -0.49861 -0.03112 -0.50069 -0.02838 -0.50532 C -0.02148 -0.51782 -0.03164 -0.50486 -0.02317 -0.51481 C -0.01914 -0.52546 -0.01927 -0.52454 -0.01575 -0.54305 C -0.01354 -0.55486 -0.01367 -0.55023 -0.01367 -0.55602 L -0.01367 -0.55602 L -0.01054 -0.54676 " pathEditMode="relative" ptsTypes="AAAAAAAAAAAAAAAAAAAAAAAAAAAAAAAA">
                                      <p:cBhvr>
                                        <p:cTn id="2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3.7037E-7 L 4.16667E-6 -3.7037E-7 C -0.00039 0.01481 -0.00053 0.03009 -0.00118 0.04491 C -0.00118 0.04699 -0.00196 0.04861 -0.00222 0.05069 C -0.00274 0.05694 -0.00274 0.06319 -0.00326 0.06944 C -0.00339 0.07268 -0.00391 0.07569 -0.0043 0.07893 C -0.00469 0.0831 -0.00482 0.08773 -0.00534 0.0919 C -0.00547 0.09398 -0.00612 0.0956 -0.00638 0.09768 C -0.00678 0.10139 -0.00691 0.10509 -0.00743 0.1088 C -0.00756 0.11018 -0.00743 0.10648 -0.00743 0.10509 L -0.00743 0.10509 " pathEditMode="relative" ptsTypes="AAAAAAAAAAA">
                                      <p:cBhvr>
                                        <p:cTn id="3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25E-7 4.44444E-6 L 6.25E-7 4.44444E-6 C -0.00039 -0.01459 -0.00052 -0.02894 -0.00117 -0.04329 C -0.00117 -0.04584 -0.00156 -0.04838 -0.00221 -0.05093 C -0.00339 -0.05602 -0.00638 -0.06574 -0.00638 -0.06574 L -0.00846 -0.08079 C -0.00885 -0.08334 -0.00912 -0.08588 -0.00951 -0.08843 C -0.01263 -0.10463 -0.0112 -0.09584 -0.0138 -0.11459 C -0.01419 -0.11713 -0.0151 -0.12523 -0.01589 -0.12778 C -0.01654 -0.12986 -0.01797 -0.13334 -0.01797 -0.13334 L -0.01901 -0.13334 " pathEditMode="relative" ptsTypes="AAAAAAAAAAA">
                                      <p:cBhvr>
                                        <p:cTn id="3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7 5.55556E-6 L -2.08333E-7 5.55556E-6 C 0.00144 0.02917 0.00157 0.02084 -2.08333E-7 0.05811 C -0.00039 0.06667 -0.00091 0.06806 -0.00221 0.07501 C -0.0026 0.08195 -0.0026 0.0889 -0.00325 0.09561 C -0.00364 0.09954 -0.00534 0.10695 -0.00534 0.10695 C -0.00573 0.11066 -0.00586 0.11459 -0.00638 0.11829 C -0.00703 0.122 -0.00781 0.1257 -0.00859 0.12941 L -0.00963 0.13496 C -0.01002 0.13704 -0.01015 0.1389 -0.01067 0.14075 L -0.01276 0.14816 C -0.01159 0.16343 -0.01067 0.17223 -0.01067 0.18959 C -0.01067 0.19839 -0.01106 0.20718 -0.01172 0.21575 C -0.01406 0.24677 -0.0138 0.22061 -0.0138 0.23658 L -0.0138 0.23658 " pathEditMode="relative" ptsTypes="AAAAAAAAAAAAAAA">
                                      <p:cBhvr>
                                        <p:cTn id="4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95833E-6 4.07407E-6 L -8.95833E-6 4.07407E-6 C 0.00039 0.00925 0.00091 0.01851 0.00104 0.028 C 0.00273 0.12523 -0.00339 0.09074 0.00325 0.12569 C 0.00299 0.13101 0.00338 0.15601 -8.95833E-6 0.16504 L -0.00209 0.1706 C -0.00456 0.18402 -0.003 0.17847 -0.00626 0.1875 C -0.00769 0.1949 -0.00652 0.19166 -0.00938 0.19699 L -0.00938 0.19699 " pathEditMode="relative" ptsTypes="AAAAAAAAA">
                                      <p:cBhvr>
                                        <p:cTn id="45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375E-6 7.40741E-7 L -4.375E-6 7.40741E-7 C -0.00039 0.00741 -0.00104 0.01481 -0.00104 0.02245 C -0.00104 0.0294 0.00013 0.03148 0.00104 0.0375 C 0.00248 0.04815 0.00157 0.04468 0.00313 0.0544 C 0.00378 0.0581 0.00456 0.0618 0.00521 0.06574 C 0.0056 0.06759 0.00638 0.06921 0.00638 0.0713 L 0.00638 0.08079 L 0.00638 0.08079 " pathEditMode="relative" ptsTypes="AAAAAAAAA">
                                      <p:cBhvr>
                                        <p:cTn id="49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625E-6 5.92593E-6 L 5.625E-6 5.92593E-6 C 5.625E-6 -0.00161 -0.00468 -0.04351 0.00521 -0.04884 C 0.00769 -0.05023 0.01016 -0.05023 0.01264 -0.05069 C 0.0155 -0.05023 0.0185 -0.05069 0.0211 -0.04884 C 0.02344 -0.04745 0.0254 -0.04398 0.02748 -0.04143 L 0.03061 -0.03773 C 0.031 -0.03518 0.03126 -0.03263 0.03165 -0.03009 C 0.03204 -0.02823 0.03282 -0.02638 0.03269 -0.02453 C 0.03152 0.00649 0.03243 -0.01203 0.02852 0.00186 C 0.028 0.00371 0.02826 0.00626 0.02748 0.00765 C 0.0267 0.00903 0.0254 0.0088 0.02422 0.0095 C 0.01589 0.01945 0.0224 0.0132 0.00209 0.0132 L 0.00209 0.0132 " pathEditMode="relative" ptsTypes="AAAAAAAAAAAAAA">
                                      <p:cBhvr>
                                        <p:cTn id="53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4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>
            <a:hlinkClick r:id="rId2" action="ppaction://hlinksldjump"/>
          </p:cNvPr>
          <p:cNvSpPr/>
          <p:nvPr/>
        </p:nvSpPr>
        <p:spPr>
          <a:xfrm>
            <a:off x="3193962" y="263888"/>
            <a:ext cx="3637936" cy="702027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solidFill>
                  <a:schemeClr val="tx1"/>
                </a:solidFill>
              </a:rPr>
              <a:t>conectores</a:t>
            </a:r>
            <a:r>
              <a:rPr lang="cs-CZ" sz="2400" b="1" dirty="0" smtClean="0">
                <a:solidFill>
                  <a:schemeClr val="tx1"/>
                </a:solidFill>
              </a:rPr>
              <a:t> </a:t>
            </a:r>
            <a:r>
              <a:rPr lang="cs-CZ" sz="2400" b="1" dirty="0" err="1" smtClean="0">
                <a:solidFill>
                  <a:schemeClr val="tx1"/>
                </a:solidFill>
              </a:rPr>
              <a:t>discursivos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334851" y="430235"/>
            <a:ext cx="20874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Busca</a:t>
            </a:r>
            <a:r>
              <a:rPr lang="cs-CZ" b="1" dirty="0" smtClean="0"/>
              <a:t> </a:t>
            </a:r>
            <a:r>
              <a:rPr lang="cs-CZ" b="1" dirty="0" err="1" smtClean="0"/>
              <a:t>sinónimos</a:t>
            </a:r>
            <a:r>
              <a:rPr lang="cs-CZ" b="1" dirty="0" smtClean="0"/>
              <a:t>:</a:t>
            </a:r>
            <a:endParaRPr lang="cs-CZ" b="1" dirty="0"/>
          </a:p>
        </p:txBody>
      </p:sp>
      <p:sp>
        <p:nvSpPr>
          <p:cNvPr id="4" name="Zaoblený obdélník 3"/>
          <p:cNvSpPr/>
          <p:nvPr/>
        </p:nvSpPr>
        <p:spPr>
          <a:xfrm>
            <a:off x="334851" y="1304932"/>
            <a:ext cx="2292440" cy="446596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ante </a:t>
            </a:r>
            <a:r>
              <a:rPr lang="cs-CZ" sz="2000" b="1" dirty="0" err="1" smtClean="0">
                <a:solidFill>
                  <a:schemeClr val="tx1"/>
                </a:solidFill>
              </a:rPr>
              <a:t>todo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334851" y="1909839"/>
            <a:ext cx="2292440" cy="446596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en mi </a:t>
            </a:r>
            <a:r>
              <a:rPr lang="cs-CZ" sz="2000" b="1" dirty="0" err="1" smtClean="0">
                <a:solidFill>
                  <a:schemeClr val="tx1"/>
                </a:solidFill>
              </a:rPr>
              <a:t>opinión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334851" y="2514746"/>
            <a:ext cx="2575774" cy="446596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en </a:t>
            </a:r>
            <a:r>
              <a:rPr lang="cs-CZ" sz="2000" b="1" dirty="0" err="1" smtClean="0">
                <a:solidFill>
                  <a:schemeClr val="tx1"/>
                </a:solidFill>
              </a:rPr>
              <a:t>consecuencia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334851" y="3119653"/>
            <a:ext cx="2292440" cy="446596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es </a:t>
            </a:r>
            <a:r>
              <a:rPr lang="cs-CZ" sz="2000" b="1" dirty="0" err="1" smtClean="0">
                <a:solidFill>
                  <a:schemeClr val="tx1"/>
                </a:solidFill>
              </a:rPr>
              <a:t>decir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334851" y="3724560"/>
            <a:ext cx="2292440" cy="446596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en </a:t>
            </a:r>
            <a:r>
              <a:rPr lang="cs-CZ" sz="2000" b="1" dirty="0" err="1" smtClean="0">
                <a:solidFill>
                  <a:schemeClr val="tx1"/>
                </a:solidFill>
              </a:rPr>
              <a:t>resumen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334851" y="4329467"/>
            <a:ext cx="2292440" cy="446596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por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supuesto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0" name="Zaoblený obdélník 9"/>
          <p:cNvSpPr/>
          <p:nvPr/>
        </p:nvSpPr>
        <p:spPr>
          <a:xfrm>
            <a:off x="334851" y="4934374"/>
            <a:ext cx="2292440" cy="446596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además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334851" y="5539281"/>
            <a:ext cx="2292440" cy="446596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en </a:t>
            </a:r>
            <a:r>
              <a:rPr lang="cs-CZ" sz="2000" b="1" dirty="0" err="1" smtClean="0">
                <a:solidFill>
                  <a:schemeClr val="tx1"/>
                </a:solidFill>
              </a:rPr>
              <a:t>realidad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2" name="Zaoblený obdélník 11"/>
          <p:cNvSpPr/>
          <p:nvPr/>
        </p:nvSpPr>
        <p:spPr>
          <a:xfrm>
            <a:off x="334851" y="6144188"/>
            <a:ext cx="2292440" cy="446596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por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cierto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3" name="Zaoblený obdélník 12"/>
          <p:cNvSpPr/>
          <p:nvPr/>
        </p:nvSpPr>
        <p:spPr>
          <a:xfrm>
            <a:off x="9077459" y="1304932"/>
            <a:ext cx="2292440" cy="446596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desde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luego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4" name="Zaoblený obdélník 13"/>
          <p:cNvSpPr/>
          <p:nvPr/>
        </p:nvSpPr>
        <p:spPr>
          <a:xfrm>
            <a:off x="9077459" y="1909839"/>
            <a:ext cx="2292440" cy="446596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antes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que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nada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5" name="Zaoblený obdélník 14"/>
          <p:cNvSpPr/>
          <p:nvPr/>
        </p:nvSpPr>
        <p:spPr>
          <a:xfrm>
            <a:off x="9077459" y="2514746"/>
            <a:ext cx="2575774" cy="446596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a mi </a:t>
            </a:r>
            <a:r>
              <a:rPr lang="cs-CZ" sz="2000" b="1" dirty="0" err="1" smtClean="0">
                <a:solidFill>
                  <a:schemeClr val="tx1"/>
                </a:solidFill>
              </a:rPr>
              <a:t>modo</a:t>
            </a:r>
            <a:r>
              <a:rPr lang="cs-CZ" sz="2000" b="1" dirty="0" smtClean="0">
                <a:solidFill>
                  <a:schemeClr val="tx1"/>
                </a:solidFill>
              </a:rPr>
              <a:t> de ver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6" name="Zaoblený obdélník 15"/>
          <p:cNvSpPr/>
          <p:nvPr/>
        </p:nvSpPr>
        <p:spPr>
          <a:xfrm>
            <a:off x="9077459" y="3119653"/>
            <a:ext cx="2292440" cy="446596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por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consiguiente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7" name="Zaoblený obdélník 16"/>
          <p:cNvSpPr/>
          <p:nvPr/>
        </p:nvSpPr>
        <p:spPr>
          <a:xfrm>
            <a:off x="9077459" y="3724560"/>
            <a:ext cx="2292440" cy="446596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no </a:t>
            </a:r>
            <a:r>
              <a:rPr lang="cs-CZ" sz="2000" b="1" dirty="0" err="1" smtClean="0">
                <a:solidFill>
                  <a:schemeClr val="tx1"/>
                </a:solidFill>
              </a:rPr>
              <a:t>obstante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8" name="Zaoblený obdélník 17"/>
          <p:cNvSpPr/>
          <p:nvPr/>
        </p:nvSpPr>
        <p:spPr>
          <a:xfrm>
            <a:off x="9077459" y="4329467"/>
            <a:ext cx="2292440" cy="446596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a </a:t>
            </a:r>
            <a:r>
              <a:rPr lang="cs-CZ" sz="2000" b="1" dirty="0" err="1" smtClean="0">
                <a:solidFill>
                  <a:schemeClr val="tx1"/>
                </a:solidFill>
              </a:rPr>
              <a:t>propósito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9" name="Zaoblený obdélník 18"/>
          <p:cNvSpPr/>
          <p:nvPr/>
        </p:nvSpPr>
        <p:spPr>
          <a:xfrm>
            <a:off x="9077459" y="4934374"/>
            <a:ext cx="2292440" cy="446596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esto</a:t>
            </a:r>
            <a:r>
              <a:rPr lang="cs-CZ" sz="2000" b="1" dirty="0" smtClean="0">
                <a:solidFill>
                  <a:schemeClr val="tx1"/>
                </a:solidFill>
              </a:rPr>
              <a:t> es 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0" name="Zaoblený obdélník 19"/>
          <p:cNvSpPr/>
          <p:nvPr/>
        </p:nvSpPr>
        <p:spPr>
          <a:xfrm>
            <a:off x="9077459" y="5539281"/>
            <a:ext cx="2292440" cy="446596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en suma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1" name="Zaoblený obdélník 20"/>
          <p:cNvSpPr/>
          <p:nvPr/>
        </p:nvSpPr>
        <p:spPr>
          <a:xfrm>
            <a:off x="9077459" y="6144188"/>
            <a:ext cx="2292440" cy="446596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de </a:t>
            </a:r>
            <a:r>
              <a:rPr lang="cs-CZ" sz="2000" b="1" dirty="0" err="1" smtClean="0">
                <a:solidFill>
                  <a:schemeClr val="tx1"/>
                </a:solidFill>
              </a:rPr>
              <a:t>hecho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2" name="Zaoblený obdélník 21"/>
          <p:cNvSpPr/>
          <p:nvPr/>
        </p:nvSpPr>
        <p:spPr>
          <a:xfrm>
            <a:off x="9077459" y="1304932"/>
            <a:ext cx="2292440" cy="446596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především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3" name="Zaoblený obdélník 22"/>
          <p:cNvSpPr/>
          <p:nvPr/>
        </p:nvSpPr>
        <p:spPr>
          <a:xfrm>
            <a:off x="9077458" y="1909839"/>
            <a:ext cx="2852487" cy="446596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podle mého názoru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4" name="Zaoblený obdélník 23"/>
          <p:cNvSpPr/>
          <p:nvPr/>
        </p:nvSpPr>
        <p:spPr>
          <a:xfrm>
            <a:off x="9077459" y="2514746"/>
            <a:ext cx="2575774" cy="446596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v důsledku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5" name="Zaoblený obdélník 24"/>
          <p:cNvSpPr/>
          <p:nvPr/>
        </p:nvSpPr>
        <p:spPr>
          <a:xfrm>
            <a:off x="9077459" y="3119653"/>
            <a:ext cx="2292440" cy="446596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to jest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6" name="Zaoblený obdélník 25"/>
          <p:cNvSpPr/>
          <p:nvPr/>
        </p:nvSpPr>
        <p:spPr>
          <a:xfrm>
            <a:off x="9077459" y="3724560"/>
            <a:ext cx="2292440" cy="446596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celkem vzato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7" name="Zaoblený obdélník 26"/>
          <p:cNvSpPr/>
          <p:nvPr/>
        </p:nvSpPr>
        <p:spPr>
          <a:xfrm>
            <a:off x="9077459" y="4329467"/>
            <a:ext cx="2292440" cy="446596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ovšem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8" name="Zaoblený obdélník 27"/>
          <p:cNvSpPr/>
          <p:nvPr/>
        </p:nvSpPr>
        <p:spPr>
          <a:xfrm>
            <a:off x="9077459" y="4934374"/>
            <a:ext cx="2292440" cy="446596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nicméně / navíc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9" name="Zaoblený obdélník 28"/>
          <p:cNvSpPr/>
          <p:nvPr/>
        </p:nvSpPr>
        <p:spPr>
          <a:xfrm>
            <a:off x="9077459" y="5539281"/>
            <a:ext cx="2292440" cy="446596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ve skutečnosti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30" name="Zaoblený obdélník 29"/>
          <p:cNvSpPr/>
          <p:nvPr/>
        </p:nvSpPr>
        <p:spPr>
          <a:xfrm>
            <a:off x="9077459" y="6144188"/>
            <a:ext cx="2292440" cy="446596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mimochodem</a:t>
            </a:r>
            <a:endParaRPr lang="cs-CZ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3118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-0.00365 -0.00255 -0.00703 -0.00579 -0.01081 -0.00764 C -0.01419 -0.00949 -0.03008 -0.01134 -0.03112 -0.01158 C -0.05104 -0.01505 -0.02917 -0.01181 -0.04726 -0.01528 C -0.05117 -0.01621 -0.05508 -0.01667 -0.05898 -0.01713 C -0.06901 -0.02153 -0.05664 -0.01644 -0.06966 -0.02107 C -0.07122 -0.02153 -0.07253 -0.02246 -0.07396 -0.02292 C -0.07682 -0.02384 -0.07969 -0.02408 -0.08255 -0.02477 C -0.08398 -0.02523 -0.08542 -0.02616 -0.08685 -0.02662 C -0.09557 -0.02963 -0.11471 -0.03195 -0.11901 -0.03241 C -0.12656 -0.0331 -0.13398 -0.03403 -0.14154 -0.03426 L -0.22513 -0.03611 C -0.22969 -0.03681 -0.23437 -0.03704 -0.23906 -0.0382 C -0.24297 -0.03889 -0.24687 -0.04121 -0.25078 -0.0419 C -0.25794 -0.04306 -0.2651 -0.04329 -0.27226 -0.04375 C -0.27513 -0.04514 -0.27799 -0.04653 -0.28086 -0.04769 C -0.28294 -0.04838 -0.28516 -0.04861 -0.28724 -0.04954 C -0.28906 -0.05046 -0.29075 -0.05232 -0.29258 -0.05324 C -0.29674 -0.05579 -0.29987 -0.05579 -0.30443 -0.05718 C -0.30625 -0.05764 -0.30794 -0.0588 -0.30976 -0.05903 C -0.31615 -0.05996 -0.32266 -0.06019 -0.32904 -0.06088 C -0.33724 -0.06204 -0.34544 -0.06343 -0.35365 -0.06482 C -0.35729 -0.06528 -0.36081 -0.06621 -0.36445 -0.06667 L -0.38151 -0.06852 C -0.38294 -0.06968 -0.38424 -0.07176 -0.38581 -0.07222 C -0.38893 -0.07361 -0.39232 -0.07338 -0.39544 -0.07431 C -0.39766 -0.07477 -0.39974 -0.07523 -0.40195 -0.07616 C -0.40443 -0.07708 -0.40729 -0.07963 -0.40937 -0.08171 C -0.41055 -0.08287 -0.41146 -0.08449 -0.41263 -0.08565 C -0.41497 -0.08796 -0.41836 -0.09097 -0.42122 -0.09144 C -0.42695 -0.0919 -0.43268 -0.09144 -0.43828 -0.09144 L -0.43828 -0.09144 " pathEditMode="relative" ptsTypes="AAAAAAAAAAAAAAAAAAAAAAAAAAAAAAAAA">
                                      <p:cBhvr>
                                        <p:cTn id="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-0.00325 -0.00069 -0.00651 -0.00116 -0.00976 -0.00208 C -0.01145 -0.00255 -0.01328 -0.0037 -0.0151 -0.00394 C -0.02291 -0.00486 -0.03085 -0.00486 -0.03867 -0.00579 C -0.04687 -0.00671 -0.05507 -0.00856 -0.06328 -0.00972 L -0.09114 -0.01343 C -0.09752 -0.01597 -0.10403 -0.01829 -0.11041 -0.02106 C -0.11731 -0.02407 -0.12395 -0.02801 -0.13085 -0.03056 C -0.13398 -0.03194 -0.13724 -0.03333 -0.14049 -0.03449 C -0.14257 -0.03519 -0.14479 -0.03542 -0.14687 -0.03634 C -0.14804 -0.03681 -0.14895 -0.03819 -0.15013 -0.03819 C -0.16184 -0.03935 -0.17369 -0.03958 -0.18541 -0.04005 C -0.19088 -0.04167 -0.19518 -0.04259 -0.20052 -0.04583 C -0.20989 -0.05139 -0.20377 -0.04861 -0.21328 -0.05162 C -0.2151 -0.05208 -0.21692 -0.05324 -0.21875 -0.05347 C -0.22656 -0.05463 -0.23437 -0.05486 -0.24231 -0.05532 C -0.2444 -0.05671 -0.24648 -0.0581 -0.24869 -0.05926 C -0.26197 -0.06644 -0.27057 -0.06019 -0.28828 -0.05926 C -0.30625 -0.05116 -0.29648 -0.05486 -0.33658 -0.05926 C -0.33945 -0.05949 -0.34518 -0.06296 -0.34518 -0.06296 C -0.34856 -0.06898 -0.34882 -0.0706 -0.35377 -0.07454 C -0.35859 -0.07847 -0.35989 -0.07778 -0.36445 -0.08009 C -0.36653 -0.08125 -0.36875 -0.08241 -0.37083 -0.08403 C -0.37239 -0.08495 -0.37369 -0.08681 -0.37513 -0.08773 C -0.37682 -0.08889 -0.37864 -0.08958 -0.38046 -0.08981 C -0.39869 -0.09097 -0.41692 -0.09097 -0.43515 -0.09167 C -0.4444 -0.10255 -0.43359 -0.08796 -0.43945 -0.10116 C -0.44023 -0.10301 -0.44166 -0.10347 -0.4427 -0.10486 C -0.44518 -0.10856 -0.44596 -0.11227 -0.44908 -0.11458 C -0.44974 -0.11505 -0.45052 -0.11458 -0.45117 -0.11458 L -0.45117 -0.11458 " pathEditMode="relative" ptsTypes="AAAAAAAAAAAAAAAAAAAAAAAAAAAAAAAA">
                                      <p:cBhvr>
                                        <p:cTn id="1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-0.0582 -0.01597 -0.00221 -0.00185 -0.1457 -0.00579 C -0.14869 -0.00602 -0.15143 -0.00694 -0.15429 -0.00764 C -0.16171 -0.00972 -0.15937 -0.00926 -0.16614 -0.01157 C -0.16823 -0.01227 -0.17031 -0.01319 -0.17252 -0.01342 C -0.18645 -0.01458 -0.20039 -0.01481 -0.21432 -0.01528 C -0.22786 -0.01713 -0.22591 -0.01597 -0.23567 -0.01921 C -0.24036 -0.0206 -0.24296 -0.02153 -0.24752 -0.025 C -0.24974 -0.02662 -0.25182 -0.02893 -0.2539 -0.03055 C -0.2595 -0.03518 -0.25859 -0.0331 -0.26354 -0.03819 C -0.26471 -0.03935 -0.26549 -0.0419 -0.26679 -0.04213 C -0.27708 -0.04375 -0.2875 -0.04329 -0.29791 -0.04398 C -0.3 -0.04537 -0.30221 -0.04606 -0.30429 -0.04792 C -0.30794 -0.05092 -0.30885 -0.05254 -0.31289 -0.05347 C -0.31679 -0.0544 -0.3207 -0.05486 -0.32461 -0.05532 C -0.32812 -0.05741 -0.32916 -0.05833 -0.3332 -0.05926 C -0.3375 -0.06018 -0.34179 -0.06042 -0.34609 -0.06111 C -0.34817 -0.06157 -0.35039 -0.0625 -0.35247 -0.06296 C -0.36002 -0.07199 -0.35078 -0.06227 -0.3664 -0.06875 C -0.3677 -0.06921 -0.36849 -0.07176 -0.36966 -0.07268 C -0.37161 -0.07407 -0.3776 -0.07546 -0.37929 -0.07639 C -0.38112 -0.07731 -0.38281 -0.07917 -0.38463 -0.08032 C -0.38671 -0.08171 -0.38893 -0.08287 -0.39101 -0.08403 C -0.39218 -0.08472 -0.39323 -0.08518 -0.39427 -0.08588 C -0.39609 -0.08727 -0.39778 -0.08866 -0.39961 -0.08981 C -0.40065 -0.09051 -0.40169 -0.09143 -0.40286 -0.09167 C -0.4082 -0.09282 -0.41354 -0.09305 -0.41888 -0.09352 C -0.42669 -0.09815 -0.41705 -0.09259 -0.42643 -0.09745 C -0.42747 -0.09792 -0.42851 -0.09861 -0.42968 -0.0993 C -0.4332 -0.10347 -0.43151 -0.10301 -0.43385 -0.10301 L -0.43385 -0.10301 " pathEditMode="relative" ptsTypes="AAAAAAAAAAAAAAAAAAAAAAAAAAAAAAAA">
                                      <p:cBhvr>
                                        <p:cTn id="1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-0.00365 -0.00255 -0.00717 -0.00556 -0.01081 -0.00764 C -0.0125 -0.0088 -0.01446 -0.00834 -0.01615 -0.00973 C -0.02123 -0.01343 -0.02605 -0.01875 -0.03112 -0.02292 C -0.04076 -0.03125 -0.05013 -0.03843 -0.06003 -0.04584 C -0.06355 -0.04838 -0.06745 -0.05 -0.07071 -0.05348 C -0.07618 -0.0588 -0.07917 -0.06227 -0.08464 -0.06667 C -0.08646 -0.06806 -0.08829 -0.06922 -0.09011 -0.07061 C -0.09558 -0.075 -0.09792 -0.07755 -0.10287 -0.0838 C -0.10469 -0.08635 -0.10625 -0.08936 -0.10821 -0.09144 C -0.11276 -0.09607 -0.12071 -0.10301 -0.12644 -0.10672 C -0.12969 -0.1088 -0.13295 -0.11019 -0.13607 -0.1125 C -0.13789 -0.11366 -0.13959 -0.11505 -0.14141 -0.11621 C -0.15678 -0.12524 -0.16237 -0.12176 -0.18438 -0.1257 C -0.18685 -0.12616 -0.18933 -0.12709 -0.1918 -0.12755 C -0.19362 -0.12894 -0.19532 -0.13056 -0.19714 -0.13149 C -0.19896 -0.13241 -0.20079 -0.13264 -0.20248 -0.13334 C -0.21537 -0.13843 -0.19597 -0.13149 -0.21329 -0.13727 C -0.21498 -0.13774 -0.2168 -0.13889 -0.21862 -0.13912 C -0.23112 -0.14028 -0.24362 -0.14028 -0.25612 -0.14098 C -0.26042 -0.14491 -0.26498 -0.14769 -0.26888 -0.15232 C -0.2711 -0.15487 -0.27331 -0.15741 -0.27539 -0.15996 C -0.27683 -0.16181 -0.27813 -0.16412 -0.27969 -0.16575 C -0.29766 -0.18496 -0.27032 -0.15162 -0.29675 -0.18287 C -0.29792 -0.18426 -0.30664 -0.19491 -0.3086 -0.1963 C -0.31029 -0.19746 -0.31211 -0.19746 -0.31394 -0.19815 C -0.32357 -0.20186 -0.31211 -0.19815 -0.32461 -0.20186 C -0.33868 -0.21181 -0.31836 -0.197 -0.33959 -0.21528 C -0.34675 -0.2213 -0.35404 -0.22616 -0.36107 -0.23241 C -0.36316 -0.23426 -0.36524 -0.23635 -0.36745 -0.23797 C -0.36954 -0.23959 -0.37175 -0.24051 -0.37396 -0.2419 L -0.38034 -0.24561 C -0.38138 -0.2463 -0.38243 -0.24723 -0.3836 -0.24769 L -0.38894 -0.24954 C -0.39818 -0.25602 -0.39024 -0.25116 -0.40066 -0.2551 C -0.41667 -0.26135 -0.40196 -0.25741 -0.41784 -0.26088 C -0.42344 -0.26436 -0.41888 -0.26065 -0.42422 -0.26852 C -0.42526 -0.26991 -0.42644 -0.27084 -0.42748 -0.27223 C -0.42865 -0.27408 -0.42956 -0.27639 -0.43073 -0.27801 C -0.43347 -0.28218 -0.43386 -0.28195 -0.43711 -0.2838 L -0.4392 -0.28936 L -0.4392 -0.28936 " pathEditMode="relative" ptsTypes="AAAAAAAAAAAAAAAAAAAAAAAAAAAAAAAAAAAAAAAAAAA">
                                      <p:cBhvr>
                                        <p:cTn id="1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2.22222E-6 L -1.66667E-6 0.00023 C -0.00052 -0.00023 -0.01133 -0.00672 -0.01419 -0.00718 C -0.01888 -0.00834 -0.0237 -0.00857 -0.02825 -0.00903 C -0.03164 -0.01088 -0.03476 -0.01297 -0.03815 -0.01435 C -0.04349 -0.01644 -0.05443 -0.01968 -0.05443 -0.01945 C -0.05937 -0.02384 -0.05872 -0.02338 -0.06419 -0.02685 C -0.07252 -0.03195 -0.06159 -0.02454 -0.07187 -0.03033 C -0.07825 -0.0338 -0.07591 -0.03334 -0.08164 -0.03727 C -0.08919 -0.04283 -0.0845 -0.03935 -0.09036 -0.04259 C -0.09206 -0.04375 -0.09388 -0.04537 -0.0957 -0.04607 C -0.10208 -0.04931 -0.10469 -0.04977 -0.11094 -0.05162 C -0.11276 -0.05255 -0.11445 -0.0544 -0.1164 -0.05486 C -0.12239 -0.05741 -0.14258 -0.05834 -0.14453 -0.05857 L -0.1543 -0.06922 C -0.16185 -0.07732 -0.15846 -0.075 -0.16406 -0.07801 C -0.16562 -0.07986 -0.16693 -0.08195 -0.16849 -0.08334 C -0.17305 -0.0882 -0.17305 -0.08611 -0.17825 -0.09051 C -0.18008 -0.0919 -0.18164 -0.09445 -0.18372 -0.09584 C -0.18685 -0.09769 -0.19023 -0.09815 -0.19349 -0.09931 C -0.19492 -0.1007 -0.19622 -0.10209 -0.19778 -0.10301 C -0.20026 -0.10394 -0.20299 -0.10394 -0.20547 -0.10463 C -0.21901 -0.1081 -0.2043 -0.10486 -0.22057 -0.1081 C -0.22318 -0.10949 -0.22565 -0.11065 -0.22825 -0.11181 C -0.23203 -0.11297 -0.2401 -0.11459 -0.24349 -0.11528 C -0.24596 -0.11644 -0.24844 -0.11783 -0.25104 -0.11898 C -0.2543 -0.12014 -0.25768 -0.1206 -0.26094 -0.12222 C -0.26211 -0.12292 -0.26289 -0.125 -0.26406 -0.1257 C -0.26549 -0.12685 -0.26693 -0.12685 -0.26836 -0.12778 C -0.27174 -0.12917 -0.27474 -0.13241 -0.27812 -0.13287 L -0.30104 -0.13658 C -0.30469 -0.13889 -0.30872 -0.13982 -0.31185 -0.14352 C -0.3151 -0.14769 -0.31862 -0.15116 -0.32174 -0.15579 C -0.32617 -0.16343 -0.32982 -0.16945 -0.33581 -0.17547 C -0.3375 -0.17709 -0.33932 -0.17917 -0.34127 -0.18056 C -0.34219 -0.18148 -0.34349 -0.18172 -0.3444 -0.18264 C -0.34557 -0.18334 -0.34648 -0.18519 -0.34765 -0.18611 C -0.34948 -0.1875 -0.35143 -0.1882 -0.35312 -0.18959 C -0.36159 -0.1963 -0.35156 -0.19051 -0.35976 -0.19491 C -0.37018 -0.20764 -0.35898 -0.19537 -0.36732 -0.20185 C -0.37513 -0.20834 -0.36536 -0.20278 -0.37487 -0.20903 C -0.37708 -0.21042 -0.3793 -0.21111 -0.38138 -0.2125 C -0.3832 -0.21366 -0.38489 -0.21551 -0.38685 -0.21621 C -0.38971 -0.21713 -0.39258 -0.21713 -0.39544 -0.21783 C -0.39752 -0.21991 -0.40416 -0.22685 -0.40638 -0.23033 C -0.40911 -0.23426 -0.41094 -0.23935 -0.41393 -0.24259 C -0.41732 -0.2463 -0.41771 -0.24722 -0.42161 -0.24977 C -0.42265 -0.25047 -0.42383 -0.2507 -0.42474 -0.25139 C -0.4332 -0.25834 -0.42318 -0.25232 -0.43138 -0.25672 C -0.43242 -0.25857 -0.43333 -0.26042 -0.4345 -0.26227 C -0.43568 -0.26343 -0.43711 -0.26389 -0.43789 -0.26551 C -0.43867 -0.26713 -0.43828 -0.26945 -0.43893 -0.27107 C -0.44101 -0.275 -0.44193 -0.27454 -0.44427 -0.27454 L -0.44427 -0.27431 L -0.44427 -0.27454 " pathEditMode="relative" rAng="0" ptsTypes="AAAAAAAAAAAAAAAAAAAAAAAAAAAAAAAAAAAAAAAAAAAAAAAAAAAAAAA">
                                      <p:cBhvr>
                                        <p:cTn id="22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214" y="-137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-0.00365 0.00625 -0.00729 0.01227 -0.01081 0.01898 C -0.01198 0.0213 -0.0125 0.02477 -0.01393 0.02662 C -0.01523 0.02801 -0.0168 0.02778 -0.01823 0.02847 C -0.03633 0.05417 -0.01224 0.01921 -0.02786 0.04375 C -0.0293 0.04583 -0.03099 0.04722 -0.03216 0.04954 C -0.03685 0.05787 -0.03138 0.05301 -0.03763 0.06088 C -0.0388 0.0625 -0.04049 0.0632 -0.0418 0.06458 C -0.05052 0.07407 -0.05781 0.08889 -0.06758 0.09329 C -0.07122 0.09491 -0.07526 0.09607 -0.07825 0.10093 C -0.08724 0.11528 -0.09544 0.13125 -0.10404 0.14653 C -0.10508 0.14861 -0.10586 0.15116 -0.10716 0.15232 L -0.11471 0.1581 C -0.12109 0.16829 -0.12474 0.17593 -0.1319 0.18287 C -0.13281 0.1838 -0.13398 0.18403 -0.13503 0.18472 C -0.1362 0.18588 -0.13724 0.18727 -0.13828 0.18843 C -0.14362 0.19421 -0.14922 0.19954 -0.1543 0.20556 C -0.15547 0.20695 -0.15651 0.20833 -0.15755 0.20949 C -0.15937 0.21134 -0.16133 0.21273 -0.16289 0.21528 C -0.16523 0.21852 -0.16706 0.22292 -0.1694 0.22662 C -0.172 0.23079 -0.17461 0.23195 -0.17786 0.23426 C -0.1793 0.23681 -0.1806 0.23982 -0.18216 0.2419 C -0.18307 0.24306 -0.18437 0.24282 -0.18542 0.24375 C -0.18659 0.24468 -0.18763 0.2463 -0.18867 0.24769 C -0.19154 0.25139 -0.19505 0.25394 -0.19726 0.25903 C -0.20078 0.26736 -0.20872 0.28657 -0.2112 0.28958 C -0.21328 0.29213 -0.21523 0.29514 -0.21758 0.29722 C -0.22331 0.30232 -0.22422 0.30255 -0.2293 0.30857 C -0.23255 0.31227 -0.23633 0.31505 -0.23906 0.31991 C -0.25729 0.35255 -0.23854 0.32292 -0.25508 0.34097 C -0.27266 0.35995 -0.26068 0.35162 -0.27331 0.36181 C -0.28476 0.37107 -0.27174 0.35972 -0.2862 0.36945 C -0.28841 0.37107 -0.29023 0.37384 -0.29258 0.37523 C -0.31771 0.38958 -0.30898 0.38333 -0.32682 0.39051 C -0.33112 0.39213 -0.33555 0.39375 -0.33971 0.3963 C -0.34075 0.39676 -0.3418 0.39769 -0.34297 0.39815 C -0.34466 0.39884 -0.34648 0.39931 -0.34831 0.4 C -0.34935 0.40185 -0.35013 0.4044 -0.35156 0.40579 C -0.35273 0.40695 -0.35443 0.40671 -0.35573 0.40764 C -0.35729 0.40857 -0.35859 0.41042 -0.36003 0.41134 C -0.36185 0.4125 -0.36367 0.4125 -0.36549 0.41343 C -0.36758 0.41435 -0.36966 0.41597 -0.37187 0.41713 L -0.37513 0.41898 L -0.38151 0.42662 C -0.38255 0.42801 -0.38346 0.42986 -0.38476 0.43056 C -0.39857 0.43866 -0.38437 0.43079 -0.39648 0.43611 C -0.39766 0.43657 -0.39857 0.43796 -0.39974 0.4382 C -0.40898 0.43912 -0.41836 0.43935 -0.4276 0.44005 L -0.4362 0.44375 C -0.43763 0.44445 -0.43893 0.44583 -0.44049 0.44583 L -0.44466 0.44583 L -0.44466 0.44583 " pathEditMode="relative" ptsTypes="AAAAAAAAAAAAAAAAAAAAAAAAAAAAAAAAAAAAAAAAAAAAAAAAAAAAA">
                                      <p:cBhvr>
                                        <p:cTn id="2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-0.0069 0.00046 -0.01367 0.00046 -0.02044 0.00185 C -0.02734 0.00301 -0.02917 0.0044 -0.03437 0.00741 C -0.03581 0.00949 -0.03711 0.01181 -0.03867 0.0132 C -0.03997 0.01435 -0.04154 0.01435 -0.04297 0.01505 C -0.04401 0.01574 -0.04518 0.01621 -0.04609 0.01713 C -0.05495 0.02477 -0.04232 0.01713 -0.05469 0.02269 C -0.06003 0.025 -0.05612 0.02431 -0.06224 0.02847 C -0.06641 0.03125 -0.0707 0.03449 -0.07513 0.03611 C -0.07865 0.03727 -0.08229 0.0382 -0.08581 0.03982 C -0.08828 0.04121 -0.09088 0.0419 -0.09323 0.04375 C -0.09622 0.04583 -0.09922 0.04815 -0.10182 0.05139 C -0.10299 0.05255 -0.10391 0.05417 -0.10508 0.05509 C -0.10638 0.05625 -0.10794 0.05625 -0.10937 0.05695 C -0.11042 0.05764 -0.11146 0.05857 -0.11263 0.05903 C -0.11471 0.05972 -0.11693 0.06019 -0.11901 0.06088 C -0.12148 0.06158 -0.12396 0.06204 -0.12656 0.06273 C -0.12943 0.06343 -0.13229 0.06389 -0.13503 0.06458 C -0.13685 0.06505 -0.13867 0.06597 -0.14049 0.06644 C -0.14297 0.06736 -0.14544 0.06783 -0.14792 0.06852 C -0.15078 0.06921 -0.15365 0.06945 -0.15651 0.07037 C -0.15794 0.07083 -0.15937 0.07199 -0.16081 0.07222 C -0.16432 0.07315 -0.16797 0.07361 -0.17148 0.07408 C -0.17266 0.07477 -0.1737 0.07523 -0.17474 0.07616 C -0.17617 0.07708 -0.17747 0.07917 -0.17904 0.07986 C -0.2043 0.09121 -0.1707 0.07176 -0.19622 0.08565 C -0.19805 0.08658 -0.19974 0.08843 -0.20156 0.08935 C -0.20325 0.09028 -0.20508 0.09051 -0.2069 0.09121 C -0.2151 0.09491 -0.20443 0.09144 -0.21432 0.09514 C -0.21654 0.09583 -0.21875 0.0963 -0.22083 0.09699 C -0.2237 0.09815 -0.22643 0.10046 -0.22943 0.10093 L -0.24336 0.10278 C -0.24961 0.10371 -0.25247 0.10486 -0.25833 0.10648 C -0.26588 0.11551 -0.25625 0.10509 -0.26693 0.11227 C -0.2681 0.11296 -0.26888 0.11551 -0.27005 0.11597 C -0.27331 0.11736 -0.27656 0.11713 -0.27969 0.11806 C -0.28151 0.11852 -0.28333 0.11898 -0.28516 0.11991 C -0.2862 0.12037 -0.28724 0.1213 -0.28828 0.12176 C -0.29075 0.12269 -0.29336 0.12315 -0.29583 0.12361 C -0.30378 0.12847 -0.29648 0.12454 -0.31302 0.12755 C -0.31549 0.12801 -0.31797 0.12871 -0.32044 0.1294 C -0.32148 0.13009 -0.32253 0.13079 -0.3237 0.13125 C -0.33268 0.13449 -0.3444 0.13426 -0.3526 0.13519 C -0.35508 0.13565 -0.35768 0.13611 -0.36016 0.13704 C -0.36367 0.1382 -0.37083 0.14074 -0.37083 0.14074 C -0.37187 0.14213 -0.37279 0.14375 -0.37409 0.14468 C -0.37578 0.14583 -0.3776 0.14583 -0.37943 0.14653 C -0.38932 0.15093 -0.37174 0.1456 -0.3901 0.15023 C -0.40247 0.15764 -0.38919 0.15046 -0.42122 0.15417 C -0.42266 0.1544 -0.42409 0.15556 -0.42552 0.15602 C -0.42721 0.15671 -0.42904 0.15718 -0.43086 0.15787 C -0.4319 0.15833 -0.43294 0.15926 -0.43411 0.15996 C -0.43542 0.16065 -0.43698 0.16111 -0.43841 0.16181 C -0.44049 0.16296 -0.44258 0.16435 -0.44479 0.16551 C -0.44583 0.16621 -0.44687 0.16759 -0.44805 0.16759 L -0.45221 0.16759 L -0.45221 0.16759 " pathEditMode="relative" ptsTypes="AAAAAAAAAAAAAAAAAAAAAAAAAAAAAAAAAAAAAAAAAAAAAAAAAAAAAAAAAA">
                                      <p:cBhvr>
                                        <p:cTn id="3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-0.03659 -0.01157 -0.0013 0.00069 -0.0569 -0.025 C -0.06745 -0.02986 -0.07826 -0.03357 -0.08894 -0.03819 C -0.09297 -0.04005 -0.09675 -0.04259 -0.10078 -0.04398 C -0.11927 -0.05046 -0.12123 -0.04977 -0.13933 -0.05162 C -0.14219 -0.05232 -0.14505 -0.05324 -0.14792 -0.05347 C -0.18008 -0.05648 -0.21224 -0.05671 -0.2444 -0.06111 C -0.25769 -0.06296 -0.27071 -0.0706 -0.28399 -0.07245 C -0.30795 -0.07616 -0.28581 -0.07222 -0.30977 -0.07824 C -0.32435 -0.08194 -0.3142 -0.07824 -0.32683 -0.08194 C -0.32865 -0.08264 -0.33047 -0.08333 -0.33216 -0.08403 C -0.33646 -0.08542 -0.34076 -0.08634 -0.34505 -0.08773 C -0.35209 -0.09028 -0.35782 -0.09259 -0.36537 -0.09352 C -0.41576 -0.1 -0.39466 -0.09769 -0.42865 -0.10116 C -0.43047 -0.10185 -0.43229 -0.10208 -0.43399 -0.10301 C -0.4362 -0.10417 -0.43815 -0.10671 -0.44037 -0.10671 L -0.45 -0.10671 L -0.45 -0.10671 L -0.45 -0.10671 " pathEditMode="relative" ptsTypes="AAAAAAAAAAAAAAAAAAAA">
                                      <p:cBhvr>
                                        <p:cTn id="3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-0.01654 -0.00324 -0.0194 -0.00463 -0.0418 0 C -0.04675 0.00115 -0.05117 0.00486 -0.05573 0.00764 C -0.08138 0.02291 -0.06042 0.01157 -0.08906 0.03055 C -0.09141 0.03217 -0.09401 0.03287 -0.09649 0.03426 C -0.10117 0.03727 -0.10586 0.04074 -0.11042 0.04398 C -0.11224 0.04514 -0.11393 0.04652 -0.11576 0.04768 C -0.1168 0.04838 -0.11797 0.04884 -0.11901 0.04953 C -0.12852 0.05717 -0.12214 0.05347 -0.13073 0.05902 C -0.13295 0.06041 -0.13516 0.06111 -0.13724 0.06296 C -0.14089 0.0662 -0.14792 0.0743 -0.14792 0.0743 C -0.15196 0.08518 -0.14883 0.0794 -0.15977 0.08588 C -0.16354 0.08819 -0.16979 0.0919 -0.1737 0.09352 C -0.17617 0.09444 -0.17865 0.09444 -0.18112 0.09537 C -0.18373 0.09629 -0.18607 0.09815 -0.18867 0.09907 C -0.19284 0.10069 -0.20352 0.10231 -0.2069 0.10301 C -0.21042 0.10555 -0.21393 0.10879 -0.21758 0.11065 C -0.2224 0.11296 -0.23516 0.11898 -0.24011 0.12199 C -0.24271 0.12361 -0.24505 0.12615 -0.24753 0.12777 C -0.25912 0.13518 -0.25729 0.13426 -0.26576 0.13727 C -0.27305 0.14305 -0.27656 0.14606 -0.28399 0.15046 C -0.28646 0.15208 -0.28906 0.15301 -0.29154 0.1544 C -0.29479 0.15625 -0.29792 0.15856 -0.30117 0.16018 C -0.30261 0.16065 -0.30404 0.16134 -0.30547 0.16203 C -0.30651 0.1625 -0.30755 0.16342 -0.30873 0.16389 C -0.32201 0.17037 -0.31302 0.16527 -0.32045 0.16967 C -0.33698 0.18935 -0.31927 0.17014 -0.33112 0.17916 C -0.3487 0.19259 -0.33516 0.18565 -0.34935 0.19259 C -0.35078 0.19305 -0.35222 0.19352 -0.35365 0.19444 C -0.35547 0.19537 -0.35716 0.19791 -0.35899 0.19815 C -0.37683 0.2 -0.39479 0.19953 -0.41263 0.2 C -0.41367 0.20208 -0.41459 0.2044 -0.41576 0.20578 C -0.41927 0.20949 -0.4237 0.21041 -0.42656 0.21527 C -0.43516 0.23078 -0.43086 0.22592 -0.43828 0.2324 C -0.44219 0.24305 -0.4388 0.2368 -0.44909 0.24004 C -0.4556 0.24213 -0.45013 0.2419 -0.45326 0.2419 L -0.45326 0.2419 " pathEditMode="relative" ptsTypes="AAAAAAAAAAAAAAAAAAAAAAAAAAAAAAAAAAAAAA">
                                      <p:cBhvr>
                                        <p:cTn id="3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>
            <a:hlinkClick r:id="rId2" action="ppaction://hlinksldjump"/>
          </p:cNvPr>
          <p:cNvSpPr/>
          <p:nvPr/>
        </p:nvSpPr>
        <p:spPr>
          <a:xfrm>
            <a:off x="3617883" y="348633"/>
            <a:ext cx="2704563" cy="824248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slovní vycpávky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3" name="Zaoblený obdélník 2"/>
          <p:cNvSpPr/>
          <p:nvPr/>
        </p:nvSpPr>
        <p:spPr>
          <a:xfrm>
            <a:off x="321788" y="1401911"/>
            <a:ext cx="1705795" cy="426889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Bueno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4" name="Zaoblený obdélník 3"/>
          <p:cNvSpPr/>
          <p:nvPr/>
        </p:nvSpPr>
        <p:spPr>
          <a:xfrm>
            <a:off x="4052275" y="1382033"/>
            <a:ext cx="1705795" cy="426889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Entonces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2163840" y="1388659"/>
            <a:ext cx="1705795" cy="426889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Pues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262153" y="2057894"/>
            <a:ext cx="2799099" cy="426889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La </a:t>
            </a:r>
            <a:r>
              <a:rPr lang="cs-CZ" sz="2000" b="1" dirty="0" err="1" smtClean="0">
                <a:solidFill>
                  <a:schemeClr val="tx1"/>
                </a:solidFill>
              </a:rPr>
              <a:t>verdad</a:t>
            </a:r>
            <a:r>
              <a:rPr lang="cs-CZ" sz="2000" b="1" dirty="0" smtClean="0">
                <a:solidFill>
                  <a:schemeClr val="tx1"/>
                </a:solidFill>
              </a:rPr>
              <a:t> es </a:t>
            </a:r>
            <a:r>
              <a:rPr lang="cs-CZ" sz="2000" b="1" dirty="0" err="1" smtClean="0">
                <a:solidFill>
                  <a:schemeClr val="tx1"/>
                </a:solidFill>
              </a:rPr>
              <a:t>que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6351527" y="2077773"/>
            <a:ext cx="3706873" cy="426889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Lo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que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quiero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decir</a:t>
            </a:r>
            <a:r>
              <a:rPr lang="cs-CZ" sz="2000" b="1" dirty="0" smtClean="0">
                <a:solidFill>
                  <a:schemeClr val="tx1"/>
                </a:solidFill>
              </a:rPr>
              <a:t> es </a:t>
            </a:r>
            <a:r>
              <a:rPr lang="cs-CZ" sz="2000" b="1" dirty="0" err="1" smtClean="0">
                <a:solidFill>
                  <a:schemeClr val="tx1"/>
                </a:solidFill>
              </a:rPr>
              <a:t>que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3230639" y="2057894"/>
            <a:ext cx="2931622" cy="426889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Lo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que</a:t>
            </a:r>
            <a:r>
              <a:rPr lang="cs-CZ" sz="2000" b="1" dirty="0" smtClean="0">
                <a:solidFill>
                  <a:schemeClr val="tx1"/>
                </a:solidFill>
              </a:rPr>
              <a:t> pasa es </a:t>
            </a:r>
            <a:r>
              <a:rPr lang="cs-CZ" sz="2000" b="1" dirty="0" err="1" smtClean="0">
                <a:solidFill>
                  <a:schemeClr val="tx1"/>
                </a:solidFill>
              </a:rPr>
              <a:t>que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318052" y="4638261"/>
            <a:ext cx="114137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Pozn</a:t>
            </a:r>
            <a:r>
              <a:rPr lang="cs-CZ" b="1" dirty="0" smtClean="0"/>
              <a:t>: A los </a:t>
            </a:r>
            <a:r>
              <a:rPr lang="cs-CZ" b="1" dirty="0" err="1" smtClean="0"/>
              <a:t>espaňoles</a:t>
            </a:r>
            <a:r>
              <a:rPr lang="cs-CZ" b="1" dirty="0" smtClean="0"/>
              <a:t> no les gusta </a:t>
            </a:r>
            <a:r>
              <a:rPr lang="cs-CZ" b="1" dirty="0" err="1" smtClean="0"/>
              <a:t>callarse</a:t>
            </a:r>
            <a:r>
              <a:rPr lang="cs-CZ" b="1" dirty="0" smtClean="0"/>
              <a:t>, </a:t>
            </a:r>
            <a:r>
              <a:rPr lang="cs-CZ" b="1" dirty="0" err="1" smtClean="0"/>
              <a:t>por</a:t>
            </a:r>
            <a:r>
              <a:rPr lang="cs-CZ" b="1" dirty="0" smtClean="0"/>
              <a:t> </a:t>
            </a:r>
            <a:r>
              <a:rPr lang="cs-CZ" b="1" dirty="0" err="1" smtClean="0"/>
              <a:t>lo</a:t>
            </a:r>
            <a:r>
              <a:rPr lang="cs-CZ" b="1" dirty="0" smtClean="0"/>
              <a:t> </a:t>
            </a:r>
            <a:r>
              <a:rPr lang="cs-CZ" b="1" dirty="0" err="1" smtClean="0"/>
              <a:t>tanto</a:t>
            </a:r>
            <a:r>
              <a:rPr lang="cs-CZ" b="1" dirty="0" smtClean="0"/>
              <a:t> </a:t>
            </a:r>
            <a:r>
              <a:rPr lang="cs-CZ" b="1" u="sng" dirty="0" err="1" smtClean="0"/>
              <a:t>nunca</a:t>
            </a:r>
            <a:r>
              <a:rPr lang="cs-CZ" b="1" dirty="0" smtClean="0"/>
              <a:t> </a:t>
            </a:r>
            <a:r>
              <a:rPr lang="cs-CZ" b="1" dirty="0" err="1" smtClean="0"/>
              <a:t>dejan</a:t>
            </a:r>
            <a:r>
              <a:rPr lang="cs-CZ" b="1" dirty="0" smtClean="0"/>
              <a:t> de </a:t>
            </a:r>
            <a:r>
              <a:rPr lang="cs-CZ" b="1" dirty="0" err="1" smtClean="0"/>
              <a:t>hablar</a:t>
            </a:r>
            <a:r>
              <a:rPr lang="cs-CZ" b="1" dirty="0" smtClean="0"/>
              <a:t>. </a:t>
            </a:r>
            <a:r>
              <a:rPr lang="cs-CZ" b="1" dirty="0" err="1" smtClean="0"/>
              <a:t>Estas</a:t>
            </a:r>
            <a:r>
              <a:rPr lang="cs-CZ" b="1" dirty="0" smtClean="0"/>
              <a:t> </a:t>
            </a:r>
            <a:r>
              <a:rPr lang="cs-CZ" b="1" dirty="0" err="1" smtClean="0"/>
              <a:t>construcciones</a:t>
            </a:r>
            <a:endParaRPr lang="cs-CZ" b="1" dirty="0" smtClean="0"/>
          </a:p>
          <a:p>
            <a:r>
              <a:rPr lang="cs-CZ" b="1" dirty="0" err="1" smtClean="0"/>
              <a:t>te</a:t>
            </a:r>
            <a:r>
              <a:rPr lang="cs-CZ" b="1" dirty="0" smtClean="0"/>
              <a:t> </a:t>
            </a:r>
            <a:r>
              <a:rPr lang="cs-CZ" b="1" dirty="0" err="1" smtClean="0"/>
              <a:t>pueden</a:t>
            </a:r>
            <a:r>
              <a:rPr lang="cs-CZ" b="1" dirty="0" smtClean="0"/>
              <a:t> </a:t>
            </a:r>
            <a:r>
              <a:rPr lang="cs-CZ" b="1" dirty="0" err="1" smtClean="0"/>
              <a:t>ayudar</a:t>
            </a:r>
            <a:r>
              <a:rPr lang="cs-CZ" b="1" dirty="0" smtClean="0"/>
              <a:t> para no </a:t>
            </a:r>
            <a:r>
              <a:rPr lang="cs-CZ" b="1" dirty="0" err="1" smtClean="0"/>
              <a:t>callarte</a:t>
            </a:r>
            <a:r>
              <a:rPr lang="cs-CZ" b="1" dirty="0" smtClean="0"/>
              <a:t> </a:t>
            </a:r>
            <a:r>
              <a:rPr lang="cs-CZ" b="1" dirty="0" err="1" smtClean="0"/>
              <a:t>cuando</a:t>
            </a:r>
            <a:r>
              <a:rPr lang="cs-CZ" b="1" dirty="0" smtClean="0"/>
              <a:t> </a:t>
            </a:r>
            <a:r>
              <a:rPr lang="cs-CZ" b="1" dirty="0" err="1" smtClean="0"/>
              <a:t>estás</a:t>
            </a:r>
            <a:r>
              <a:rPr lang="cs-CZ" b="1" dirty="0" smtClean="0"/>
              <a:t> </a:t>
            </a:r>
            <a:r>
              <a:rPr lang="cs-CZ" b="1" dirty="0" err="1" smtClean="0"/>
              <a:t>pensando</a:t>
            </a:r>
            <a:r>
              <a:rPr lang="cs-CZ" b="1" dirty="0" smtClean="0"/>
              <a:t> </a:t>
            </a:r>
            <a:r>
              <a:rPr lang="cs-CZ" b="1" dirty="0" err="1" smtClean="0"/>
              <a:t>en</a:t>
            </a:r>
            <a:r>
              <a:rPr lang="cs-CZ" b="1" dirty="0" smtClean="0"/>
              <a:t> </a:t>
            </a:r>
            <a:r>
              <a:rPr lang="cs-CZ" b="1" dirty="0" err="1" smtClean="0"/>
              <a:t>lo</a:t>
            </a:r>
            <a:r>
              <a:rPr lang="cs-CZ" b="1" dirty="0" smtClean="0"/>
              <a:t> </a:t>
            </a:r>
            <a:r>
              <a:rPr lang="cs-CZ" b="1" dirty="0" err="1" smtClean="0"/>
              <a:t>que</a:t>
            </a:r>
            <a:r>
              <a:rPr lang="cs-CZ" b="1" dirty="0" smtClean="0"/>
              <a:t> </a:t>
            </a:r>
            <a:r>
              <a:rPr lang="cs-CZ" b="1" dirty="0" err="1" smtClean="0"/>
              <a:t>vas</a:t>
            </a:r>
            <a:r>
              <a:rPr lang="cs-CZ" b="1" dirty="0" smtClean="0"/>
              <a:t> a </a:t>
            </a:r>
            <a:r>
              <a:rPr lang="cs-CZ" b="1" dirty="0" err="1" smtClean="0"/>
              <a:t>decir</a:t>
            </a:r>
            <a:r>
              <a:rPr lang="cs-CZ" b="1" dirty="0" smtClean="0"/>
              <a:t>.</a:t>
            </a:r>
            <a:endParaRPr lang="cs-CZ" b="1" dirty="0"/>
          </a:p>
        </p:txBody>
      </p:sp>
      <p:sp>
        <p:nvSpPr>
          <p:cNvPr id="10" name="Zaoblený obdélník 9"/>
          <p:cNvSpPr/>
          <p:nvPr/>
        </p:nvSpPr>
        <p:spPr>
          <a:xfrm>
            <a:off x="5927458" y="1375407"/>
            <a:ext cx="1705795" cy="426889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A </a:t>
            </a:r>
            <a:r>
              <a:rPr lang="cs-CZ" sz="2000" b="1" dirty="0" err="1" smtClean="0">
                <a:solidFill>
                  <a:schemeClr val="tx1"/>
                </a:solidFill>
              </a:rPr>
              <a:t>ver</a:t>
            </a:r>
            <a:endParaRPr lang="cs-CZ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220059" y="411196"/>
            <a:ext cx="30620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Tema</a:t>
            </a:r>
            <a:r>
              <a:rPr lang="cs-CZ" b="1" dirty="0" smtClean="0"/>
              <a:t> 1: ¿</a:t>
            </a:r>
            <a:r>
              <a:rPr lang="cs-CZ" b="1" dirty="0" err="1" smtClean="0"/>
              <a:t>Vamos</a:t>
            </a:r>
            <a:r>
              <a:rPr lang="cs-CZ" b="1" dirty="0" smtClean="0"/>
              <a:t> </a:t>
            </a:r>
            <a:r>
              <a:rPr lang="cs-CZ" b="1" dirty="0" err="1" smtClean="0"/>
              <a:t>al</a:t>
            </a:r>
            <a:r>
              <a:rPr lang="cs-CZ" b="1" dirty="0" smtClean="0"/>
              <a:t> ZOO? </a:t>
            </a:r>
            <a:endParaRPr lang="cs-CZ" b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397566" y="1683027"/>
            <a:ext cx="1157720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Argumetación</a:t>
            </a:r>
            <a:r>
              <a:rPr lang="cs-CZ" b="1" dirty="0" smtClean="0"/>
              <a:t>:</a:t>
            </a:r>
          </a:p>
          <a:p>
            <a:r>
              <a:rPr lang="cs-CZ" b="1" dirty="0" smtClean="0"/>
              <a:t>	      - Los </a:t>
            </a:r>
            <a:r>
              <a:rPr lang="cs-CZ" b="1" dirty="0" err="1" smtClean="0"/>
              <a:t>animales</a:t>
            </a:r>
            <a:r>
              <a:rPr lang="cs-CZ" b="1" dirty="0" smtClean="0"/>
              <a:t> </a:t>
            </a:r>
            <a:r>
              <a:rPr lang="cs-CZ" b="1" dirty="0" err="1" smtClean="0"/>
              <a:t>que</a:t>
            </a:r>
            <a:r>
              <a:rPr lang="cs-CZ" b="1" dirty="0" smtClean="0"/>
              <a:t> </a:t>
            </a:r>
            <a:r>
              <a:rPr lang="cs-CZ" b="1" dirty="0" err="1" smtClean="0"/>
              <a:t>viven</a:t>
            </a:r>
            <a:r>
              <a:rPr lang="cs-CZ" b="1" dirty="0" smtClean="0"/>
              <a:t> </a:t>
            </a:r>
            <a:r>
              <a:rPr lang="cs-CZ" b="1" dirty="0" err="1" smtClean="0"/>
              <a:t>en</a:t>
            </a:r>
            <a:r>
              <a:rPr lang="cs-CZ" b="1" dirty="0" smtClean="0"/>
              <a:t> </a:t>
            </a:r>
            <a:r>
              <a:rPr lang="cs-CZ" b="1" dirty="0" err="1" smtClean="0"/>
              <a:t>jaulas</a:t>
            </a:r>
            <a:r>
              <a:rPr lang="cs-CZ" b="1" dirty="0" smtClean="0"/>
              <a:t> no </a:t>
            </a:r>
            <a:r>
              <a:rPr lang="cs-CZ" b="1" dirty="0" err="1" smtClean="0"/>
              <a:t>gozan</a:t>
            </a:r>
            <a:r>
              <a:rPr lang="cs-CZ" b="1" dirty="0" smtClean="0"/>
              <a:t> de </a:t>
            </a:r>
            <a:r>
              <a:rPr lang="cs-CZ" b="1" dirty="0" err="1" smtClean="0"/>
              <a:t>una</a:t>
            </a:r>
            <a:r>
              <a:rPr lang="cs-CZ" b="1" dirty="0" smtClean="0"/>
              <a:t> vida </a:t>
            </a:r>
            <a:r>
              <a:rPr lang="cs-CZ" b="1" dirty="0" err="1" smtClean="0"/>
              <a:t>digna</a:t>
            </a:r>
            <a:r>
              <a:rPr lang="cs-CZ" b="1" dirty="0" smtClean="0"/>
              <a:t> </a:t>
            </a:r>
            <a:r>
              <a:rPr lang="cs-CZ" b="1" dirty="0" err="1" smtClean="0"/>
              <a:t>porque</a:t>
            </a:r>
            <a:r>
              <a:rPr lang="cs-CZ" b="1" dirty="0" smtClean="0"/>
              <a:t> no </a:t>
            </a:r>
            <a:r>
              <a:rPr lang="cs-CZ" b="1" dirty="0" err="1" smtClean="0"/>
              <a:t>tienen</a:t>
            </a:r>
            <a:r>
              <a:rPr lang="cs-CZ" b="1" dirty="0" smtClean="0"/>
              <a:t> </a:t>
            </a:r>
            <a:r>
              <a:rPr lang="cs-CZ" b="1" dirty="0" err="1" smtClean="0"/>
              <a:t>espacio</a:t>
            </a:r>
            <a:r>
              <a:rPr lang="cs-CZ" b="1" dirty="0" smtClean="0"/>
              <a:t>.</a:t>
            </a:r>
          </a:p>
          <a:p>
            <a:r>
              <a:rPr lang="cs-CZ" b="1" dirty="0" smtClean="0"/>
              <a:t>	      - Los </a:t>
            </a:r>
            <a:r>
              <a:rPr lang="cs-CZ" b="1" dirty="0" err="1" smtClean="0"/>
              <a:t>niňos</a:t>
            </a:r>
            <a:r>
              <a:rPr lang="cs-CZ" b="1" dirty="0" smtClean="0"/>
              <a:t> </a:t>
            </a:r>
            <a:r>
              <a:rPr lang="cs-CZ" b="1" dirty="0" err="1" smtClean="0"/>
              <a:t>pueden</a:t>
            </a:r>
            <a:r>
              <a:rPr lang="cs-CZ" b="1" dirty="0" smtClean="0"/>
              <a:t> </a:t>
            </a:r>
            <a:r>
              <a:rPr lang="cs-CZ" b="1" dirty="0" err="1" smtClean="0"/>
              <a:t>aprender</a:t>
            </a:r>
            <a:r>
              <a:rPr lang="cs-CZ" b="1" dirty="0" smtClean="0"/>
              <a:t> </a:t>
            </a:r>
            <a:r>
              <a:rPr lang="cs-CZ" b="1" dirty="0" err="1" smtClean="0"/>
              <a:t>mucho</a:t>
            </a:r>
            <a:r>
              <a:rPr lang="cs-CZ" b="1" dirty="0" smtClean="0"/>
              <a:t> </a:t>
            </a:r>
            <a:r>
              <a:rPr lang="cs-CZ" b="1" dirty="0" err="1" smtClean="0"/>
              <a:t>sobre</a:t>
            </a:r>
            <a:r>
              <a:rPr lang="cs-CZ" b="1" dirty="0" smtClean="0"/>
              <a:t> la vida de los </a:t>
            </a:r>
            <a:r>
              <a:rPr lang="cs-CZ" b="1" dirty="0" err="1" smtClean="0"/>
              <a:t>animales</a:t>
            </a:r>
            <a:r>
              <a:rPr lang="cs-CZ" b="1" dirty="0" smtClean="0"/>
              <a:t> </a:t>
            </a:r>
            <a:r>
              <a:rPr lang="cs-CZ" b="1" dirty="0" err="1" smtClean="0"/>
              <a:t>visitando</a:t>
            </a:r>
            <a:r>
              <a:rPr lang="cs-CZ" b="1" dirty="0" smtClean="0"/>
              <a:t> ZOO.</a:t>
            </a:r>
          </a:p>
          <a:p>
            <a:r>
              <a:rPr lang="cs-CZ" b="1" dirty="0" smtClean="0"/>
              <a:t>	      - Se </a:t>
            </a:r>
            <a:r>
              <a:rPr lang="cs-CZ" b="1" dirty="0" err="1" smtClean="0"/>
              <a:t>conservan</a:t>
            </a:r>
            <a:r>
              <a:rPr lang="cs-CZ" b="1" dirty="0" smtClean="0"/>
              <a:t> las </a:t>
            </a:r>
            <a:r>
              <a:rPr lang="cs-CZ" b="1" dirty="0" err="1" smtClean="0"/>
              <a:t>especies</a:t>
            </a:r>
            <a:r>
              <a:rPr lang="cs-CZ" b="1" dirty="0" smtClean="0"/>
              <a:t> </a:t>
            </a:r>
            <a:r>
              <a:rPr lang="cs-CZ" b="1" dirty="0" err="1" smtClean="0"/>
              <a:t>en</a:t>
            </a:r>
            <a:r>
              <a:rPr lang="cs-CZ" b="1" dirty="0" smtClean="0"/>
              <a:t> </a:t>
            </a:r>
            <a:r>
              <a:rPr lang="cs-CZ" b="1" dirty="0" err="1" smtClean="0"/>
              <a:t>extinción</a:t>
            </a:r>
            <a:endParaRPr lang="cs-CZ" b="1" dirty="0"/>
          </a:p>
        </p:txBody>
      </p:sp>
      <p:sp>
        <p:nvSpPr>
          <p:cNvPr id="4" name="TextovéPole 3"/>
          <p:cNvSpPr txBox="1"/>
          <p:nvPr/>
        </p:nvSpPr>
        <p:spPr>
          <a:xfrm>
            <a:off x="530087" y="901148"/>
            <a:ext cx="70006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Subtemas</a:t>
            </a:r>
            <a:r>
              <a:rPr lang="cs-CZ" b="1" dirty="0" smtClean="0"/>
              <a:t>:  ¿Para </a:t>
            </a:r>
            <a:r>
              <a:rPr lang="cs-CZ" b="1" dirty="0" err="1" smtClean="0"/>
              <a:t>qué</a:t>
            </a:r>
            <a:r>
              <a:rPr lang="cs-CZ" b="1" dirty="0" smtClean="0"/>
              <a:t> </a:t>
            </a:r>
            <a:r>
              <a:rPr lang="cs-CZ" b="1" dirty="0" err="1" smtClean="0"/>
              <a:t>sirven</a:t>
            </a:r>
            <a:r>
              <a:rPr lang="cs-CZ" b="1" dirty="0" smtClean="0"/>
              <a:t> los </a:t>
            </a:r>
            <a:r>
              <a:rPr lang="cs-CZ" b="1" dirty="0" err="1" smtClean="0"/>
              <a:t>Parques</a:t>
            </a:r>
            <a:r>
              <a:rPr lang="cs-CZ" b="1" dirty="0" smtClean="0"/>
              <a:t> de Safari?</a:t>
            </a:r>
          </a:p>
          <a:p>
            <a:r>
              <a:rPr lang="cs-CZ" b="1" dirty="0" smtClean="0"/>
              <a:t>	      ¿</a:t>
            </a:r>
            <a:r>
              <a:rPr lang="cs-CZ" b="1" dirty="0" err="1" smtClean="0"/>
              <a:t>Qué</a:t>
            </a:r>
            <a:r>
              <a:rPr lang="cs-CZ" b="1" dirty="0" smtClean="0"/>
              <a:t> </a:t>
            </a:r>
            <a:r>
              <a:rPr lang="cs-CZ" b="1" dirty="0" err="1" smtClean="0"/>
              <a:t>provecho</a:t>
            </a:r>
            <a:r>
              <a:rPr lang="cs-CZ" b="1" dirty="0" smtClean="0"/>
              <a:t> </a:t>
            </a:r>
            <a:r>
              <a:rPr lang="cs-CZ" b="1" dirty="0" err="1" smtClean="0"/>
              <a:t>tienen</a:t>
            </a:r>
            <a:r>
              <a:rPr lang="cs-CZ" b="1" dirty="0" smtClean="0"/>
              <a:t> los </a:t>
            </a:r>
            <a:r>
              <a:rPr lang="cs-CZ" b="1" dirty="0" err="1" smtClean="0"/>
              <a:t>animales</a:t>
            </a:r>
            <a:r>
              <a:rPr lang="cs-CZ" b="1" dirty="0" smtClean="0"/>
              <a:t> </a:t>
            </a:r>
            <a:r>
              <a:rPr lang="cs-CZ" b="1" dirty="0" err="1" smtClean="0"/>
              <a:t>encerrados</a:t>
            </a:r>
            <a:r>
              <a:rPr lang="cs-CZ" b="1" dirty="0" smtClean="0"/>
              <a:t>? </a:t>
            </a:r>
            <a:endParaRPr lang="cs-CZ" b="1" dirty="0"/>
          </a:p>
        </p:txBody>
      </p:sp>
      <p:sp>
        <p:nvSpPr>
          <p:cNvPr id="5" name="TextovéPole 4"/>
          <p:cNvSpPr txBox="1"/>
          <p:nvPr/>
        </p:nvSpPr>
        <p:spPr>
          <a:xfrm>
            <a:off x="503582" y="3048000"/>
            <a:ext cx="11437747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……………, …………....… </a:t>
            </a:r>
            <a:r>
              <a:rPr lang="cs-CZ" b="1" dirty="0" err="1" smtClean="0"/>
              <a:t>creo</a:t>
            </a:r>
            <a:r>
              <a:rPr lang="cs-CZ" b="1" dirty="0" smtClean="0"/>
              <a:t> </a:t>
            </a:r>
            <a:r>
              <a:rPr lang="cs-CZ" b="1" dirty="0" err="1" smtClean="0"/>
              <a:t>que</a:t>
            </a:r>
            <a:r>
              <a:rPr lang="cs-CZ" b="1" dirty="0" smtClean="0"/>
              <a:t> los </a:t>
            </a:r>
            <a:r>
              <a:rPr lang="cs-CZ" b="1" dirty="0" err="1" smtClean="0"/>
              <a:t>animales</a:t>
            </a:r>
            <a:r>
              <a:rPr lang="cs-CZ" b="1" dirty="0" smtClean="0"/>
              <a:t> </a:t>
            </a:r>
            <a:r>
              <a:rPr lang="cs-CZ" b="1" dirty="0" err="1" smtClean="0"/>
              <a:t>en</a:t>
            </a:r>
            <a:r>
              <a:rPr lang="cs-CZ" b="1" dirty="0" smtClean="0"/>
              <a:t> ZOO </a:t>
            </a:r>
            <a:r>
              <a:rPr lang="cs-CZ" b="1" dirty="0" err="1" smtClean="0"/>
              <a:t>deben</a:t>
            </a:r>
            <a:r>
              <a:rPr lang="cs-CZ" b="1" dirty="0" smtClean="0"/>
              <a:t> </a:t>
            </a:r>
            <a:r>
              <a:rPr lang="cs-CZ" b="1" dirty="0" err="1" smtClean="0"/>
              <a:t>tener</a:t>
            </a:r>
            <a:r>
              <a:rPr lang="cs-CZ" b="1" dirty="0" smtClean="0"/>
              <a:t> los </a:t>
            </a:r>
            <a:r>
              <a:rPr lang="cs-CZ" b="1" dirty="0" err="1" smtClean="0"/>
              <a:t>mismos</a:t>
            </a:r>
            <a:r>
              <a:rPr lang="cs-CZ" b="1" dirty="0" smtClean="0"/>
              <a:t> </a:t>
            </a:r>
            <a:r>
              <a:rPr lang="cs-CZ" b="1" dirty="0" err="1" smtClean="0"/>
              <a:t>derechos</a:t>
            </a:r>
            <a:r>
              <a:rPr lang="cs-CZ" b="1" dirty="0" smtClean="0"/>
              <a:t> </a:t>
            </a:r>
            <a:r>
              <a:rPr lang="cs-CZ" b="1" dirty="0" err="1" smtClean="0"/>
              <a:t>como</a:t>
            </a:r>
            <a:r>
              <a:rPr lang="cs-CZ" b="1" dirty="0" smtClean="0"/>
              <a:t> los</a:t>
            </a:r>
          </a:p>
          <a:p>
            <a:endParaRPr lang="cs-CZ" b="1" dirty="0" smtClean="0"/>
          </a:p>
          <a:p>
            <a:r>
              <a:rPr lang="cs-CZ" b="1" dirty="0" err="1" smtClean="0"/>
              <a:t>que</a:t>
            </a:r>
            <a:r>
              <a:rPr lang="cs-CZ" b="1" dirty="0" smtClean="0"/>
              <a:t> </a:t>
            </a:r>
            <a:r>
              <a:rPr lang="cs-CZ" b="1" dirty="0" err="1" smtClean="0"/>
              <a:t>viven</a:t>
            </a:r>
            <a:r>
              <a:rPr lang="cs-CZ" b="1" dirty="0" smtClean="0"/>
              <a:t> </a:t>
            </a:r>
            <a:r>
              <a:rPr lang="cs-CZ" b="1" dirty="0" err="1" smtClean="0"/>
              <a:t>en</a:t>
            </a:r>
            <a:r>
              <a:rPr lang="cs-CZ" b="1" dirty="0" smtClean="0"/>
              <a:t> „</a:t>
            </a:r>
            <a:r>
              <a:rPr lang="cs-CZ" b="1" dirty="0" err="1" smtClean="0"/>
              <a:t>libertad</a:t>
            </a:r>
            <a:r>
              <a:rPr lang="cs-CZ" b="1" dirty="0" smtClean="0"/>
              <a:t>“,……………….., </a:t>
            </a:r>
            <a:r>
              <a:rPr lang="cs-CZ" b="1" dirty="0" err="1" smtClean="0"/>
              <a:t>que</a:t>
            </a:r>
            <a:r>
              <a:rPr lang="cs-CZ" b="1" dirty="0" smtClean="0"/>
              <a:t> </a:t>
            </a:r>
            <a:r>
              <a:rPr lang="cs-CZ" b="1" dirty="0" err="1" smtClean="0"/>
              <a:t>ver</a:t>
            </a:r>
            <a:r>
              <a:rPr lang="cs-CZ" b="1" dirty="0" smtClean="0"/>
              <a:t> </a:t>
            </a:r>
            <a:r>
              <a:rPr lang="cs-CZ" b="1" dirty="0" err="1" smtClean="0"/>
              <a:t>un</a:t>
            </a:r>
            <a:r>
              <a:rPr lang="cs-CZ" b="1" dirty="0" smtClean="0"/>
              <a:t> </a:t>
            </a:r>
            <a:r>
              <a:rPr lang="cs-CZ" b="1" dirty="0" err="1" smtClean="0"/>
              <a:t>tigre</a:t>
            </a:r>
            <a:r>
              <a:rPr lang="cs-CZ" b="1" dirty="0" smtClean="0"/>
              <a:t> </a:t>
            </a:r>
            <a:r>
              <a:rPr lang="cs-CZ" b="1" dirty="0" err="1" smtClean="0"/>
              <a:t>que</a:t>
            </a:r>
            <a:r>
              <a:rPr lang="cs-CZ" b="1" dirty="0" smtClean="0"/>
              <a:t> </a:t>
            </a:r>
            <a:r>
              <a:rPr lang="cs-CZ" b="1" dirty="0" err="1" smtClean="0"/>
              <a:t>da</a:t>
            </a:r>
            <a:r>
              <a:rPr lang="cs-CZ" b="1" dirty="0" smtClean="0"/>
              <a:t> </a:t>
            </a:r>
            <a:r>
              <a:rPr lang="cs-CZ" b="1" dirty="0" err="1" smtClean="0"/>
              <a:t>vueltas</a:t>
            </a:r>
            <a:r>
              <a:rPr lang="cs-CZ" b="1" dirty="0" smtClean="0"/>
              <a:t> </a:t>
            </a:r>
            <a:r>
              <a:rPr lang="cs-CZ" b="1" dirty="0" err="1" smtClean="0"/>
              <a:t>por</a:t>
            </a:r>
            <a:r>
              <a:rPr lang="cs-CZ" b="1" dirty="0" smtClean="0"/>
              <a:t> </a:t>
            </a:r>
            <a:r>
              <a:rPr lang="cs-CZ" b="1" dirty="0" err="1" smtClean="0"/>
              <a:t>su</a:t>
            </a:r>
            <a:r>
              <a:rPr lang="cs-CZ" b="1" dirty="0" smtClean="0"/>
              <a:t> </a:t>
            </a:r>
            <a:r>
              <a:rPr lang="cs-CZ" b="1" dirty="0" err="1" smtClean="0"/>
              <a:t>jaula</a:t>
            </a:r>
            <a:r>
              <a:rPr lang="cs-CZ" b="1" dirty="0" smtClean="0"/>
              <a:t> ……………………</a:t>
            </a:r>
          </a:p>
          <a:p>
            <a:endParaRPr lang="cs-CZ" b="1" dirty="0" smtClean="0"/>
          </a:p>
          <a:p>
            <a:r>
              <a:rPr lang="cs-CZ" b="1" dirty="0" err="1" smtClean="0"/>
              <a:t>ideal</a:t>
            </a:r>
            <a:r>
              <a:rPr lang="cs-CZ" b="1" dirty="0" smtClean="0"/>
              <a:t>………………….        ……………… </a:t>
            </a:r>
            <a:r>
              <a:rPr lang="cs-CZ" b="1" dirty="0" err="1" smtClean="0"/>
              <a:t>hay</a:t>
            </a:r>
            <a:r>
              <a:rPr lang="cs-CZ" b="1" dirty="0" smtClean="0"/>
              <a:t> </a:t>
            </a:r>
            <a:r>
              <a:rPr lang="cs-CZ" b="1" dirty="0" err="1" smtClean="0"/>
              <a:t>que</a:t>
            </a:r>
            <a:r>
              <a:rPr lang="cs-CZ" b="1" dirty="0" smtClean="0"/>
              <a:t> </a:t>
            </a:r>
            <a:r>
              <a:rPr lang="cs-CZ" b="1" dirty="0" err="1" smtClean="0"/>
              <a:t>proteger</a:t>
            </a:r>
            <a:r>
              <a:rPr lang="cs-CZ" b="1" dirty="0" smtClean="0"/>
              <a:t> las </a:t>
            </a:r>
            <a:r>
              <a:rPr lang="cs-CZ" b="1" dirty="0" err="1" smtClean="0"/>
              <a:t>especies</a:t>
            </a:r>
            <a:r>
              <a:rPr lang="cs-CZ" b="1" dirty="0" smtClean="0"/>
              <a:t> </a:t>
            </a:r>
            <a:r>
              <a:rPr lang="cs-CZ" b="1" dirty="0" err="1" smtClean="0"/>
              <a:t>en</a:t>
            </a:r>
            <a:r>
              <a:rPr lang="cs-CZ" b="1" dirty="0" smtClean="0"/>
              <a:t> </a:t>
            </a:r>
            <a:r>
              <a:rPr lang="cs-CZ" b="1" dirty="0" err="1" smtClean="0"/>
              <a:t>extinción</a:t>
            </a:r>
            <a:r>
              <a:rPr lang="cs-CZ" b="1" dirty="0" smtClean="0"/>
              <a:t> y los </a:t>
            </a:r>
            <a:r>
              <a:rPr lang="cs-CZ" b="1" dirty="0" err="1" smtClean="0"/>
              <a:t>parques</a:t>
            </a:r>
            <a:r>
              <a:rPr lang="cs-CZ" b="1" dirty="0" smtClean="0"/>
              <a:t> safari</a:t>
            </a:r>
          </a:p>
          <a:p>
            <a:endParaRPr lang="cs-CZ" b="1" dirty="0" smtClean="0"/>
          </a:p>
          <a:p>
            <a:r>
              <a:rPr lang="cs-CZ" b="1" dirty="0" err="1" smtClean="0"/>
              <a:t>ofrecen</a:t>
            </a:r>
            <a:r>
              <a:rPr lang="cs-CZ" b="1" dirty="0" smtClean="0"/>
              <a:t> </a:t>
            </a:r>
            <a:r>
              <a:rPr lang="cs-CZ" b="1" dirty="0" err="1" smtClean="0"/>
              <a:t>oportunidades</a:t>
            </a:r>
            <a:r>
              <a:rPr lang="cs-CZ" b="1" dirty="0" smtClean="0"/>
              <a:t> de </a:t>
            </a:r>
            <a:r>
              <a:rPr lang="cs-CZ" b="1" dirty="0" err="1" smtClean="0"/>
              <a:t>conservar</a:t>
            </a:r>
            <a:r>
              <a:rPr lang="cs-CZ" b="1" dirty="0" smtClean="0"/>
              <a:t> </a:t>
            </a:r>
            <a:r>
              <a:rPr lang="cs-CZ" b="1" dirty="0" err="1" smtClean="0"/>
              <a:t>el</a:t>
            </a:r>
            <a:r>
              <a:rPr lang="cs-CZ" b="1" dirty="0" smtClean="0"/>
              <a:t> </a:t>
            </a:r>
            <a:r>
              <a:rPr lang="cs-CZ" b="1" dirty="0" err="1" smtClean="0"/>
              <a:t>mundo</a:t>
            </a:r>
            <a:r>
              <a:rPr lang="cs-CZ" b="1" dirty="0" smtClean="0"/>
              <a:t> </a:t>
            </a:r>
            <a:r>
              <a:rPr lang="cs-CZ" b="1" dirty="0" err="1" smtClean="0"/>
              <a:t>animal</a:t>
            </a:r>
            <a:r>
              <a:rPr lang="cs-CZ" b="1" dirty="0" smtClean="0"/>
              <a:t> </a:t>
            </a:r>
            <a:r>
              <a:rPr lang="cs-CZ" b="1" dirty="0" err="1" smtClean="0"/>
              <a:t>aunque</a:t>
            </a:r>
            <a:r>
              <a:rPr lang="cs-CZ" b="1" dirty="0" smtClean="0"/>
              <a:t> …………………  se </a:t>
            </a:r>
            <a:r>
              <a:rPr lang="cs-CZ" b="1" dirty="0" err="1" smtClean="0"/>
              <a:t>cazan</a:t>
            </a:r>
            <a:r>
              <a:rPr lang="cs-CZ" b="1" dirty="0" smtClean="0"/>
              <a:t> </a:t>
            </a:r>
            <a:r>
              <a:rPr lang="cs-CZ" b="1" dirty="0" err="1" smtClean="0"/>
              <a:t>muchos</a:t>
            </a:r>
            <a:r>
              <a:rPr lang="cs-CZ" b="1" dirty="0" smtClean="0"/>
              <a:t> </a:t>
            </a:r>
          </a:p>
          <a:p>
            <a:endParaRPr lang="cs-CZ" b="1" dirty="0" smtClean="0"/>
          </a:p>
          <a:p>
            <a:r>
              <a:rPr lang="cs-CZ" b="1" dirty="0" err="1" smtClean="0"/>
              <a:t>animales</a:t>
            </a:r>
            <a:r>
              <a:rPr lang="cs-CZ" b="1" dirty="0" smtClean="0"/>
              <a:t> </a:t>
            </a:r>
            <a:r>
              <a:rPr lang="cs-CZ" b="1" dirty="0" err="1" smtClean="0"/>
              <a:t>solo</a:t>
            </a:r>
            <a:r>
              <a:rPr lang="cs-CZ" b="1" dirty="0" smtClean="0"/>
              <a:t> </a:t>
            </a:r>
            <a:r>
              <a:rPr lang="cs-CZ" b="1" dirty="0" err="1" smtClean="0"/>
              <a:t>por</a:t>
            </a:r>
            <a:r>
              <a:rPr lang="cs-CZ" b="1" dirty="0" smtClean="0"/>
              <a:t> </a:t>
            </a:r>
            <a:r>
              <a:rPr lang="cs-CZ" b="1" dirty="0" err="1" smtClean="0"/>
              <a:t>venderlos</a:t>
            </a:r>
            <a:r>
              <a:rPr lang="cs-CZ" b="1" dirty="0" smtClean="0"/>
              <a:t> a ZOO. ……………        es </a:t>
            </a:r>
            <a:r>
              <a:rPr lang="cs-CZ" b="1" dirty="0" err="1" smtClean="0"/>
              <a:t>una</a:t>
            </a:r>
            <a:r>
              <a:rPr lang="cs-CZ" b="1" dirty="0" smtClean="0"/>
              <a:t> </a:t>
            </a:r>
            <a:r>
              <a:rPr lang="cs-CZ" b="1" dirty="0" err="1" smtClean="0"/>
              <a:t>manera</a:t>
            </a:r>
            <a:r>
              <a:rPr lang="cs-CZ" b="1" dirty="0" smtClean="0"/>
              <a:t> de </a:t>
            </a:r>
            <a:r>
              <a:rPr lang="cs-CZ" b="1" dirty="0" err="1" smtClean="0"/>
              <a:t>aprender</a:t>
            </a:r>
            <a:r>
              <a:rPr lang="cs-CZ" b="1" dirty="0" smtClean="0"/>
              <a:t> de </a:t>
            </a:r>
            <a:r>
              <a:rPr lang="cs-CZ" b="1" dirty="0" err="1" smtClean="0"/>
              <a:t>su</a:t>
            </a:r>
            <a:r>
              <a:rPr lang="cs-CZ" b="1" dirty="0" smtClean="0"/>
              <a:t> vida.</a:t>
            </a:r>
            <a:endParaRPr lang="cs-CZ" b="1" dirty="0"/>
          </a:p>
        </p:txBody>
      </p:sp>
      <p:sp>
        <p:nvSpPr>
          <p:cNvPr id="6" name="Zaoblený obdélník 5"/>
          <p:cNvSpPr/>
          <p:nvPr/>
        </p:nvSpPr>
        <p:spPr>
          <a:xfrm>
            <a:off x="6585746" y="6323041"/>
            <a:ext cx="1113183" cy="362263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Bueno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6813800" y="5879288"/>
            <a:ext cx="1434314" cy="355636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ante todo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2961508" y="5866233"/>
            <a:ext cx="1414438" cy="355636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creo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que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2928574" y="6316414"/>
            <a:ext cx="1440940" cy="355636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es </a:t>
            </a:r>
            <a:r>
              <a:rPr lang="cs-CZ" sz="2000" b="1" dirty="0" err="1" smtClean="0">
                <a:solidFill>
                  <a:schemeClr val="tx1"/>
                </a:solidFill>
              </a:rPr>
              <a:t>decir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0" name="Zaoblený obdélník 9"/>
          <p:cNvSpPr/>
          <p:nvPr/>
        </p:nvSpPr>
        <p:spPr>
          <a:xfrm>
            <a:off x="4606926" y="5872273"/>
            <a:ext cx="2010784" cy="355636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no </a:t>
            </a:r>
            <a:r>
              <a:rPr lang="cs-CZ" sz="2000" b="1" dirty="0" err="1" smtClean="0">
                <a:solidFill>
                  <a:schemeClr val="tx1"/>
                </a:solidFill>
              </a:rPr>
              <a:t>me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parece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4506714" y="6309205"/>
            <a:ext cx="1941443" cy="355636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Por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otro</a:t>
            </a:r>
            <a:r>
              <a:rPr lang="cs-CZ" sz="2000" b="1" dirty="0" smtClean="0">
                <a:solidFill>
                  <a:schemeClr val="tx1"/>
                </a:solidFill>
              </a:rPr>
              <a:t> lado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2" name="Zaoblený obdélník 11"/>
          <p:cNvSpPr/>
          <p:nvPr/>
        </p:nvSpPr>
        <p:spPr>
          <a:xfrm>
            <a:off x="1055730" y="5865453"/>
            <a:ext cx="1686106" cy="355636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en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realidad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3" name="Zaoblený obdélník 12"/>
          <p:cNvSpPr/>
          <p:nvPr/>
        </p:nvSpPr>
        <p:spPr>
          <a:xfrm>
            <a:off x="8412634" y="5872856"/>
            <a:ext cx="1533706" cy="355636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Por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último</a:t>
            </a:r>
            <a:endParaRPr lang="cs-CZ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9860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49232 -0.47109 " pathEditMode="relative" ptsTypes="AA">
                                      <p:cBhvr>
                                        <p:cTn id="4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41302 -0.39963 " pathEditMode="relative" ptsTypes="AA">
                                      <p:cBhvr>
                                        <p:cTn id="4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25 -0.39199 " pathEditMode="relative" ptsTypes="AA">
                                      <p:cBhvr>
                                        <p:cTn id="5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4207 -0.3203 " pathEditMode="relative" ptsTypes="AA">
                                      <p:cBhvr>
                                        <p:cTn id="5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5E-6 1.62812E-6 L -0.27175 -0.30111 " pathEditMode="relative" rAng="0" ptsTypes="AA">
                                      <p:cBhvr>
                                        <p:cTn id="6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600" y="-15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2604 -0.23936 " pathEditMode="relative" ptsTypes="AA">
                                      <p:cBhvr>
                                        <p:cTn id="6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53047 -0.16027 " pathEditMode="relative" ptsTypes="AA">
                                      <p:cBhvr>
                                        <p:cTn id="6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745 0.00185 L -0.31523 -0.08117 " pathEditMode="relative" rAng="0" ptsTypes="AA">
                                      <p:cBhvr>
                                        <p:cTn id="7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600" y="-4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431576" y="289132"/>
            <a:ext cx="50169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err="1" smtClean="0"/>
              <a:t>Tema</a:t>
            </a:r>
            <a:r>
              <a:rPr lang="cs-CZ" b="1" dirty="0" smtClean="0"/>
              <a:t> 2: ¡</a:t>
            </a:r>
            <a:r>
              <a:rPr lang="cs-CZ" b="1" dirty="0" err="1" smtClean="0"/>
              <a:t>Vamos</a:t>
            </a:r>
            <a:r>
              <a:rPr lang="cs-CZ" b="1" dirty="0" smtClean="0"/>
              <a:t> a </a:t>
            </a:r>
            <a:r>
              <a:rPr lang="cs-CZ" b="1" dirty="0" err="1" smtClean="0"/>
              <a:t>reciclar</a:t>
            </a:r>
            <a:r>
              <a:rPr lang="cs-CZ" b="1" dirty="0" smtClean="0"/>
              <a:t> la </a:t>
            </a:r>
            <a:r>
              <a:rPr lang="cs-CZ" b="1" dirty="0" err="1" smtClean="0"/>
              <a:t>basura</a:t>
            </a:r>
            <a:r>
              <a:rPr lang="cs-CZ" b="1" dirty="0" smtClean="0"/>
              <a:t>!</a:t>
            </a:r>
            <a:endParaRPr lang="cs-CZ" b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530087" y="901148"/>
            <a:ext cx="68627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Subtemas</a:t>
            </a:r>
            <a:r>
              <a:rPr lang="cs-CZ" b="1" dirty="0" smtClean="0"/>
              <a:t>:  ¿</a:t>
            </a:r>
            <a:r>
              <a:rPr lang="cs-CZ" b="1" dirty="0" err="1" smtClean="0"/>
              <a:t>Crees</a:t>
            </a:r>
            <a:r>
              <a:rPr lang="cs-CZ" b="1" dirty="0" smtClean="0"/>
              <a:t> </a:t>
            </a:r>
            <a:r>
              <a:rPr lang="cs-CZ" b="1" dirty="0" err="1" smtClean="0"/>
              <a:t>que</a:t>
            </a:r>
            <a:r>
              <a:rPr lang="cs-CZ" b="1" dirty="0" smtClean="0"/>
              <a:t> el </a:t>
            </a:r>
            <a:r>
              <a:rPr lang="cs-CZ" b="1" dirty="0" err="1" smtClean="0"/>
              <a:t>reciclaje</a:t>
            </a:r>
            <a:r>
              <a:rPr lang="cs-CZ" b="1" dirty="0" smtClean="0"/>
              <a:t> </a:t>
            </a:r>
            <a:r>
              <a:rPr lang="cs-CZ" b="1" dirty="0" err="1" smtClean="0"/>
              <a:t>sirve</a:t>
            </a:r>
            <a:r>
              <a:rPr lang="cs-CZ" b="1" dirty="0" smtClean="0"/>
              <a:t> para </a:t>
            </a:r>
            <a:r>
              <a:rPr lang="cs-CZ" b="1" dirty="0" err="1" smtClean="0"/>
              <a:t>algo</a:t>
            </a:r>
            <a:r>
              <a:rPr lang="cs-CZ" b="1" dirty="0" smtClean="0"/>
              <a:t>?</a:t>
            </a:r>
          </a:p>
          <a:p>
            <a:r>
              <a:rPr lang="cs-CZ" b="1" dirty="0" smtClean="0"/>
              <a:t>	      ¿</a:t>
            </a:r>
            <a:r>
              <a:rPr lang="cs-CZ" b="1" dirty="0" err="1" smtClean="0"/>
              <a:t>Qué</a:t>
            </a:r>
            <a:r>
              <a:rPr lang="cs-CZ" b="1" dirty="0" smtClean="0"/>
              <a:t> </a:t>
            </a:r>
            <a:r>
              <a:rPr lang="cs-CZ" b="1" dirty="0" err="1" smtClean="0"/>
              <a:t>haces</a:t>
            </a:r>
            <a:r>
              <a:rPr lang="cs-CZ" b="1" dirty="0" smtClean="0"/>
              <a:t> para </a:t>
            </a:r>
            <a:r>
              <a:rPr lang="cs-CZ" b="1" dirty="0" err="1" smtClean="0"/>
              <a:t>proteger</a:t>
            </a:r>
            <a:r>
              <a:rPr lang="cs-CZ" b="1" dirty="0" smtClean="0"/>
              <a:t> el </a:t>
            </a:r>
            <a:r>
              <a:rPr lang="cs-CZ" b="1" dirty="0" err="1" smtClean="0"/>
              <a:t>medio</a:t>
            </a:r>
            <a:r>
              <a:rPr lang="cs-CZ" b="1" dirty="0" smtClean="0"/>
              <a:t> ambiente? </a:t>
            </a:r>
            <a:endParaRPr lang="cs-CZ" b="1" dirty="0"/>
          </a:p>
        </p:txBody>
      </p:sp>
      <p:sp>
        <p:nvSpPr>
          <p:cNvPr id="4" name="TextovéPole 3"/>
          <p:cNvSpPr txBox="1"/>
          <p:nvPr/>
        </p:nvSpPr>
        <p:spPr>
          <a:xfrm>
            <a:off x="553533" y="1564640"/>
            <a:ext cx="912782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Argumetación</a:t>
            </a:r>
            <a:r>
              <a:rPr lang="cs-CZ" b="1" dirty="0" smtClean="0"/>
              <a:t>:</a:t>
            </a:r>
          </a:p>
          <a:p>
            <a:r>
              <a:rPr lang="cs-CZ" b="1" dirty="0" smtClean="0"/>
              <a:t>	      - </a:t>
            </a:r>
            <a:r>
              <a:rPr lang="cs-CZ" b="1" dirty="0" err="1" smtClean="0"/>
              <a:t>Reciclando</a:t>
            </a:r>
            <a:r>
              <a:rPr lang="cs-CZ" b="1" dirty="0" smtClean="0"/>
              <a:t> los </a:t>
            </a:r>
            <a:r>
              <a:rPr lang="cs-CZ" b="1" dirty="0" err="1" smtClean="0"/>
              <a:t>papeles</a:t>
            </a:r>
            <a:r>
              <a:rPr lang="cs-CZ" b="1" dirty="0" smtClean="0"/>
              <a:t> se </a:t>
            </a:r>
            <a:r>
              <a:rPr lang="cs-CZ" b="1" dirty="0" err="1" smtClean="0"/>
              <a:t>conservan</a:t>
            </a:r>
            <a:r>
              <a:rPr lang="cs-CZ" b="1" dirty="0" smtClean="0"/>
              <a:t> los </a:t>
            </a:r>
            <a:r>
              <a:rPr lang="cs-CZ" b="1" dirty="0" err="1" smtClean="0"/>
              <a:t>bosques</a:t>
            </a:r>
            <a:r>
              <a:rPr lang="cs-CZ" b="1" dirty="0" smtClean="0"/>
              <a:t>.</a:t>
            </a:r>
          </a:p>
          <a:p>
            <a:r>
              <a:rPr lang="cs-CZ" b="1" dirty="0" smtClean="0"/>
              <a:t>	      - </a:t>
            </a:r>
            <a:r>
              <a:rPr lang="cs-CZ" b="1" dirty="0" err="1" smtClean="0"/>
              <a:t>Hay</a:t>
            </a:r>
            <a:r>
              <a:rPr lang="cs-CZ" b="1" dirty="0" smtClean="0"/>
              <a:t> </a:t>
            </a:r>
            <a:r>
              <a:rPr lang="cs-CZ" b="1" dirty="0" err="1" smtClean="0"/>
              <a:t>pocos</a:t>
            </a:r>
            <a:r>
              <a:rPr lang="cs-CZ" b="1" dirty="0" smtClean="0"/>
              <a:t> </a:t>
            </a:r>
            <a:r>
              <a:rPr lang="cs-CZ" b="1" dirty="0" err="1" smtClean="0"/>
              <a:t>lugares</a:t>
            </a:r>
            <a:r>
              <a:rPr lang="cs-CZ" b="1" dirty="0" smtClean="0"/>
              <a:t> en los </a:t>
            </a:r>
            <a:r>
              <a:rPr lang="cs-CZ" b="1" dirty="0" err="1" smtClean="0"/>
              <a:t>que</a:t>
            </a:r>
            <a:r>
              <a:rPr lang="cs-CZ" b="1" dirty="0" smtClean="0"/>
              <a:t> </a:t>
            </a:r>
            <a:r>
              <a:rPr lang="cs-CZ" b="1" dirty="0" err="1" smtClean="0"/>
              <a:t>podemos</a:t>
            </a:r>
            <a:r>
              <a:rPr lang="cs-CZ" b="1" dirty="0" smtClean="0"/>
              <a:t> meter la </a:t>
            </a:r>
            <a:r>
              <a:rPr lang="cs-CZ" b="1" dirty="0" err="1" smtClean="0"/>
              <a:t>basura</a:t>
            </a:r>
            <a:r>
              <a:rPr lang="cs-CZ" b="1" dirty="0" smtClean="0"/>
              <a:t> </a:t>
            </a:r>
            <a:r>
              <a:rPr lang="cs-CZ" b="1" dirty="0" err="1" smtClean="0"/>
              <a:t>reciclada</a:t>
            </a:r>
            <a:r>
              <a:rPr lang="cs-CZ" b="1" dirty="0" smtClean="0"/>
              <a:t>.</a:t>
            </a:r>
          </a:p>
          <a:p>
            <a:r>
              <a:rPr lang="cs-CZ" b="1" dirty="0" smtClean="0"/>
              <a:t>	      - Es </a:t>
            </a:r>
            <a:r>
              <a:rPr lang="cs-CZ" b="1" dirty="0" err="1" smtClean="0"/>
              <a:t>muy</a:t>
            </a:r>
            <a:r>
              <a:rPr lang="cs-CZ" b="1" dirty="0" smtClean="0"/>
              <a:t> cara la </a:t>
            </a:r>
            <a:r>
              <a:rPr lang="cs-CZ" b="1" dirty="0" err="1" smtClean="0"/>
              <a:t>política</a:t>
            </a:r>
            <a:r>
              <a:rPr lang="cs-CZ" b="1" dirty="0" smtClean="0"/>
              <a:t> de </a:t>
            </a:r>
            <a:r>
              <a:rPr lang="cs-CZ" b="1" dirty="0" err="1" smtClean="0"/>
              <a:t>reciclar</a:t>
            </a:r>
            <a:r>
              <a:rPr lang="cs-CZ" b="1" dirty="0" smtClean="0"/>
              <a:t>.</a:t>
            </a:r>
            <a:endParaRPr lang="cs-CZ" b="1" dirty="0"/>
          </a:p>
        </p:txBody>
      </p:sp>
      <p:sp>
        <p:nvSpPr>
          <p:cNvPr id="5" name="TextovéPole 4"/>
          <p:cNvSpPr txBox="1"/>
          <p:nvPr/>
        </p:nvSpPr>
        <p:spPr>
          <a:xfrm>
            <a:off x="961292" y="3099020"/>
            <a:ext cx="1012969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Bueno</a:t>
            </a:r>
            <a:r>
              <a:rPr lang="cs-CZ" b="1" dirty="0" smtClean="0"/>
              <a:t>, </a:t>
            </a:r>
            <a:r>
              <a:rPr lang="cs-CZ" b="1" dirty="0" err="1" smtClean="0"/>
              <a:t>creo</a:t>
            </a:r>
            <a:r>
              <a:rPr lang="cs-CZ" b="1" dirty="0" smtClean="0"/>
              <a:t> </a:t>
            </a:r>
            <a:r>
              <a:rPr lang="cs-CZ" b="1" dirty="0" err="1" smtClean="0"/>
              <a:t>que</a:t>
            </a:r>
            <a:r>
              <a:rPr lang="cs-CZ" b="1" dirty="0" smtClean="0"/>
              <a:t> ..................................., en </a:t>
            </a:r>
            <a:r>
              <a:rPr lang="cs-CZ" b="1" dirty="0" err="1" smtClean="0"/>
              <a:t>primer</a:t>
            </a:r>
            <a:r>
              <a:rPr lang="cs-CZ" b="1" dirty="0" smtClean="0"/>
              <a:t> </a:t>
            </a:r>
            <a:r>
              <a:rPr lang="cs-CZ" b="1" dirty="0" err="1" smtClean="0"/>
              <a:t>lugar</a:t>
            </a:r>
            <a:r>
              <a:rPr lang="cs-CZ" b="1" dirty="0" smtClean="0"/>
              <a:t> </a:t>
            </a:r>
            <a:r>
              <a:rPr lang="cs-CZ" b="1" dirty="0" err="1" smtClean="0"/>
              <a:t>quiero</a:t>
            </a:r>
            <a:r>
              <a:rPr lang="cs-CZ" b="1" dirty="0" smtClean="0"/>
              <a:t> </a:t>
            </a:r>
            <a:r>
              <a:rPr lang="cs-CZ" b="1" dirty="0" err="1" smtClean="0"/>
              <a:t>decir</a:t>
            </a:r>
            <a:r>
              <a:rPr lang="cs-CZ" b="1" dirty="0" smtClean="0"/>
              <a:t> ................................ </a:t>
            </a:r>
            <a:r>
              <a:rPr lang="cs-CZ" b="1" dirty="0" err="1" smtClean="0"/>
              <a:t>Por</a:t>
            </a:r>
            <a:endParaRPr lang="cs-CZ" b="1" dirty="0" smtClean="0"/>
          </a:p>
          <a:p>
            <a:endParaRPr lang="cs-CZ" b="1" dirty="0"/>
          </a:p>
          <a:p>
            <a:r>
              <a:rPr lang="cs-CZ" b="1" dirty="0" err="1" smtClean="0"/>
              <a:t>consiguiente</a:t>
            </a:r>
            <a:r>
              <a:rPr lang="cs-CZ" b="1" dirty="0" smtClean="0"/>
              <a:t> .................................. . La </a:t>
            </a:r>
            <a:r>
              <a:rPr lang="cs-CZ" b="1" dirty="0" err="1" smtClean="0"/>
              <a:t>verdad</a:t>
            </a:r>
            <a:r>
              <a:rPr lang="cs-CZ" b="1" dirty="0" smtClean="0"/>
              <a:t> es </a:t>
            </a:r>
            <a:r>
              <a:rPr lang="cs-CZ" b="1" dirty="0" err="1" smtClean="0"/>
              <a:t>que</a:t>
            </a:r>
            <a:r>
              <a:rPr lang="cs-CZ" b="1" dirty="0" smtClean="0"/>
              <a:t> ...................................... </a:t>
            </a:r>
            <a:r>
              <a:rPr lang="cs-CZ" b="1" dirty="0" err="1" smtClean="0"/>
              <a:t>Por</a:t>
            </a:r>
            <a:r>
              <a:rPr lang="cs-CZ" b="1" dirty="0" smtClean="0"/>
              <a:t> </a:t>
            </a:r>
            <a:r>
              <a:rPr lang="cs-CZ" b="1" dirty="0" err="1" smtClean="0"/>
              <a:t>otro</a:t>
            </a:r>
            <a:r>
              <a:rPr lang="cs-CZ" b="1" dirty="0" smtClean="0"/>
              <a:t> </a:t>
            </a:r>
            <a:r>
              <a:rPr lang="cs-CZ" b="1" dirty="0" err="1" smtClean="0"/>
              <a:t>lado</a:t>
            </a:r>
            <a:r>
              <a:rPr lang="cs-CZ" b="1" dirty="0" smtClean="0"/>
              <a:t> </a:t>
            </a:r>
          </a:p>
          <a:p>
            <a:endParaRPr lang="cs-CZ" b="1" dirty="0"/>
          </a:p>
          <a:p>
            <a:r>
              <a:rPr lang="cs-CZ" b="1" dirty="0" smtClean="0"/>
              <a:t>..................................... En </a:t>
            </a:r>
            <a:r>
              <a:rPr lang="cs-CZ" b="1" dirty="0" err="1" smtClean="0"/>
              <a:t>fin</a:t>
            </a:r>
            <a:r>
              <a:rPr lang="cs-CZ" b="1" dirty="0" smtClean="0"/>
              <a:t> ...............................................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121866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tový efekt">
  <a:themeElements>
    <a:clrScheme name="Iontový efekt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tový efekt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tový efekt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521</TotalTime>
  <Words>478</Words>
  <Application>Microsoft Office PowerPoint</Application>
  <PresentationFormat>Širokoúhlá obrazovka</PresentationFormat>
  <Paragraphs>123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Wingdings 3</vt:lpstr>
      <vt:lpstr>Iontový efekt</vt:lpstr>
      <vt:lpstr>Opiniones – conectores discursivos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Opiniones – conectores discursivos</dc:title>
  <dc:creator>uživatel16</dc:creator>
  <cp:lastModifiedBy>uživatel16</cp:lastModifiedBy>
  <cp:revision>28</cp:revision>
  <dcterms:created xsi:type="dcterms:W3CDTF">2014-01-27T11:46:09Z</dcterms:created>
  <dcterms:modified xsi:type="dcterms:W3CDTF">2014-02-20T11:18:25Z</dcterms:modified>
</cp:coreProperties>
</file>