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16BCED-618A-4C03-97F1-C00667FC12EB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7CD887-33D7-4AC9-822B-75773C240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Verbos</a:t>
            </a:r>
            <a:r>
              <a:rPr lang="cs-CZ" dirty="0" smtClean="0"/>
              <a:t> de </a:t>
            </a:r>
            <a:r>
              <a:rPr lang="cs-CZ" dirty="0" err="1" smtClean="0"/>
              <a:t>movimiento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7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76398" y="404664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Chófer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76398" y="1421984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Cartera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76398" y="2420888"/>
            <a:ext cx="2232248" cy="86409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Seňor con 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perro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76398" y="3570811"/>
            <a:ext cx="2232248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Vecina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barrio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76398" y="4664696"/>
            <a:ext cx="2827450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Guardabosques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78322" y="5733256"/>
            <a:ext cx="2827450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 </a:t>
            </a:r>
            <a:r>
              <a:rPr lang="cs-CZ" sz="2400" b="1" dirty="0" err="1" smtClean="0"/>
              <a:t>jefe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campamento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12572" y="2093788"/>
            <a:ext cx="329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Dónde</a:t>
            </a:r>
            <a:r>
              <a:rPr lang="cs-CZ" b="1" dirty="0" smtClean="0"/>
              <a:t> los han </a:t>
            </a:r>
            <a:r>
              <a:rPr lang="cs-CZ" b="1" dirty="0" err="1" smtClean="0"/>
              <a:t>encontrado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90013" y="2746035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han </a:t>
            </a:r>
            <a:r>
              <a:rPr lang="cs-CZ" b="1" dirty="0" err="1" smtClean="0"/>
              <a:t>estado</a:t>
            </a:r>
            <a:r>
              <a:rPr lang="cs-CZ" b="1" dirty="0" smtClean="0"/>
              <a:t> haciendo?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06745" y="3414475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les han </a:t>
            </a:r>
            <a:r>
              <a:rPr lang="cs-CZ" b="1" dirty="0" err="1" smtClean="0"/>
              <a:t>dicho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3832514" y="173235"/>
            <a:ext cx="2827450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Protagonistas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4932040" y="1349976"/>
            <a:ext cx="1994074" cy="5668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Level</a:t>
            </a:r>
            <a:r>
              <a:rPr lang="cs-CZ" sz="2400" b="1" dirty="0" smtClean="0"/>
              <a:t> 1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04724" y="4823283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Dónde</a:t>
            </a:r>
            <a:r>
              <a:rPr lang="cs-CZ" b="1" dirty="0" smtClean="0"/>
              <a:t> los </a:t>
            </a:r>
            <a:r>
              <a:rPr lang="cs-CZ" b="1" dirty="0" err="1" smtClean="0"/>
              <a:t>encontraron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82165" y="5475530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estuvieron</a:t>
            </a:r>
            <a:r>
              <a:rPr lang="cs-CZ" b="1" dirty="0" smtClean="0"/>
              <a:t> haciendo?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98897" y="6143970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les </a:t>
            </a:r>
            <a:r>
              <a:rPr lang="cs-CZ" b="1" dirty="0" err="1" smtClean="0"/>
              <a:t>dijeron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124192" y="4079471"/>
            <a:ext cx="1994074" cy="5668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Level</a:t>
            </a:r>
            <a:r>
              <a:rPr lang="cs-CZ" sz="2400" b="1" dirty="0" smtClean="0"/>
              <a:t> 2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761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/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771800" y="503361"/>
            <a:ext cx="280831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Soluciones</a:t>
            </a:r>
            <a:endParaRPr lang="cs-CZ" sz="2400" b="1" dirty="0"/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323528" y="1410713"/>
            <a:ext cx="187220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Cartera</a:t>
            </a:r>
            <a:endParaRPr 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2286000" y="1410713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 </a:t>
            </a:r>
            <a:r>
              <a:rPr lang="cs-CZ" b="1" dirty="0" err="1" smtClean="0"/>
              <a:t>salir</a:t>
            </a:r>
            <a:r>
              <a:rPr lang="cs-CZ" b="1" dirty="0" smtClean="0"/>
              <a:t> de </a:t>
            </a:r>
            <a:r>
              <a:rPr lang="cs-CZ" b="1" dirty="0" err="1" smtClean="0"/>
              <a:t>aquí</a:t>
            </a:r>
            <a:r>
              <a:rPr lang="cs-CZ" b="1" dirty="0" smtClean="0"/>
              <a:t> </a:t>
            </a:r>
            <a:r>
              <a:rPr lang="cs-CZ" b="1" dirty="0" err="1" smtClean="0"/>
              <a:t>tenéis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girar</a:t>
            </a:r>
            <a:r>
              <a:rPr lang="cs-CZ" b="1" dirty="0" smtClean="0"/>
              <a:t> a la </a:t>
            </a:r>
            <a:r>
              <a:rPr lang="cs-CZ" b="1" dirty="0" err="1" smtClean="0"/>
              <a:t>izquierda</a:t>
            </a:r>
            <a:r>
              <a:rPr lang="cs-CZ" b="1" dirty="0" smtClean="0"/>
              <a:t>, </a:t>
            </a:r>
            <a:r>
              <a:rPr lang="cs-CZ" b="1" dirty="0" err="1" smtClean="0"/>
              <a:t>cruzar</a:t>
            </a:r>
            <a:r>
              <a:rPr lang="cs-CZ" b="1" dirty="0" smtClean="0"/>
              <a:t> la plaza y </a:t>
            </a:r>
            <a:r>
              <a:rPr lang="cs-CZ" b="1" dirty="0" err="1" smtClean="0"/>
              <a:t>andar</a:t>
            </a:r>
            <a:r>
              <a:rPr lang="cs-CZ" b="1" dirty="0" smtClean="0"/>
              <a:t> </a:t>
            </a:r>
            <a:r>
              <a:rPr lang="cs-CZ" b="1" dirty="0" err="1" smtClean="0"/>
              <a:t>hasta</a:t>
            </a:r>
            <a:r>
              <a:rPr lang="cs-CZ" b="1" dirty="0" smtClean="0"/>
              <a:t> el </a:t>
            </a:r>
            <a:r>
              <a:rPr lang="cs-CZ" b="1" dirty="0" err="1" smtClean="0"/>
              <a:t>parque</a:t>
            </a:r>
            <a:r>
              <a:rPr lang="cs-CZ" b="1" dirty="0" smtClean="0"/>
              <a:t>. </a:t>
            </a:r>
            <a:r>
              <a:rPr lang="cs-CZ" b="1" dirty="0" err="1" smtClean="0"/>
              <a:t>Pasadlo</a:t>
            </a:r>
            <a:r>
              <a:rPr lang="cs-CZ" b="1" dirty="0" smtClean="0"/>
              <a:t> y </a:t>
            </a:r>
            <a:r>
              <a:rPr lang="cs-CZ" b="1" dirty="0" err="1" smtClean="0"/>
              <a:t>saliendo</a:t>
            </a:r>
            <a:r>
              <a:rPr lang="cs-CZ" b="1" dirty="0" smtClean="0"/>
              <a:t> de </a:t>
            </a:r>
            <a:r>
              <a:rPr lang="cs-CZ" b="1" dirty="0" err="1" smtClean="0"/>
              <a:t>él</a:t>
            </a:r>
            <a:r>
              <a:rPr lang="cs-CZ" b="1" dirty="0" smtClean="0"/>
              <a:t> </a:t>
            </a:r>
            <a:r>
              <a:rPr lang="cs-CZ" b="1" dirty="0" err="1" smtClean="0"/>
              <a:t>vais</a:t>
            </a:r>
            <a:r>
              <a:rPr lang="cs-CZ" b="1" dirty="0" smtClean="0"/>
              <a:t> a </a:t>
            </a:r>
            <a:r>
              <a:rPr lang="cs-CZ" b="1" dirty="0" err="1" smtClean="0"/>
              <a:t>encontrar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puente</a:t>
            </a:r>
            <a:r>
              <a:rPr lang="cs-CZ" b="1" dirty="0" smtClean="0"/>
              <a:t> de </a:t>
            </a:r>
            <a:r>
              <a:rPr lang="cs-CZ" b="1" dirty="0" err="1" smtClean="0"/>
              <a:t>madera</a:t>
            </a:r>
            <a:r>
              <a:rPr lang="cs-CZ" b="1" dirty="0" smtClean="0"/>
              <a:t>. </a:t>
            </a:r>
            <a:r>
              <a:rPr lang="cs-CZ" b="1" dirty="0" err="1" smtClean="0"/>
              <a:t>Allí</a:t>
            </a:r>
            <a:r>
              <a:rPr lang="cs-CZ" b="1" dirty="0" smtClean="0"/>
              <a:t> </a:t>
            </a:r>
            <a:r>
              <a:rPr lang="cs-CZ" b="1" dirty="0" err="1" smtClean="0"/>
              <a:t>preguntad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el </a:t>
            </a:r>
            <a:r>
              <a:rPr lang="cs-CZ" b="1" dirty="0" err="1" smtClean="0"/>
              <a:t>camino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342078" y="2924944"/>
            <a:ext cx="1872208" cy="9361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Seňor con 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perro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75548" y="2924944"/>
            <a:ext cx="6409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Tenéis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cruzar</a:t>
            </a:r>
            <a:r>
              <a:rPr lang="cs-CZ" b="1" dirty="0" smtClean="0"/>
              <a:t> </a:t>
            </a:r>
            <a:r>
              <a:rPr lang="cs-CZ" b="1" dirty="0" err="1" smtClean="0"/>
              <a:t>este</a:t>
            </a:r>
            <a:r>
              <a:rPr lang="cs-CZ" b="1" dirty="0" smtClean="0"/>
              <a:t> </a:t>
            </a:r>
            <a:r>
              <a:rPr lang="cs-CZ" b="1" dirty="0" err="1" smtClean="0"/>
              <a:t>puente</a:t>
            </a:r>
            <a:r>
              <a:rPr lang="cs-CZ" b="1" dirty="0" smtClean="0"/>
              <a:t> y </a:t>
            </a:r>
            <a:r>
              <a:rPr lang="cs-CZ" b="1" dirty="0" err="1" smtClean="0"/>
              <a:t>entrar</a:t>
            </a:r>
            <a:r>
              <a:rPr lang="cs-CZ" b="1" dirty="0" smtClean="0"/>
              <a:t> en el </a:t>
            </a:r>
            <a:r>
              <a:rPr lang="cs-CZ" b="1" dirty="0" err="1" smtClean="0"/>
              <a:t>barrio</a:t>
            </a:r>
            <a:r>
              <a:rPr lang="cs-CZ" b="1" dirty="0" smtClean="0"/>
              <a:t> de</a:t>
            </a:r>
          </a:p>
          <a:p>
            <a:r>
              <a:rPr lang="cs-CZ" b="1" dirty="0" err="1" smtClean="0"/>
              <a:t>casas</a:t>
            </a:r>
            <a:r>
              <a:rPr lang="cs-CZ" b="1" dirty="0" smtClean="0"/>
              <a:t> </a:t>
            </a:r>
            <a:r>
              <a:rPr lang="cs-CZ" b="1" dirty="0" err="1" smtClean="0"/>
              <a:t>adosadas</a:t>
            </a:r>
            <a:r>
              <a:rPr lang="cs-CZ" b="1" dirty="0" smtClean="0"/>
              <a:t>. </a:t>
            </a:r>
            <a:r>
              <a:rPr lang="cs-CZ" b="1" dirty="0" err="1" smtClean="0"/>
              <a:t>Coged</a:t>
            </a:r>
            <a:r>
              <a:rPr lang="cs-CZ" b="1" dirty="0" smtClean="0"/>
              <a:t> </a:t>
            </a:r>
            <a:r>
              <a:rPr lang="cs-CZ" b="1" dirty="0" err="1" smtClean="0"/>
              <a:t>cualquiera</a:t>
            </a:r>
            <a:r>
              <a:rPr lang="cs-CZ" b="1" dirty="0" smtClean="0"/>
              <a:t> </a:t>
            </a:r>
            <a:r>
              <a:rPr lang="cs-CZ" b="1" dirty="0" err="1" smtClean="0"/>
              <a:t>calle</a:t>
            </a:r>
            <a:r>
              <a:rPr lang="cs-CZ" b="1" dirty="0" smtClean="0"/>
              <a:t> a la </a:t>
            </a:r>
            <a:r>
              <a:rPr lang="cs-CZ" b="1" dirty="0" err="1" smtClean="0"/>
              <a:t>izquierda</a:t>
            </a:r>
            <a:endParaRPr lang="cs-CZ" b="1" dirty="0" smtClean="0"/>
          </a:p>
          <a:p>
            <a:r>
              <a:rPr lang="cs-CZ" b="1" dirty="0" smtClean="0"/>
              <a:t>y al </a:t>
            </a:r>
            <a:r>
              <a:rPr lang="cs-CZ" b="1" dirty="0" err="1" smtClean="0"/>
              <a:t>pasar</a:t>
            </a:r>
            <a:r>
              <a:rPr lang="cs-CZ" b="1" dirty="0" smtClean="0"/>
              <a:t> tres </a:t>
            </a:r>
            <a:r>
              <a:rPr lang="cs-CZ" b="1" dirty="0" err="1" smtClean="0"/>
              <a:t>manzanas</a:t>
            </a:r>
            <a:r>
              <a:rPr lang="cs-CZ" b="1" dirty="0" smtClean="0"/>
              <a:t> </a:t>
            </a:r>
            <a:r>
              <a:rPr lang="cs-CZ" b="1" dirty="0" err="1" smtClean="0"/>
              <a:t>doblad</a:t>
            </a:r>
            <a:r>
              <a:rPr lang="cs-CZ" b="1" dirty="0" smtClean="0"/>
              <a:t> la </a:t>
            </a:r>
            <a:r>
              <a:rPr lang="cs-CZ" b="1" dirty="0" err="1" smtClean="0"/>
              <a:t>esquina</a:t>
            </a:r>
            <a:r>
              <a:rPr lang="cs-CZ" b="1" dirty="0" smtClean="0"/>
              <a:t> </a:t>
            </a:r>
            <a:r>
              <a:rPr lang="cs-CZ" b="1" dirty="0" err="1" smtClean="0"/>
              <a:t>hacia</a:t>
            </a:r>
            <a:r>
              <a:rPr lang="cs-CZ" b="1" dirty="0" smtClean="0"/>
              <a:t> la </a:t>
            </a:r>
          </a:p>
          <a:p>
            <a:r>
              <a:rPr lang="cs-CZ" b="1" dirty="0" err="1" smtClean="0"/>
              <a:t>derecha</a:t>
            </a:r>
            <a:r>
              <a:rPr lang="cs-CZ" b="1" dirty="0" smtClean="0"/>
              <a:t>. </a:t>
            </a:r>
            <a:r>
              <a:rPr lang="cs-CZ" b="1" dirty="0" err="1" smtClean="0"/>
              <a:t>Allí</a:t>
            </a:r>
            <a:r>
              <a:rPr lang="cs-CZ" b="1" dirty="0" smtClean="0"/>
              <a:t> </a:t>
            </a:r>
            <a:r>
              <a:rPr lang="cs-CZ" b="1" dirty="0" err="1" smtClean="0"/>
              <a:t>preguntad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el </a:t>
            </a:r>
            <a:r>
              <a:rPr lang="cs-CZ" b="1" dirty="0" err="1" smtClean="0"/>
              <a:t>camino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342078" y="4581128"/>
            <a:ext cx="1872208" cy="86409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Vecina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barrio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97761" y="4590149"/>
            <a:ext cx="68884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Sigue</a:t>
            </a:r>
            <a:r>
              <a:rPr lang="cs-CZ" b="1" dirty="0" smtClean="0"/>
              <a:t> </a:t>
            </a:r>
            <a:r>
              <a:rPr lang="cs-CZ" b="1" dirty="0" err="1" smtClean="0"/>
              <a:t>caminando</a:t>
            </a:r>
            <a:r>
              <a:rPr lang="cs-CZ" b="1" dirty="0" smtClean="0"/>
              <a:t> rumbo al </a:t>
            </a:r>
            <a:r>
              <a:rPr lang="cs-CZ" b="1" dirty="0" err="1" smtClean="0"/>
              <a:t>bosque</a:t>
            </a:r>
            <a:r>
              <a:rPr lang="cs-CZ" b="1" dirty="0" smtClean="0"/>
              <a:t>. </a:t>
            </a:r>
            <a:r>
              <a:rPr lang="cs-CZ" b="1" dirty="0" err="1" smtClean="0"/>
              <a:t>Por</a:t>
            </a:r>
            <a:r>
              <a:rPr lang="cs-CZ" b="1" dirty="0" smtClean="0"/>
              <a:t> el </a:t>
            </a:r>
            <a:r>
              <a:rPr lang="cs-CZ" b="1" dirty="0" err="1" smtClean="0"/>
              <a:t>camino</a:t>
            </a:r>
            <a:r>
              <a:rPr lang="cs-CZ" b="1" dirty="0" smtClean="0"/>
              <a:t> </a:t>
            </a:r>
            <a:r>
              <a:rPr lang="cs-CZ" b="1" dirty="0" err="1" smtClean="0"/>
              <a:t>vas</a:t>
            </a:r>
            <a:r>
              <a:rPr lang="cs-CZ" b="1" dirty="0" smtClean="0"/>
              <a:t> a </a:t>
            </a:r>
          </a:p>
          <a:p>
            <a:r>
              <a:rPr lang="cs-CZ" b="1" dirty="0" err="1" smtClean="0"/>
              <a:t>encontrar</a:t>
            </a:r>
            <a:r>
              <a:rPr lang="cs-CZ" b="1" dirty="0" smtClean="0"/>
              <a:t> una </a:t>
            </a:r>
            <a:r>
              <a:rPr lang="cs-CZ" b="1" dirty="0" err="1" smtClean="0"/>
              <a:t>capilla</a:t>
            </a:r>
            <a:r>
              <a:rPr lang="cs-CZ" b="1" dirty="0" smtClean="0"/>
              <a:t> </a:t>
            </a:r>
            <a:r>
              <a:rPr lang="cs-CZ" b="1" dirty="0" err="1" smtClean="0"/>
              <a:t>hermosa</a:t>
            </a:r>
            <a:r>
              <a:rPr lang="cs-CZ" b="1" dirty="0" smtClean="0"/>
              <a:t>. </a:t>
            </a:r>
            <a:r>
              <a:rPr lang="cs-CZ" b="1" dirty="0" err="1" smtClean="0"/>
              <a:t>Cuidado</a:t>
            </a:r>
            <a:r>
              <a:rPr lang="cs-CZ" b="1" dirty="0" smtClean="0"/>
              <a:t> con los </a:t>
            </a:r>
            <a:r>
              <a:rPr lang="cs-CZ" b="1" dirty="0" err="1" smtClean="0"/>
              <a:t>toros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 smtClean="0"/>
          </a:p>
          <a:p>
            <a:r>
              <a:rPr lang="cs-CZ" b="1" dirty="0" err="1" smtClean="0"/>
              <a:t>están</a:t>
            </a:r>
            <a:r>
              <a:rPr lang="cs-CZ" b="1" dirty="0" smtClean="0"/>
              <a:t> </a:t>
            </a:r>
            <a:r>
              <a:rPr lang="cs-CZ" b="1" dirty="0" err="1" smtClean="0"/>
              <a:t>allí</a:t>
            </a:r>
            <a:r>
              <a:rPr lang="cs-CZ" b="1" dirty="0" smtClean="0"/>
              <a:t> de pasto. </a:t>
            </a:r>
            <a:r>
              <a:rPr lang="cs-CZ" b="1" dirty="0" err="1" smtClean="0"/>
              <a:t>Por</a:t>
            </a:r>
            <a:r>
              <a:rPr lang="cs-CZ" b="1" dirty="0" smtClean="0"/>
              <a:t> eso </a:t>
            </a:r>
            <a:r>
              <a:rPr lang="cs-CZ" b="1" dirty="0" err="1" smtClean="0"/>
              <a:t>corre</a:t>
            </a:r>
            <a:r>
              <a:rPr lang="cs-CZ" b="1" dirty="0" smtClean="0"/>
              <a:t> </a:t>
            </a:r>
            <a:r>
              <a:rPr lang="cs-CZ" b="1" dirty="0" err="1" smtClean="0"/>
              <a:t>hasta</a:t>
            </a:r>
            <a:r>
              <a:rPr lang="cs-CZ" b="1" dirty="0" smtClean="0"/>
              <a:t> el </a:t>
            </a:r>
            <a:r>
              <a:rPr lang="cs-CZ" b="1" dirty="0" err="1" smtClean="0"/>
              <a:t>borde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bosque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Luego</a:t>
            </a:r>
            <a:r>
              <a:rPr lang="cs-CZ" b="1" dirty="0" smtClean="0"/>
              <a:t> </a:t>
            </a:r>
            <a:r>
              <a:rPr lang="cs-CZ" b="1" dirty="0" err="1" smtClean="0"/>
              <a:t>sigue</a:t>
            </a:r>
            <a:r>
              <a:rPr lang="cs-CZ" b="1" dirty="0" smtClean="0"/>
              <a:t> la </a:t>
            </a:r>
            <a:r>
              <a:rPr lang="cs-CZ" b="1" dirty="0" err="1" smtClean="0"/>
              <a:t>ruta</a:t>
            </a:r>
            <a:r>
              <a:rPr lang="cs-CZ" b="1" dirty="0" smtClean="0"/>
              <a:t> </a:t>
            </a:r>
            <a:r>
              <a:rPr lang="cs-CZ" b="1" dirty="0" err="1" smtClean="0"/>
              <a:t>turístita</a:t>
            </a:r>
            <a:r>
              <a:rPr lang="cs-CZ" b="1" dirty="0" smtClean="0"/>
              <a:t> </a:t>
            </a:r>
            <a:r>
              <a:rPr lang="cs-CZ" b="1" dirty="0" err="1" smtClean="0"/>
              <a:t>roja</a:t>
            </a:r>
            <a:r>
              <a:rPr lang="cs-CZ" b="1" dirty="0" smtClean="0"/>
              <a:t> unos 2 </a:t>
            </a:r>
            <a:r>
              <a:rPr lang="cs-CZ" b="1" dirty="0" err="1" smtClean="0"/>
              <a:t>kilómetros</a:t>
            </a:r>
            <a:r>
              <a:rPr lang="cs-CZ" b="1" dirty="0" smtClean="0"/>
              <a:t>. </a:t>
            </a:r>
            <a:r>
              <a:rPr lang="cs-CZ" b="1" dirty="0" err="1" smtClean="0"/>
              <a:t>Allí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busca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arroyo</a:t>
            </a:r>
            <a:r>
              <a:rPr lang="cs-CZ" b="1" dirty="0" smtClean="0"/>
              <a:t> y </a:t>
            </a:r>
            <a:r>
              <a:rPr lang="cs-CZ" b="1" dirty="0" err="1" smtClean="0"/>
              <a:t>pregunta</a:t>
            </a:r>
            <a:r>
              <a:rPr lang="cs-CZ" b="1" dirty="0" smtClean="0"/>
              <a:t> al </a:t>
            </a:r>
            <a:r>
              <a:rPr lang="cs-CZ" b="1" dirty="0" err="1" smtClean="0"/>
              <a:t>guardabosques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seguro</a:t>
            </a:r>
            <a:endParaRPr lang="cs-CZ" b="1" dirty="0" smtClean="0"/>
          </a:p>
          <a:p>
            <a:r>
              <a:rPr lang="cs-CZ" b="1" dirty="0" err="1" smtClean="0"/>
              <a:t>estará</a:t>
            </a:r>
            <a:r>
              <a:rPr lang="cs-CZ" b="1" dirty="0" smtClean="0"/>
              <a:t> </a:t>
            </a:r>
            <a:r>
              <a:rPr lang="cs-CZ" b="1" dirty="0" err="1" smtClean="0"/>
              <a:t>allí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7354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771800" y="503361"/>
            <a:ext cx="2808312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Soluciones</a:t>
            </a:r>
            <a:endParaRPr lang="cs-CZ" sz="2400" b="1" dirty="0"/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323528" y="1410713"/>
            <a:ext cx="295232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Guardabosques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2356" y="2276872"/>
            <a:ext cx="8547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Tienes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subir</a:t>
            </a:r>
            <a:r>
              <a:rPr lang="cs-CZ" b="1" dirty="0" smtClean="0"/>
              <a:t> </a:t>
            </a:r>
            <a:r>
              <a:rPr lang="cs-CZ" b="1" dirty="0" err="1" smtClean="0"/>
              <a:t>esta</a:t>
            </a:r>
            <a:r>
              <a:rPr lang="cs-CZ" b="1" dirty="0" smtClean="0"/>
              <a:t> </a:t>
            </a:r>
            <a:r>
              <a:rPr lang="cs-CZ" b="1" dirty="0" err="1" smtClean="0"/>
              <a:t>roca</a:t>
            </a:r>
            <a:r>
              <a:rPr lang="cs-CZ" b="1" dirty="0" smtClean="0"/>
              <a:t>. No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preocupes</a:t>
            </a:r>
            <a:r>
              <a:rPr lang="cs-CZ" b="1" dirty="0" smtClean="0"/>
              <a:t>, </a:t>
            </a:r>
            <a:r>
              <a:rPr lang="cs-CZ" b="1" dirty="0" err="1" smtClean="0"/>
              <a:t>que</a:t>
            </a:r>
            <a:r>
              <a:rPr lang="cs-CZ" b="1" dirty="0" smtClean="0"/>
              <a:t> es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fácil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endParaRPr lang="cs-CZ" b="1" dirty="0" smtClean="0"/>
          </a:p>
          <a:p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sendero</a:t>
            </a:r>
            <a:r>
              <a:rPr lang="cs-CZ" b="1" dirty="0" smtClean="0"/>
              <a:t>. </a:t>
            </a:r>
            <a:r>
              <a:rPr lang="cs-CZ" b="1" dirty="0" err="1" smtClean="0"/>
              <a:t>Allí</a:t>
            </a:r>
            <a:r>
              <a:rPr lang="cs-CZ" b="1" dirty="0" smtClean="0"/>
              <a:t>, </a:t>
            </a:r>
            <a:r>
              <a:rPr lang="cs-CZ" b="1" dirty="0" err="1" smtClean="0"/>
              <a:t>arriba</a:t>
            </a:r>
            <a:r>
              <a:rPr lang="cs-CZ" b="1" dirty="0" smtClean="0"/>
              <a:t> </a:t>
            </a:r>
            <a:r>
              <a:rPr lang="cs-CZ" b="1" dirty="0" err="1" smtClean="0"/>
              <a:t>vas</a:t>
            </a:r>
            <a:r>
              <a:rPr lang="cs-CZ" b="1" dirty="0" smtClean="0"/>
              <a:t> a </a:t>
            </a:r>
            <a:r>
              <a:rPr lang="cs-CZ" b="1" dirty="0" err="1" smtClean="0"/>
              <a:t>encontrar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arroyo</a:t>
            </a:r>
            <a:r>
              <a:rPr lang="cs-CZ" b="1" dirty="0" smtClean="0"/>
              <a:t>. Salta a la </a:t>
            </a:r>
            <a:r>
              <a:rPr lang="cs-CZ" b="1" dirty="0" err="1" smtClean="0"/>
              <a:t>otra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orrilla</a:t>
            </a:r>
            <a:r>
              <a:rPr lang="cs-CZ" b="1" dirty="0" smtClean="0"/>
              <a:t> y </a:t>
            </a:r>
            <a:r>
              <a:rPr lang="cs-CZ" b="1" dirty="0" err="1" smtClean="0"/>
              <a:t>baja</a:t>
            </a:r>
            <a:r>
              <a:rPr lang="cs-CZ" b="1" dirty="0" smtClean="0"/>
              <a:t> </a:t>
            </a:r>
            <a:r>
              <a:rPr lang="cs-CZ" b="1" dirty="0" err="1" smtClean="0"/>
              <a:t>siguiéndolo</a:t>
            </a:r>
            <a:r>
              <a:rPr lang="cs-CZ" b="1" dirty="0" smtClean="0"/>
              <a:t> </a:t>
            </a:r>
            <a:r>
              <a:rPr lang="cs-CZ" b="1" dirty="0" err="1" smtClean="0"/>
              <a:t>hasta</a:t>
            </a:r>
            <a:r>
              <a:rPr lang="cs-CZ" b="1" dirty="0" smtClean="0"/>
              <a:t> </a:t>
            </a:r>
            <a:r>
              <a:rPr lang="cs-CZ" b="1" dirty="0" err="1" smtClean="0"/>
              <a:t>llegar</a:t>
            </a:r>
            <a:r>
              <a:rPr lang="cs-CZ" b="1" dirty="0" smtClean="0"/>
              <a:t> a una </a:t>
            </a:r>
            <a:r>
              <a:rPr lang="cs-CZ" b="1" dirty="0" err="1" smtClean="0"/>
              <a:t>pradera</a:t>
            </a:r>
            <a:r>
              <a:rPr lang="cs-CZ" b="1" dirty="0" smtClean="0"/>
              <a:t> </a:t>
            </a:r>
            <a:r>
              <a:rPr lang="cs-CZ" b="1" dirty="0" err="1" smtClean="0"/>
              <a:t>donde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la </a:t>
            </a:r>
            <a:r>
              <a:rPr lang="cs-CZ" b="1" dirty="0" err="1" smtClean="0"/>
              <a:t>entrada</a:t>
            </a:r>
            <a:endParaRPr lang="cs-CZ" b="1" dirty="0" smtClean="0"/>
          </a:p>
          <a:p>
            <a:r>
              <a:rPr lang="cs-CZ" b="1" dirty="0" smtClean="0"/>
              <a:t>al </a:t>
            </a:r>
            <a:r>
              <a:rPr lang="cs-CZ" b="1" dirty="0" err="1" smtClean="0"/>
              <a:t>campamento</a:t>
            </a:r>
            <a:r>
              <a:rPr lang="cs-CZ" b="1" dirty="0" smtClean="0"/>
              <a:t>. La </a:t>
            </a:r>
            <a:r>
              <a:rPr lang="cs-CZ" b="1" dirty="0" err="1" smtClean="0"/>
              <a:t>reconoces</a:t>
            </a:r>
            <a:r>
              <a:rPr lang="cs-CZ" b="1" dirty="0" smtClean="0"/>
              <a:t> con </a:t>
            </a:r>
            <a:r>
              <a:rPr lang="cs-CZ" b="1" dirty="0" err="1" smtClean="0"/>
              <a:t>un</a:t>
            </a:r>
            <a:r>
              <a:rPr lang="cs-CZ" b="1" dirty="0" smtClean="0"/>
              <a:t> BIENVENIDOS en la </a:t>
            </a:r>
            <a:r>
              <a:rPr lang="cs-CZ" b="1" dirty="0" err="1" smtClean="0"/>
              <a:t>puerta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3397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419872" y="332656"/>
            <a:ext cx="2232248" cy="86409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Carta</a:t>
            </a:r>
            <a:r>
              <a:rPr lang="cs-CZ" sz="2400" b="1" dirty="0" smtClean="0"/>
              <a:t> a los </a:t>
            </a:r>
            <a:r>
              <a:rPr lang="cs-CZ" sz="2400" b="1" dirty="0" err="1" smtClean="0"/>
              <a:t>padres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0276" y="1622692"/>
            <a:ext cx="80714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Queridos</a:t>
            </a:r>
            <a:r>
              <a:rPr lang="cs-CZ" sz="2400" b="1" dirty="0" smtClean="0"/>
              <a:t> papá y mamá, </a:t>
            </a:r>
          </a:p>
          <a:p>
            <a:endParaRPr lang="cs-CZ" sz="2400" b="1" dirty="0" smtClean="0"/>
          </a:p>
          <a:p>
            <a:r>
              <a:rPr lang="cs-CZ" sz="2400" b="1" dirty="0" err="1" smtClean="0"/>
              <a:t>Menuda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sorpresa</a:t>
            </a:r>
            <a:r>
              <a:rPr lang="cs-CZ" sz="2400" b="1" dirty="0" smtClean="0"/>
              <a:t> no </a:t>
            </a:r>
            <a:r>
              <a:rPr lang="cs-CZ" sz="2400" b="1" dirty="0" err="1" smtClean="0"/>
              <a:t>hizo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chófer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autobús</a:t>
            </a:r>
            <a:r>
              <a:rPr lang="cs-CZ" sz="2400" b="1" dirty="0" smtClean="0"/>
              <a:t>!</a:t>
            </a:r>
          </a:p>
          <a:p>
            <a:r>
              <a:rPr lang="cs-CZ" sz="2400" b="1" dirty="0" smtClean="0"/>
              <a:t>Al </a:t>
            </a:r>
            <a:r>
              <a:rPr lang="cs-CZ" sz="2400" b="1" dirty="0" err="1" smtClean="0"/>
              <a:t>bajar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del</a:t>
            </a:r>
            <a:r>
              <a:rPr lang="cs-CZ" sz="2400" b="1" dirty="0" smtClean="0"/>
              <a:t> bus en el pueblo, </a:t>
            </a:r>
            <a:r>
              <a:rPr lang="cs-CZ" sz="2400" b="1" dirty="0" err="1" smtClean="0"/>
              <a:t>éste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tío</a:t>
            </a:r>
            <a:r>
              <a:rPr lang="cs-CZ" sz="2400" b="1" dirty="0" smtClean="0"/>
              <a:t> nos </a:t>
            </a:r>
            <a:r>
              <a:rPr lang="cs-CZ" sz="2400" b="1" dirty="0" err="1" smtClean="0"/>
              <a:t>dice</a:t>
            </a:r>
            <a:r>
              <a:rPr lang="cs-CZ" sz="2400" b="1" dirty="0" smtClean="0"/>
              <a:t>: ……..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23728" y="4064850"/>
            <a:ext cx="4003224" cy="74452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Termina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carta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259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42078" y="1412776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Verbos</a:t>
            </a:r>
            <a:endParaRPr lang="cs-CZ" sz="2400" b="1" dirty="0"/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342078" y="2456892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Protagonistas</a:t>
            </a:r>
            <a:endParaRPr lang="cs-CZ" sz="2400" b="1" dirty="0"/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323528" y="368660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Historia</a:t>
            </a:r>
            <a:endParaRPr lang="cs-CZ" sz="2400" b="1" dirty="0"/>
          </a:p>
        </p:txBody>
      </p:sp>
      <p:sp>
        <p:nvSpPr>
          <p:cNvPr id="6" name="Zaoblený obdélník 5">
            <a:hlinkClick r:id="rId5" action="ppaction://hlinksldjump"/>
          </p:cNvPr>
          <p:cNvSpPr/>
          <p:nvPr/>
        </p:nvSpPr>
        <p:spPr>
          <a:xfrm>
            <a:off x="342078" y="3501008"/>
            <a:ext cx="223224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Soluciones</a:t>
            </a:r>
            <a:endParaRPr lang="cs-CZ" sz="2400" b="1" dirty="0"/>
          </a:p>
        </p:txBody>
      </p:sp>
      <p:sp>
        <p:nvSpPr>
          <p:cNvPr id="7" name="Zaoblený obdélník 6">
            <a:hlinkClick r:id="rId6" action="ppaction://hlinksldjump"/>
          </p:cNvPr>
          <p:cNvSpPr/>
          <p:nvPr/>
        </p:nvSpPr>
        <p:spPr>
          <a:xfrm>
            <a:off x="423691" y="4581128"/>
            <a:ext cx="2232248" cy="86409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Carta</a:t>
            </a:r>
            <a:r>
              <a:rPr lang="cs-CZ" sz="2400" b="1" dirty="0" smtClean="0"/>
              <a:t> a los </a:t>
            </a:r>
            <a:r>
              <a:rPr lang="cs-CZ" sz="2400" b="1" dirty="0" err="1" smtClean="0"/>
              <a:t>padres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135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508030"/>
            <a:ext cx="7108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Esta</a:t>
            </a:r>
            <a:r>
              <a:rPr lang="cs-CZ" sz="2000" b="1" dirty="0" smtClean="0"/>
              <a:t> es la </a:t>
            </a:r>
            <a:r>
              <a:rPr lang="cs-CZ" sz="2000" b="1" dirty="0" err="1" smtClean="0"/>
              <a:t>historia</a:t>
            </a:r>
            <a:r>
              <a:rPr lang="cs-CZ" sz="2000" b="1" dirty="0" smtClean="0"/>
              <a:t> de los </a:t>
            </a:r>
            <a:r>
              <a:rPr lang="cs-CZ" sz="2000" b="1" dirty="0" err="1" smtClean="0"/>
              <a:t>niňos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van al </a:t>
            </a:r>
            <a:r>
              <a:rPr lang="cs-CZ" sz="2000" b="1" dirty="0" err="1" smtClean="0"/>
              <a:t>campamento</a:t>
            </a:r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en </a:t>
            </a:r>
            <a:r>
              <a:rPr lang="cs-CZ" sz="2000" b="1" dirty="0" err="1" smtClean="0"/>
              <a:t>autobús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Desgraciadamente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conocen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camino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hacia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allá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eso </a:t>
            </a:r>
            <a:r>
              <a:rPr lang="cs-CZ" sz="2000" b="1" dirty="0" err="1" smtClean="0"/>
              <a:t>preguntan</a:t>
            </a:r>
            <a:r>
              <a:rPr lang="cs-CZ" sz="2000" b="1" dirty="0" smtClean="0"/>
              <a:t> al </a:t>
            </a:r>
            <a:r>
              <a:rPr lang="cs-CZ" sz="2000" b="1" dirty="0" err="1" smtClean="0"/>
              <a:t>chófer</a:t>
            </a:r>
            <a:r>
              <a:rPr lang="cs-CZ" sz="2000" b="1" dirty="0" smtClean="0"/>
              <a:t>…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115616" y="2905619"/>
            <a:ext cx="6229610" cy="10801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Cómo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vamos</a:t>
            </a:r>
            <a:r>
              <a:rPr lang="cs-CZ" sz="2400" b="1" dirty="0" smtClean="0"/>
              <a:t> al </a:t>
            </a:r>
            <a:r>
              <a:rPr lang="cs-CZ" sz="2400" b="1" dirty="0" err="1" smtClean="0"/>
              <a:t>campamento</a:t>
            </a:r>
            <a:r>
              <a:rPr lang="cs-CZ" sz="2400" b="1" dirty="0" smtClean="0"/>
              <a:t>? </a:t>
            </a:r>
            <a:r>
              <a:rPr lang="cs-CZ" sz="2400" b="1" dirty="0" err="1" smtClean="0"/>
              <a:t>Está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lejos</a:t>
            </a:r>
            <a:r>
              <a:rPr lang="cs-CZ" sz="2400" b="1" dirty="0" smtClean="0"/>
              <a:t>? </a:t>
            </a:r>
            <a:r>
              <a:rPr lang="cs-CZ" sz="2400" b="1" dirty="0" err="1" smtClean="0"/>
              <a:t>Dónde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encuentra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2274057"/>
            <a:ext cx="345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Intentad</a:t>
            </a:r>
            <a:r>
              <a:rPr lang="cs-CZ" b="1" dirty="0" smtClean="0"/>
              <a:t> </a:t>
            </a:r>
            <a:r>
              <a:rPr lang="cs-CZ" b="1" dirty="0" err="1" smtClean="0"/>
              <a:t>preguntar</a:t>
            </a:r>
            <a:r>
              <a:rPr lang="cs-CZ" b="1" dirty="0" smtClean="0"/>
              <a:t> al </a:t>
            </a:r>
            <a:r>
              <a:rPr lang="cs-CZ" b="1" dirty="0" err="1" smtClean="0"/>
              <a:t>chófer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3261013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chófer</a:t>
            </a:r>
            <a:r>
              <a:rPr lang="cs-CZ" b="1" dirty="0" smtClean="0"/>
              <a:t> </a:t>
            </a:r>
            <a:r>
              <a:rPr lang="cs-CZ" b="1" dirty="0" err="1" smtClean="0"/>
              <a:t>responde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115616" y="2905619"/>
            <a:ext cx="6229610" cy="10801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Id a </a:t>
            </a:r>
            <a:r>
              <a:rPr lang="cs-CZ" sz="2400" b="1" dirty="0" err="1" smtClean="0"/>
              <a:t>pie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buscad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y </a:t>
            </a:r>
            <a:r>
              <a:rPr lang="cs-CZ" sz="2400" b="1" dirty="0" err="1" smtClean="0"/>
              <a:t>preguntad</a:t>
            </a:r>
            <a:r>
              <a:rPr lang="cs-CZ" sz="2400" b="1" dirty="0" smtClean="0"/>
              <a:t> a la </a:t>
            </a:r>
            <a:r>
              <a:rPr lang="cs-CZ" sz="2400" b="1" dirty="0" err="1" smtClean="0"/>
              <a:t>gente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Adiós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me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voy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31840" y="325351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…y se </a:t>
            </a:r>
            <a:r>
              <a:rPr lang="cs-CZ" b="1" dirty="0" err="1" smtClean="0"/>
              <a:t>marcha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5439313" y="5805264"/>
            <a:ext cx="3381159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El </a:t>
            </a:r>
            <a:r>
              <a:rPr lang="cs-CZ" sz="2400" b="1" dirty="0" err="1" smtClean="0"/>
              <a:t>correos</a:t>
            </a:r>
            <a:r>
              <a:rPr lang="cs-CZ" sz="2400" b="1" dirty="0" smtClean="0"/>
              <a:t> – </a:t>
            </a:r>
            <a:r>
              <a:rPr lang="cs-CZ" sz="2000" b="1" dirty="0" err="1" smtClean="0"/>
              <a:t>haga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click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746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2.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21911" y="508030"/>
            <a:ext cx="6458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Sabes</a:t>
            </a:r>
            <a:r>
              <a:rPr lang="cs-CZ" b="1" dirty="0" smtClean="0"/>
              <a:t> </a:t>
            </a:r>
            <a:r>
              <a:rPr lang="cs-CZ" b="1" dirty="0" err="1" smtClean="0"/>
              <a:t>reconocer</a:t>
            </a:r>
            <a:r>
              <a:rPr lang="cs-CZ" b="1" dirty="0" smtClean="0"/>
              <a:t> los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movimiento</a:t>
            </a:r>
            <a:r>
              <a:rPr lang="cs-CZ" b="1" dirty="0" smtClean="0"/>
              <a:t> en el </a:t>
            </a:r>
            <a:r>
              <a:rPr lang="cs-CZ" b="1" dirty="0" err="1" smtClean="0"/>
              <a:t>texto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740015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SALIR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2472987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GIRAR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08292" y="3933056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CRUZAR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1520" y="3213189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SEGUIR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339752" y="2472434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ENTRAR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339752" y="1740015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COGER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405399" y="3940837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CAMINAR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2389308" y="3207865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CONTINUAR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1520" y="3933056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PASAR </a:t>
            </a:r>
            <a:r>
              <a:rPr lang="cs-CZ" sz="2000" b="1" dirty="0" err="1" smtClean="0"/>
              <a:t>por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644008" y="1737003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IR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644008" y="2457738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CORRER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659992" y="3193169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LLEGAR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916634" y="1740015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SUBIR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4688057" y="3940837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VOLAR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916634" y="2475446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SALTAR</a:t>
            </a:r>
            <a:endParaRPr lang="cs-CZ" sz="20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916634" y="3208418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BAJAR</a:t>
            </a:r>
            <a:endParaRPr lang="cs-CZ" sz="20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6916634" y="3940837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ATRAVESAR</a:t>
            </a:r>
            <a:endParaRPr lang="cs-CZ" sz="20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036484" y="4900518"/>
            <a:ext cx="365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… y </a:t>
            </a:r>
            <a:r>
              <a:rPr lang="cs-CZ" b="1" dirty="0" err="1" smtClean="0"/>
              <a:t>aňadir</a:t>
            </a:r>
            <a:r>
              <a:rPr lang="cs-CZ" b="1" dirty="0" smtClean="0"/>
              <a:t> </a:t>
            </a:r>
            <a:r>
              <a:rPr lang="cs-CZ" b="1" dirty="0" err="1" smtClean="0"/>
              <a:t>algunos</a:t>
            </a:r>
            <a:r>
              <a:rPr lang="cs-CZ" b="1" dirty="0" smtClean="0"/>
              <a:t> </a:t>
            </a:r>
            <a:r>
              <a:rPr lang="cs-CZ" b="1" dirty="0" err="1" smtClean="0"/>
              <a:t>gerundios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115616" y="5517232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SALIENDO</a:t>
            </a:r>
            <a:endParaRPr lang="cs-CZ" sz="20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1115616" y="6173688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CRUZANDO</a:t>
            </a:r>
            <a:endParaRPr lang="cs-CZ" sz="20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3160305" y="6179355"/>
            <a:ext cx="1950577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CAMINANDO</a:t>
            </a:r>
            <a:endParaRPr lang="cs-CZ" sz="20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165919" y="5517232"/>
            <a:ext cx="1728192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PASANDO</a:t>
            </a:r>
            <a:endParaRPr lang="cs-CZ" sz="20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5414899" y="5517232"/>
            <a:ext cx="1950577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CORRIENDO</a:t>
            </a:r>
            <a:endParaRPr lang="cs-CZ" sz="20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5414899" y="6171269"/>
            <a:ext cx="1950577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SIGUIENDO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7786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3a.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508030"/>
            <a:ext cx="528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En el </a:t>
            </a:r>
            <a:r>
              <a:rPr lang="cs-CZ" b="1" dirty="0" err="1" smtClean="0"/>
              <a:t>correos</a:t>
            </a:r>
            <a:r>
              <a:rPr lang="cs-CZ" b="1" dirty="0" smtClean="0"/>
              <a:t> los </a:t>
            </a:r>
            <a:r>
              <a:rPr lang="cs-CZ" b="1" dirty="0" err="1" smtClean="0"/>
              <a:t>niňos</a:t>
            </a:r>
            <a:r>
              <a:rPr lang="cs-CZ" b="1" dirty="0" smtClean="0"/>
              <a:t> </a:t>
            </a:r>
            <a:r>
              <a:rPr lang="cs-CZ" b="1" dirty="0" err="1" smtClean="0"/>
              <a:t>preguntan</a:t>
            </a:r>
            <a:r>
              <a:rPr lang="cs-CZ" b="1" dirty="0" smtClean="0"/>
              <a:t> a la </a:t>
            </a:r>
            <a:r>
              <a:rPr lang="cs-CZ" b="1" dirty="0" err="1" smtClean="0"/>
              <a:t>cartera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24690" y="1340768"/>
            <a:ext cx="344800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les </a:t>
            </a:r>
            <a:r>
              <a:rPr lang="cs-CZ" sz="2400" b="1" dirty="0" err="1" smtClean="0"/>
              <a:t>dice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2348880"/>
            <a:ext cx="590465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Describe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puente</a:t>
            </a:r>
            <a:endParaRPr lang="cs-CZ" sz="2400" b="1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5364088" y="5733256"/>
            <a:ext cx="331236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solución</a:t>
            </a:r>
            <a:r>
              <a:rPr lang="cs-CZ" sz="2400" b="1" dirty="0" smtClean="0"/>
              <a:t> </a:t>
            </a:r>
            <a:r>
              <a:rPr lang="cs-CZ" sz="2000" b="1" dirty="0" smtClean="0"/>
              <a:t>– </a:t>
            </a:r>
            <a:r>
              <a:rPr lang="cs-CZ" sz="2000" b="1" dirty="0" err="1" smtClean="0"/>
              <a:t>haga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click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330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3b.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368660"/>
            <a:ext cx="7048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En el </a:t>
            </a:r>
            <a:r>
              <a:rPr lang="cs-CZ" b="1" dirty="0" err="1" smtClean="0"/>
              <a:t>puente</a:t>
            </a:r>
            <a:r>
              <a:rPr lang="cs-CZ" b="1" dirty="0" smtClean="0"/>
              <a:t> </a:t>
            </a:r>
            <a:r>
              <a:rPr lang="cs-CZ" b="1" dirty="0" err="1" smtClean="0"/>
              <a:t>encuentran</a:t>
            </a:r>
            <a:r>
              <a:rPr lang="cs-CZ" b="1" dirty="0" smtClean="0"/>
              <a:t> a </a:t>
            </a:r>
            <a:r>
              <a:rPr lang="cs-CZ" b="1" dirty="0" err="1" smtClean="0"/>
              <a:t>un</a:t>
            </a:r>
            <a:r>
              <a:rPr lang="cs-CZ" b="1" dirty="0" smtClean="0"/>
              <a:t> seňor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dando</a:t>
            </a:r>
            <a:r>
              <a:rPr lang="cs-CZ" b="1" dirty="0" smtClean="0"/>
              <a:t> el </a:t>
            </a:r>
            <a:r>
              <a:rPr lang="cs-CZ" b="1" dirty="0" err="1" smtClean="0"/>
              <a:t>paseo</a:t>
            </a:r>
            <a:endParaRPr lang="cs-CZ" b="1" dirty="0" smtClean="0"/>
          </a:p>
          <a:p>
            <a:r>
              <a:rPr lang="cs-CZ" b="1" dirty="0" smtClean="0"/>
              <a:t>con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perro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24690" y="1340768"/>
            <a:ext cx="344800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les </a:t>
            </a:r>
            <a:r>
              <a:rPr lang="cs-CZ" sz="2400" b="1" dirty="0" err="1" smtClean="0"/>
              <a:t>dice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2348880"/>
            <a:ext cx="590465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Describe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barrio</a:t>
            </a:r>
            <a:endParaRPr lang="cs-CZ" sz="2400" b="1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5364088" y="5733256"/>
            <a:ext cx="331236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solución</a:t>
            </a:r>
            <a:r>
              <a:rPr lang="cs-CZ" sz="2400" b="1" dirty="0" smtClean="0"/>
              <a:t> </a:t>
            </a:r>
            <a:r>
              <a:rPr lang="cs-CZ" sz="2000" b="1" dirty="0" smtClean="0"/>
              <a:t>– </a:t>
            </a:r>
            <a:r>
              <a:rPr lang="cs-CZ" sz="2000" b="1" dirty="0" err="1" smtClean="0"/>
              <a:t>haga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click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3624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3c.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43047" y="370401"/>
            <a:ext cx="7194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Delante</a:t>
            </a:r>
            <a:r>
              <a:rPr lang="cs-CZ" b="1" dirty="0" smtClean="0"/>
              <a:t> de una de las </a:t>
            </a:r>
            <a:r>
              <a:rPr lang="cs-CZ" b="1" dirty="0" err="1" smtClean="0"/>
              <a:t>casas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sentada</a:t>
            </a:r>
            <a:r>
              <a:rPr lang="cs-CZ" b="1" dirty="0" smtClean="0"/>
              <a:t> una </a:t>
            </a:r>
            <a:r>
              <a:rPr lang="cs-CZ" b="1" dirty="0" err="1" smtClean="0"/>
              <a:t>vecina</a:t>
            </a:r>
            <a:r>
              <a:rPr lang="cs-CZ" b="1" dirty="0" smtClean="0"/>
              <a:t>. </a:t>
            </a:r>
            <a:r>
              <a:rPr lang="cs-CZ" b="1" dirty="0" err="1" smtClean="0"/>
              <a:t>Uno</a:t>
            </a:r>
            <a:r>
              <a:rPr lang="cs-CZ" b="1" dirty="0" smtClean="0"/>
              <a:t> de </a:t>
            </a:r>
          </a:p>
          <a:p>
            <a:r>
              <a:rPr lang="cs-CZ" b="1" dirty="0" smtClean="0"/>
              <a:t>los </a:t>
            </a:r>
            <a:r>
              <a:rPr lang="cs-CZ" b="1" dirty="0" err="1" smtClean="0"/>
              <a:t>niňos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pregunta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24690" y="1340768"/>
            <a:ext cx="344800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dice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2348880"/>
            <a:ext cx="5904656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Describe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roca</a:t>
            </a:r>
            <a:endParaRPr lang="cs-CZ" sz="2400" b="1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5364088" y="5733256"/>
            <a:ext cx="331236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solución</a:t>
            </a:r>
            <a:r>
              <a:rPr lang="cs-CZ" sz="2400" b="1" dirty="0" smtClean="0"/>
              <a:t> </a:t>
            </a:r>
            <a:r>
              <a:rPr lang="cs-CZ" sz="2000" b="1" dirty="0" smtClean="0"/>
              <a:t>– </a:t>
            </a:r>
            <a:r>
              <a:rPr lang="cs-CZ" sz="2000" b="1" dirty="0" err="1" smtClean="0"/>
              <a:t>haga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click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9422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3c.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44080" y="387066"/>
            <a:ext cx="790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Al </a:t>
            </a:r>
            <a:r>
              <a:rPr lang="cs-CZ" b="1" dirty="0" err="1" smtClean="0"/>
              <a:t>lado</a:t>
            </a:r>
            <a:r>
              <a:rPr lang="cs-CZ" b="1" dirty="0" smtClean="0"/>
              <a:t> de la </a:t>
            </a:r>
            <a:r>
              <a:rPr lang="cs-CZ" b="1" dirty="0" err="1" smtClean="0"/>
              <a:t>roca</a:t>
            </a:r>
            <a:r>
              <a:rPr lang="cs-CZ" b="1" dirty="0" smtClean="0"/>
              <a:t> </a:t>
            </a:r>
            <a:r>
              <a:rPr lang="cs-CZ" b="1" dirty="0" err="1" smtClean="0"/>
              <a:t>encuentran</a:t>
            </a:r>
            <a:r>
              <a:rPr lang="cs-CZ" b="1" dirty="0" smtClean="0"/>
              <a:t> al </a:t>
            </a:r>
            <a:r>
              <a:rPr lang="cs-CZ" b="1" dirty="0" err="1" smtClean="0"/>
              <a:t>guardabosques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comiendo</a:t>
            </a:r>
            <a:endParaRPr lang="cs-CZ" b="1" dirty="0" smtClean="0"/>
          </a:p>
          <a:p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bocadillo</a:t>
            </a:r>
            <a:r>
              <a:rPr lang="cs-CZ" b="1" dirty="0" smtClean="0"/>
              <a:t>. </a:t>
            </a:r>
            <a:r>
              <a:rPr lang="cs-CZ" b="1" dirty="0" err="1" smtClean="0"/>
              <a:t>Uno</a:t>
            </a:r>
            <a:r>
              <a:rPr lang="cs-CZ" b="1" dirty="0" smtClean="0"/>
              <a:t> de los </a:t>
            </a:r>
            <a:r>
              <a:rPr lang="cs-CZ" b="1" dirty="0" err="1" smtClean="0"/>
              <a:t>niňos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pregunta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124690" y="1340768"/>
            <a:ext cx="344800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dice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2348880"/>
            <a:ext cx="5904656" cy="7920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Describe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campamento</a:t>
            </a:r>
            <a:endParaRPr lang="cs-CZ" sz="2400" b="1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5364088" y="5733256"/>
            <a:ext cx="331236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solución</a:t>
            </a:r>
            <a:r>
              <a:rPr lang="cs-CZ" sz="2400" b="1" dirty="0" smtClean="0"/>
              <a:t> </a:t>
            </a:r>
            <a:r>
              <a:rPr lang="cs-CZ" sz="2000" b="1" dirty="0" smtClean="0"/>
              <a:t>– </a:t>
            </a:r>
            <a:r>
              <a:rPr lang="cs-CZ" sz="2000" b="1" dirty="0" err="1" smtClean="0"/>
              <a:t>haga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click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91380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179512" y="368660"/>
            <a:ext cx="936104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3d.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548680"/>
            <a:ext cx="719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Al </a:t>
            </a:r>
            <a:r>
              <a:rPr lang="cs-CZ" b="1" dirty="0" err="1" smtClean="0"/>
              <a:t>llegar</a:t>
            </a:r>
            <a:r>
              <a:rPr lang="cs-CZ" b="1" dirty="0" smtClean="0"/>
              <a:t> al </a:t>
            </a:r>
            <a:r>
              <a:rPr lang="cs-CZ" b="1" dirty="0" err="1" smtClean="0"/>
              <a:t>campamento</a:t>
            </a:r>
            <a:r>
              <a:rPr lang="cs-CZ" b="1" dirty="0" smtClean="0"/>
              <a:t> </a:t>
            </a:r>
            <a:r>
              <a:rPr lang="cs-CZ" b="1" dirty="0" err="1" smtClean="0"/>
              <a:t>encuentran</a:t>
            </a:r>
            <a:r>
              <a:rPr lang="cs-CZ" b="1" dirty="0" smtClean="0"/>
              <a:t> al </a:t>
            </a:r>
            <a:r>
              <a:rPr lang="cs-CZ" b="1" dirty="0" err="1" smtClean="0"/>
              <a:t>jefe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les </a:t>
            </a:r>
            <a:r>
              <a:rPr lang="cs-CZ" b="1" dirty="0" err="1" smtClean="0"/>
              <a:t>pregunta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836765" y="2420888"/>
            <a:ext cx="4464495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dicen</a:t>
            </a:r>
            <a:r>
              <a:rPr lang="cs-CZ" sz="2400" b="1" dirty="0" smtClean="0"/>
              <a:t> los </a:t>
            </a:r>
            <a:r>
              <a:rPr lang="cs-CZ" sz="2400" b="1" dirty="0" err="1" smtClean="0"/>
              <a:t>niňos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1115616" y="3501008"/>
            <a:ext cx="5904656" cy="9361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Describe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desde</a:t>
            </a:r>
            <a:r>
              <a:rPr lang="cs-CZ" sz="2400" b="1" dirty="0" smtClean="0"/>
              <a:t> el pueblo </a:t>
            </a:r>
            <a:r>
              <a:rPr lang="cs-CZ" sz="2400" b="1" dirty="0" err="1" smtClean="0"/>
              <a:t>hasta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campamento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126721" y="1268760"/>
            <a:ext cx="3448000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Qué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tal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camino</a:t>
            </a:r>
            <a:r>
              <a:rPr lang="cs-CZ" sz="2400" b="1" dirty="0" smtClean="0"/>
              <a:t>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230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162</TotalTime>
  <Words>582</Words>
  <Application>Microsoft Office PowerPoint</Application>
  <PresentationFormat>Předvádění na obrazovce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Lékárna</vt:lpstr>
      <vt:lpstr>Verbos de movimiento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de movimiento</dc:title>
  <dc:creator>Nano</dc:creator>
  <cp:lastModifiedBy>smoldasova</cp:lastModifiedBy>
  <cp:revision>16</cp:revision>
  <dcterms:created xsi:type="dcterms:W3CDTF">2013-07-05T07:17:27Z</dcterms:created>
  <dcterms:modified xsi:type="dcterms:W3CDTF">2013-08-26T11:31:59Z</dcterms:modified>
</cp:coreProperties>
</file>