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04C01D-A8BD-4060-AE07-17631C519D24}" type="datetimeFigureOut">
              <a:rPr lang="cs-CZ" smtClean="0"/>
              <a:pPr/>
              <a:t>26.8.2013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7A04BE-E95B-4852-9A36-88EDACE840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err="1" smtClean="0"/>
              <a:t>Verbos</a:t>
            </a:r>
            <a:r>
              <a:rPr lang="cs-CZ" sz="3600" dirty="0" smtClean="0"/>
              <a:t> de </a:t>
            </a:r>
            <a:r>
              <a:rPr lang="cs-CZ" sz="3600" dirty="0" err="1" smtClean="0"/>
              <a:t>pensamiento</a:t>
            </a:r>
            <a:r>
              <a:rPr lang="cs-CZ" sz="3600" dirty="0" smtClean="0"/>
              <a:t>, </a:t>
            </a:r>
            <a:r>
              <a:rPr lang="cs-CZ" sz="3600" dirty="0" err="1" smtClean="0"/>
              <a:t>habla</a:t>
            </a:r>
            <a:r>
              <a:rPr lang="cs-CZ" sz="3600" dirty="0" smtClean="0"/>
              <a:t> y </a:t>
            </a:r>
            <a:r>
              <a:rPr lang="cs-CZ" sz="3600" dirty="0" err="1" smtClean="0"/>
              <a:t>estudio</a:t>
            </a:r>
            <a:endParaRPr lang="cs-CZ" sz="36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467544" y="620688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Verbos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67544" y="1700808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Estudiantes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497106" y="2852936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Estructuras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dativas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>
            <a:hlinkClick r:id="rId5" action="ppaction://hlinksldjump"/>
          </p:cNvPr>
          <p:cNvSpPr/>
          <p:nvPr/>
        </p:nvSpPr>
        <p:spPr>
          <a:xfrm>
            <a:off x="497106" y="3933056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Otras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estructuras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>
            <a:hlinkClick r:id="rId6" action="ppaction://hlinksldjump"/>
          </p:cNvPr>
          <p:cNvSpPr/>
          <p:nvPr/>
        </p:nvSpPr>
        <p:spPr>
          <a:xfrm>
            <a:off x="497106" y="5157192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Asignaturas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>
            <a:hlinkClick r:id="rId7" action="ppaction://hlinksldjump"/>
          </p:cNvPr>
          <p:cNvSpPr/>
          <p:nvPr/>
        </p:nvSpPr>
        <p:spPr>
          <a:xfrm>
            <a:off x="5436096" y="620688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Interración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5593" y="28554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1. </a:t>
            </a:r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pensamiento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5968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PENSAR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36723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CREER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031355" y="402424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PARECER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55776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IMAGINAR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55776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SUPONER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031355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ENTENDER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775836" y="41299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COMPRENDER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821381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RECONOCER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21381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SABER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020272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OPINAR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31191" y="2544453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2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habla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68986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DECIR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568794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MENCIONAR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801042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PROPONER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68986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HABLAR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68794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ADVERTIR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801042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025422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COMENTAR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025422" y="373038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49741" y="427981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RESPONDER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549549" y="427981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CONTESTAR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49409" y="28554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1. Slovesa myšlení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379784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myslet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377165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myslet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7055171" y="402424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zdát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579592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představit si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2579592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předpokládat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7055171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rozumět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799652" y="41299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chápat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845197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rozpoznat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845197" y="142563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vědět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7044088" y="925828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 názor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349741" y="2544453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2</a:t>
            </a:r>
            <a:r>
              <a:rPr lang="cs-CZ" sz="2000" b="1" dirty="0" smtClean="0">
                <a:solidFill>
                  <a:schemeClr val="tx1"/>
                </a:solidFill>
              </a:rPr>
              <a:t>. Slovesa mluvy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387536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říct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587344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zmínit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819592" y="318976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navrhnout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387536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2587344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varovat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4819592" y="372727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vyprávět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7043972" y="2954265"/>
            <a:ext cx="2016224" cy="62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 připomínku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7043972" y="373038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ptát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368291" y="427981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odpovědět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568099" y="427981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odpovědět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02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25040" y="321297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4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r>
              <a:rPr lang="cs-CZ" sz="2000" b="1" dirty="0" smtClean="0">
                <a:solidFill>
                  <a:schemeClr val="tx1"/>
                </a:solidFill>
              </a:rPr>
              <a:t> de la </a:t>
            </a:r>
            <a:r>
              <a:rPr lang="cs-CZ" sz="2000" b="1" dirty="0" err="1" smtClean="0">
                <a:solidFill>
                  <a:schemeClr val="tx1"/>
                </a:solidFill>
              </a:rPr>
              <a:t>clase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4189" y="3884635"/>
            <a:ext cx="2444922" cy="4320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 </a:t>
            </a:r>
            <a:r>
              <a:rPr lang="cs-CZ" sz="2000" b="1" dirty="0" err="1" smtClean="0">
                <a:solidFill>
                  <a:schemeClr val="tx1"/>
                </a:solidFill>
              </a:rPr>
              <a:t>apuntes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784497" y="3888877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OBEDECER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4189" y="4478952"/>
            <a:ext cx="2444922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 </a:t>
            </a:r>
            <a:r>
              <a:rPr lang="cs-CZ" sz="2000" b="1" dirty="0" err="1" smtClean="0">
                <a:solidFill>
                  <a:schemeClr val="tx1"/>
                </a:solidFill>
              </a:rPr>
              <a:t>chuletas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45320" y="3888877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COPIAR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910631" y="3884635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SACAR nota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662159" y="44789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REUNIRSE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70552" y="33265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3. </a:t>
            </a:r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estudio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72958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ESTUDIAR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472766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EXPLICAR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705014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DIBUJAR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72958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APRENDER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472766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REDACTAR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705014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PINTAR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929394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COMPLETAR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929394" y="159892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ESCUCHAR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3713" y="21483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ENSEŇAR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453521" y="21483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REPASAR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705014" y="2152020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MEMORIZAR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929394" y="216048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ANALIZAR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70552" y="33265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3. Slovesa učení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72958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studovat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472766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vysvětlit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705014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kreslit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72958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naučit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472766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napsat (esej)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705014" y="159581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malovat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929394" y="105830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vyplnit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929394" y="159892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poslouchat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53713" y="21483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učit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453521" y="21483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zopakovat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705014" y="2152019"/>
            <a:ext cx="2016224" cy="5657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zapamatovat si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929394" y="2160481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rozebrat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125040" y="3212976"/>
            <a:ext cx="3528392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4</a:t>
            </a:r>
            <a:r>
              <a:rPr lang="cs-CZ" sz="2000" b="1" dirty="0" smtClean="0">
                <a:solidFill>
                  <a:schemeClr val="tx1"/>
                </a:solidFill>
              </a:rPr>
              <a:t>. Slovesa ve třídě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4189" y="3884635"/>
            <a:ext cx="2444922" cy="4320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dělat zápisky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784497" y="3888877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poslouchat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4189" y="4478952"/>
            <a:ext cx="2444922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dělat taháky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645320" y="3888877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opisovat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910631" y="3717032"/>
            <a:ext cx="2016224" cy="5547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dostat známku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2662159" y="44789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sejít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802460" y="4478952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PONER nota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4785621" y="4465886"/>
            <a:ext cx="2016224" cy="3871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dát známku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610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15616" y="277313"/>
            <a:ext cx="7773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Inventa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características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pueden</a:t>
            </a:r>
            <a:r>
              <a:rPr lang="cs-CZ" sz="2000" b="1" dirty="0" smtClean="0"/>
              <a:t> ser </a:t>
            </a:r>
            <a:r>
              <a:rPr lang="cs-CZ" sz="2000" b="1" dirty="0" err="1" smtClean="0"/>
              <a:t>designadas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estas</a:t>
            </a:r>
            <a:endParaRPr lang="cs-CZ" sz="2000" b="1" dirty="0" smtClean="0"/>
          </a:p>
          <a:p>
            <a:r>
              <a:rPr lang="cs-CZ" sz="2000" b="1" dirty="0" err="1" smtClean="0"/>
              <a:t>actividades</a:t>
            </a:r>
            <a:r>
              <a:rPr lang="cs-CZ" sz="2000" b="1" dirty="0" smtClean="0"/>
              <a:t>: 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7903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No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cuesta</a:t>
            </a:r>
            <a:r>
              <a:rPr lang="cs-CZ" b="1" dirty="0" smtClean="0"/>
              <a:t> </a:t>
            </a:r>
            <a:r>
              <a:rPr lang="cs-CZ" b="1" dirty="0" err="1" smtClean="0"/>
              <a:t>nada</a:t>
            </a:r>
            <a:r>
              <a:rPr lang="cs-CZ" b="1" dirty="0" smtClean="0"/>
              <a:t> </a:t>
            </a:r>
            <a:r>
              <a:rPr lang="cs-CZ" b="1" dirty="0" err="1" smtClean="0"/>
              <a:t>contar</a:t>
            </a:r>
            <a:r>
              <a:rPr lang="cs-CZ" b="1" dirty="0" smtClean="0"/>
              <a:t> y </a:t>
            </a:r>
            <a:r>
              <a:rPr lang="cs-CZ" b="1" dirty="0" err="1" smtClean="0"/>
              <a:t>leer</a:t>
            </a:r>
            <a:r>
              <a:rPr lang="cs-CZ" b="1" dirty="0" smtClean="0"/>
              <a:t> pero en la </a:t>
            </a:r>
            <a:r>
              <a:rPr lang="cs-CZ" b="1" dirty="0" err="1" smtClean="0"/>
              <a:t>clase</a:t>
            </a:r>
            <a:r>
              <a:rPr lang="cs-CZ" b="1" dirty="0" smtClean="0"/>
              <a:t> </a:t>
            </a:r>
            <a:r>
              <a:rPr lang="cs-CZ" b="1" dirty="0" err="1" smtClean="0"/>
              <a:t>trabaja</a:t>
            </a:r>
            <a:r>
              <a:rPr lang="cs-CZ" b="1" dirty="0" smtClean="0"/>
              <a:t> </a:t>
            </a:r>
            <a:r>
              <a:rPr lang="cs-CZ" b="1" dirty="0" err="1" smtClean="0"/>
              <a:t>poco</a:t>
            </a:r>
            <a:r>
              <a:rPr lang="cs-CZ" b="1" dirty="0" smtClean="0"/>
              <a:t>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No </a:t>
            </a:r>
            <a:r>
              <a:rPr lang="cs-CZ" b="1" dirty="0" err="1" smtClean="0"/>
              <a:t>participa</a:t>
            </a:r>
            <a:r>
              <a:rPr lang="cs-CZ" b="1" dirty="0" smtClean="0"/>
              <a:t> en las </a:t>
            </a:r>
            <a:r>
              <a:rPr lang="cs-CZ" b="1" dirty="0" err="1" smtClean="0"/>
              <a:t>actividades</a:t>
            </a:r>
            <a:r>
              <a:rPr lang="cs-CZ" b="1" dirty="0" smtClean="0"/>
              <a:t> y </a:t>
            </a:r>
            <a:r>
              <a:rPr lang="cs-CZ" b="1" dirty="0" err="1" smtClean="0"/>
              <a:t>toda</a:t>
            </a:r>
            <a:r>
              <a:rPr lang="cs-CZ" b="1" dirty="0" smtClean="0"/>
              <a:t> la </a:t>
            </a:r>
            <a:r>
              <a:rPr lang="cs-CZ" b="1" dirty="0" err="1" smtClean="0"/>
              <a:t>clase</a:t>
            </a:r>
            <a:r>
              <a:rPr lang="cs-CZ" b="1" dirty="0" smtClean="0"/>
              <a:t> la pasa </a:t>
            </a:r>
            <a:r>
              <a:rPr lang="cs-CZ" b="1" dirty="0" err="1" smtClean="0"/>
              <a:t>hablando</a:t>
            </a:r>
            <a:r>
              <a:rPr lang="cs-CZ" b="1" dirty="0" smtClean="0"/>
              <a:t>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con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compaňero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8153" y="4077072"/>
            <a:ext cx="834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No </a:t>
            </a:r>
            <a:r>
              <a:rPr lang="cs-CZ" b="1" dirty="0" err="1" smtClean="0"/>
              <a:t>deja</a:t>
            </a:r>
            <a:r>
              <a:rPr lang="cs-CZ" b="1" dirty="0" smtClean="0"/>
              <a:t> </a:t>
            </a:r>
            <a:r>
              <a:rPr lang="cs-CZ" b="1" dirty="0" err="1" smtClean="0"/>
              <a:t>contestar</a:t>
            </a:r>
            <a:r>
              <a:rPr lang="cs-CZ" b="1" dirty="0" smtClean="0"/>
              <a:t> a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compaňeros</a:t>
            </a:r>
            <a:r>
              <a:rPr lang="cs-CZ" b="1" dirty="0" smtClean="0"/>
              <a:t> y </a:t>
            </a:r>
            <a:r>
              <a:rPr lang="cs-CZ" b="1" dirty="0" err="1" smtClean="0"/>
              <a:t>disturba</a:t>
            </a:r>
            <a:r>
              <a:rPr lang="cs-CZ" b="1" dirty="0" smtClean="0"/>
              <a:t> </a:t>
            </a:r>
            <a:r>
              <a:rPr lang="cs-CZ" b="1" dirty="0" err="1" smtClean="0"/>
              <a:t>bastante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chilla</a:t>
            </a:r>
            <a:r>
              <a:rPr lang="cs-CZ" b="1" dirty="0" smtClean="0"/>
              <a:t> la </a:t>
            </a:r>
            <a:r>
              <a:rPr lang="cs-CZ" b="1" dirty="0" err="1" smtClean="0"/>
              <a:t>respuesta</a:t>
            </a:r>
            <a:r>
              <a:rPr lang="cs-CZ" b="1" dirty="0" smtClean="0"/>
              <a:t> </a:t>
            </a:r>
            <a:r>
              <a:rPr lang="cs-CZ" b="1" dirty="0" err="1" smtClean="0"/>
              <a:t>antes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los </a:t>
            </a:r>
            <a:r>
              <a:rPr lang="cs-CZ" b="1" dirty="0" err="1" smtClean="0"/>
              <a:t>demás</a:t>
            </a:r>
            <a:r>
              <a:rPr lang="cs-CZ" b="1" dirty="0" smtClean="0"/>
              <a:t> </a:t>
            </a:r>
            <a:r>
              <a:rPr lang="cs-CZ" b="1" dirty="0" err="1" smtClean="0"/>
              <a:t>chicos</a:t>
            </a:r>
            <a:r>
              <a:rPr lang="cs-CZ" b="1" dirty="0" smtClean="0"/>
              <a:t>.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respuestas</a:t>
            </a:r>
            <a:r>
              <a:rPr lang="cs-CZ" b="1" dirty="0" smtClean="0"/>
              <a:t> a </a:t>
            </a:r>
            <a:r>
              <a:rPr lang="cs-CZ" b="1" dirty="0" err="1" smtClean="0"/>
              <a:t>menudo</a:t>
            </a:r>
            <a:endParaRPr lang="cs-CZ" b="1" dirty="0" smtClean="0"/>
          </a:p>
          <a:p>
            <a:r>
              <a:rPr lang="cs-CZ" b="1" dirty="0" smtClean="0"/>
              <a:t>son </a:t>
            </a:r>
            <a:r>
              <a:rPr lang="cs-CZ" b="1" dirty="0" err="1" smtClean="0"/>
              <a:t>incorrectas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30284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355291" y="2904055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68433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242420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5536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inteligente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27938" y="2904055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pasivo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290137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vago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215067" y="29249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inquieto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75556" y="51823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78466" y="5186607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491608" y="5207496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465595" y="5207496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47758" y="5186607"/>
            <a:ext cx="214842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desconcentrado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578466" y="5182344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egoista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510969" y="5207496"/>
            <a:ext cx="161179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392959" y="5207496"/>
            <a:ext cx="1757068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impaciente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3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627784" y="332656"/>
            <a:ext cx="3312368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Estructuras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dativas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778843" y="2386947"/>
            <a:ext cx="1656184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/ </a:t>
            </a:r>
            <a:r>
              <a:rPr lang="cs-CZ" b="1" dirty="0" err="1" smtClean="0">
                <a:solidFill>
                  <a:schemeClr val="tx1"/>
                </a:solidFill>
              </a:rPr>
              <a:t>te</a:t>
            </a:r>
            <a:r>
              <a:rPr lang="cs-CZ" b="1" dirty="0" smtClean="0">
                <a:solidFill>
                  <a:schemeClr val="tx1"/>
                </a:solidFill>
              </a:rPr>
              <a:t> / </a:t>
            </a:r>
            <a:r>
              <a:rPr lang="cs-CZ" b="1" dirty="0" err="1" smtClean="0">
                <a:solidFill>
                  <a:schemeClr val="tx1"/>
                </a:solidFill>
              </a:rPr>
              <a:t>le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34626" y="1556792"/>
            <a:ext cx="1656184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cuesta</a:t>
            </a:r>
            <a:r>
              <a:rPr lang="cs-CZ" b="1" dirty="0" smtClean="0">
                <a:solidFill>
                  <a:schemeClr val="tx1"/>
                </a:solidFill>
              </a:rPr>
              <a:t>(n)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34626" y="2126535"/>
            <a:ext cx="1656184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resulta</a:t>
            </a:r>
            <a:r>
              <a:rPr lang="cs-CZ" b="1" dirty="0" smtClean="0">
                <a:solidFill>
                  <a:schemeClr val="tx1"/>
                </a:solidFill>
              </a:rPr>
              <a:t>(n)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57720" y="2710983"/>
            <a:ext cx="1656184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da(n)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2638975"/>
            <a:ext cx="720080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34626" y="3295431"/>
            <a:ext cx="1656184" cy="4320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olvida</a:t>
            </a:r>
            <a:r>
              <a:rPr lang="cs-CZ" b="1" dirty="0" smtClean="0">
                <a:solidFill>
                  <a:schemeClr val="tx1"/>
                </a:solidFill>
              </a:rPr>
              <a:t>(n)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30497" y="3223423"/>
            <a:ext cx="720080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50202" y="1588150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mucho</a:t>
            </a:r>
            <a:r>
              <a:rPr lang="cs-CZ" b="1" dirty="0" smtClean="0"/>
              <a:t> </a:t>
            </a:r>
            <a:r>
              <a:rPr lang="cs-CZ" b="1" dirty="0" err="1" smtClean="0"/>
              <a:t>estudiar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872795" y="2189514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difícil</a:t>
            </a:r>
            <a:r>
              <a:rPr lang="cs-CZ" b="1" dirty="0" smtClean="0"/>
              <a:t> </a:t>
            </a:r>
            <a:r>
              <a:rPr lang="cs-CZ" b="1" dirty="0" err="1" smtClean="0"/>
              <a:t>aprender</a:t>
            </a:r>
            <a:r>
              <a:rPr lang="cs-CZ" b="1" dirty="0" smtClean="0"/>
              <a:t> </a:t>
            </a:r>
            <a:r>
              <a:rPr lang="cs-CZ" b="1" dirty="0" err="1" smtClean="0"/>
              <a:t>fracciones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50202" y="2742341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mal</a:t>
            </a:r>
            <a:r>
              <a:rPr lang="cs-CZ" b="1" dirty="0" smtClean="0"/>
              <a:t> </a:t>
            </a:r>
            <a:r>
              <a:rPr lang="cs-CZ" b="1" dirty="0" err="1" smtClean="0"/>
              <a:t>memorizar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950202" y="3361631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deberes</a:t>
            </a:r>
            <a:r>
              <a:rPr lang="cs-CZ" b="1" dirty="0" smtClean="0"/>
              <a:t> …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8616" y="4272984"/>
            <a:ext cx="88953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buena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aprendiendo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idiomas</a:t>
            </a:r>
            <a:r>
              <a:rPr lang="cs-CZ" sz="2000" b="1" dirty="0" smtClean="0"/>
              <a:t>. No </a:t>
            </a:r>
            <a:r>
              <a:rPr lang="cs-CZ" sz="2000" b="1" u="sng" dirty="0" err="1" smtClean="0"/>
              <a:t>le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cuestan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problemas</a:t>
            </a:r>
            <a:r>
              <a:rPr lang="cs-CZ" sz="2000" b="1" u="sng" dirty="0" smtClean="0"/>
              <a:t> </a:t>
            </a:r>
          </a:p>
          <a:p>
            <a:r>
              <a:rPr lang="cs-CZ" sz="2000" b="1" dirty="0" err="1" smtClean="0"/>
              <a:t>memorizar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vocablos</a:t>
            </a:r>
            <a:r>
              <a:rPr lang="cs-CZ" sz="2000" b="1" dirty="0" smtClean="0"/>
              <a:t>. </a:t>
            </a:r>
            <a:r>
              <a:rPr lang="cs-CZ" sz="2000" b="1" u="sng" dirty="0" err="1" smtClean="0"/>
              <a:t>Le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resulta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fáci</a:t>
            </a:r>
            <a:r>
              <a:rPr lang="cs-CZ" sz="2000" b="1" dirty="0" err="1" smtClean="0"/>
              <a:t>l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historia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porque</a:t>
            </a:r>
            <a:r>
              <a:rPr lang="cs-CZ" sz="2000" b="1" dirty="0" smtClean="0"/>
              <a:t> no se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olvidan</a:t>
            </a:r>
            <a:endParaRPr lang="cs-CZ" sz="2000" b="1" dirty="0" smtClean="0"/>
          </a:p>
          <a:p>
            <a:r>
              <a:rPr lang="cs-CZ" sz="2000" b="1" dirty="0" smtClean="0"/>
              <a:t> las </a:t>
            </a:r>
            <a:r>
              <a:rPr lang="cs-CZ" sz="2000" b="1" dirty="0" err="1" smtClean="0"/>
              <a:t>fechas</a:t>
            </a:r>
            <a:r>
              <a:rPr lang="cs-CZ" sz="2000" b="1" dirty="0" smtClean="0"/>
              <a:t>. En </a:t>
            </a:r>
            <a:r>
              <a:rPr lang="cs-CZ" sz="2000" b="1" dirty="0" err="1" smtClean="0"/>
              <a:t>cambio</a:t>
            </a:r>
            <a:r>
              <a:rPr lang="cs-CZ" sz="2000" b="1" dirty="0" smtClean="0"/>
              <a:t> no </a:t>
            </a:r>
            <a:r>
              <a:rPr lang="cs-CZ" sz="2000" b="1" u="sng" dirty="0" smtClean="0"/>
              <a:t>se </a:t>
            </a:r>
            <a:r>
              <a:rPr lang="cs-CZ" sz="2000" b="1" u="sng" dirty="0" err="1" smtClean="0"/>
              <a:t>le</a:t>
            </a:r>
            <a:r>
              <a:rPr lang="cs-CZ" sz="2000" b="1" u="sng" dirty="0" smtClean="0"/>
              <a:t> da </a:t>
            </a:r>
            <a:r>
              <a:rPr lang="cs-CZ" sz="2000" b="1" u="sng" dirty="0" err="1" smtClean="0"/>
              <a:t>muy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bien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aprender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matemáticas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porque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falta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pensamiento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lógico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562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915816" y="260648"/>
            <a:ext cx="2880320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Otras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estructuras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484784"/>
            <a:ext cx="194421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</a:t>
            </a:r>
            <a:r>
              <a:rPr lang="cs-CZ" sz="2000" b="1" dirty="0" err="1" smtClean="0">
                <a:solidFill>
                  <a:schemeClr val="tx1"/>
                </a:solidFill>
              </a:rPr>
              <a:t>pone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23528" y="2276872"/>
            <a:ext cx="194421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consigue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31065" y="3068960"/>
            <a:ext cx="194421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Necesita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3528" y="4710581"/>
            <a:ext cx="1944216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da </a:t>
            </a:r>
            <a:r>
              <a:rPr lang="cs-CZ" sz="2000" b="1" dirty="0" err="1" smtClean="0">
                <a:solidFill>
                  <a:schemeClr val="tx1"/>
                </a:solidFill>
              </a:rPr>
              <a:t>miedo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5592541"/>
            <a:ext cx="273630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da </a:t>
            </a:r>
            <a:r>
              <a:rPr lang="cs-CZ" sz="2000" b="1" dirty="0" err="1" smtClean="0">
                <a:solidFill>
                  <a:schemeClr val="tx1"/>
                </a:solidFill>
              </a:rPr>
              <a:t>vergüenza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55775" y="1588150"/>
            <a:ext cx="397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nervioso</a:t>
            </a:r>
            <a:r>
              <a:rPr lang="cs-CZ" b="1" dirty="0" smtClean="0"/>
              <a:t> </a:t>
            </a:r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tiene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hablar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06400" y="2380238"/>
            <a:ext cx="308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redactar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buen</a:t>
            </a:r>
            <a:r>
              <a:rPr lang="cs-CZ" b="1" dirty="0" smtClean="0"/>
              <a:t> </a:t>
            </a:r>
            <a:r>
              <a:rPr lang="cs-CZ" b="1" dirty="0" err="1" smtClean="0"/>
              <a:t>ensayo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06400" y="3172326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ayudar</a:t>
            </a:r>
            <a:r>
              <a:rPr lang="cs-CZ" b="1" dirty="0" smtClean="0"/>
              <a:t> con </a:t>
            </a:r>
            <a:r>
              <a:rPr lang="cs-CZ" b="1" dirty="0" err="1" smtClean="0"/>
              <a:t>química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606400" y="4005064"/>
            <a:ext cx="3693792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dativas</a:t>
            </a:r>
            <a:r>
              <a:rPr lang="cs-CZ" sz="2000" b="1" dirty="0" smtClean="0">
                <a:solidFill>
                  <a:schemeClr val="tx1"/>
                </a:solidFill>
              </a:rPr>
              <a:t> con el </a:t>
            </a:r>
            <a:r>
              <a:rPr lang="cs-CZ" sz="2000" b="1" dirty="0" err="1" smtClean="0">
                <a:solidFill>
                  <a:schemeClr val="tx1"/>
                </a:solidFill>
              </a:rPr>
              <a:t>verbo</a:t>
            </a:r>
            <a:r>
              <a:rPr lang="cs-CZ" sz="2000" b="1" dirty="0" smtClean="0">
                <a:solidFill>
                  <a:schemeClr val="tx1"/>
                </a:solidFill>
              </a:rPr>
              <a:t> DAR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393579" y="4823138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cometer</a:t>
            </a:r>
            <a:r>
              <a:rPr lang="cs-CZ" b="1" dirty="0" smtClean="0"/>
              <a:t> </a:t>
            </a:r>
            <a:r>
              <a:rPr lang="cs-CZ" b="1" dirty="0" err="1" smtClean="0"/>
              <a:t>errores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32513" y="5695907"/>
            <a:ext cx="122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cotestar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32381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21008" y="249676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Asignaturas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63782" y="1211252"/>
            <a:ext cx="20162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Lenguas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63782" y="2015168"/>
            <a:ext cx="20162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Matemáticas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63782" y="3596151"/>
            <a:ext cx="20162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Estética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63782" y="2783775"/>
            <a:ext cx="20162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Historia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65599" y="4391432"/>
            <a:ext cx="201622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Ed. </a:t>
            </a:r>
            <a:r>
              <a:rPr lang="cs-CZ" sz="2000" b="1" dirty="0" err="1" smtClean="0">
                <a:solidFill>
                  <a:schemeClr val="tx1"/>
                </a:solidFill>
              </a:rPr>
              <a:t>física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50791" y="5111512"/>
            <a:ext cx="2454474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Ciencias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sociales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50790" y="5897147"/>
            <a:ext cx="2031033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Literatura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33539" y="1499284"/>
            <a:ext cx="371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sumar</a:t>
            </a:r>
            <a:r>
              <a:rPr lang="cs-CZ" b="1" dirty="0" smtClean="0"/>
              <a:t>, </a:t>
            </a:r>
            <a:r>
              <a:rPr lang="cs-CZ" b="1" dirty="0" err="1" smtClean="0"/>
              <a:t>restar</a:t>
            </a:r>
            <a:r>
              <a:rPr lang="cs-CZ" b="1" dirty="0" smtClean="0"/>
              <a:t>, </a:t>
            </a:r>
            <a:r>
              <a:rPr lang="cs-CZ" b="1" dirty="0" err="1" smtClean="0"/>
              <a:t>multiplicar</a:t>
            </a:r>
            <a:r>
              <a:rPr lang="cs-CZ" b="1" dirty="0" smtClean="0"/>
              <a:t>, </a:t>
            </a:r>
            <a:r>
              <a:rPr lang="cs-CZ" b="1" dirty="0" err="1" smtClean="0"/>
              <a:t>dividir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01858" y="1417984"/>
            <a:ext cx="471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memorizar</a:t>
            </a:r>
            <a:r>
              <a:rPr lang="cs-CZ" b="1" dirty="0" smtClean="0"/>
              <a:t> </a:t>
            </a:r>
            <a:r>
              <a:rPr lang="cs-CZ" b="1" dirty="0" err="1" smtClean="0"/>
              <a:t>fechas</a:t>
            </a:r>
            <a:r>
              <a:rPr lang="cs-CZ" b="1" dirty="0" smtClean="0"/>
              <a:t>, </a:t>
            </a:r>
            <a:r>
              <a:rPr lang="cs-CZ" b="1" dirty="0" err="1" smtClean="0"/>
              <a:t>relacionar</a:t>
            </a:r>
            <a:r>
              <a:rPr lang="cs-CZ" b="1" dirty="0" smtClean="0"/>
              <a:t> los </a:t>
            </a:r>
            <a:r>
              <a:rPr lang="cs-CZ" b="1" dirty="0" err="1" smtClean="0"/>
              <a:t>hechos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374888" y="1380405"/>
            <a:ext cx="495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pintar</a:t>
            </a:r>
            <a:r>
              <a:rPr lang="cs-CZ" b="1" dirty="0" smtClean="0"/>
              <a:t>, </a:t>
            </a:r>
            <a:r>
              <a:rPr lang="cs-CZ" b="1" dirty="0" err="1" smtClean="0"/>
              <a:t>dibujar</a:t>
            </a:r>
            <a:r>
              <a:rPr lang="cs-CZ" b="1" dirty="0" smtClean="0"/>
              <a:t>, </a:t>
            </a:r>
            <a:r>
              <a:rPr lang="cs-CZ" b="1" dirty="0" err="1" smtClean="0"/>
              <a:t>conocer</a:t>
            </a:r>
            <a:r>
              <a:rPr lang="cs-CZ" b="1" dirty="0" smtClean="0"/>
              <a:t> las </a:t>
            </a:r>
            <a:r>
              <a:rPr lang="cs-CZ" b="1" dirty="0" err="1" smtClean="0"/>
              <a:t>obras</a:t>
            </a:r>
            <a:r>
              <a:rPr lang="cs-CZ" b="1" dirty="0" smtClean="0"/>
              <a:t> </a:t>
            </a:r>
            <a:r>
              <a:rPr lang="cs-CZ" b="1" dirty="0" err="1" smtClean="0"/>
              <a:t>maestras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33539" y="1380405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saltar</a:t>
            </a:r>
            <a:r>
              <a:rPr lang="cs-CZ" b="1" dirty="0" smtClean="0"/>
              <a:t>, </a:t>
            </a:r>
            <a:r>
              <a:rPr lang="cs-CZ" b="1" dirty="0" err="1" smtClean="0"/>
              <a:t>correr</a:t>
            </a:r>
            <a:r>
              <a:rPr lang="cs-CZ" b="1" dirty="0" smtClean="0"/>
              <a:t>, </a:t>
            </a:r>
            <a:r>
              <a:rPr lang="cs-CZ" b="1" dirty="0" err="1" smtClean="0"/>
              <a:t>hacer</a:t>
            </a:r>
            <a:r>
              <a:rPr lang="cs-CZ" b="1" dirty="0" smtClean="0"/>
              <a:t> </a:t>
            </a:r>
            <a:r>
              <a:rPr lang="cs-CZ" b="1" dirty="0" err="1" smtClean="0"/>
              <a:t>voltereta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18877" y="1342735"/>
            <a:ext cx="448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conocer</a:t>
            </a:r>
            <a:r>
              <a:rPr lang="cs-CZ" b="1" dirty="0" smtClean="0"/>
              <a:t> </a:t>
            </a:r>
            <a:r>
              <a:rPr lang="cs-CZ" b="1" dirty="0" err="1" smtClean="0"/>
              <a:t>teorías</a:t>
            </a:r>
            <a:r>
              <a:rPr lang="cs-CZ" b="1" dirty="0" smtClean="0"/>
              <a:t>, </a:t>
            </a:r>
            <a:r>
              <a:rPr lang="cs-CZ" b="1" dirty="0" err="1" smtClean="0"/>
              <a:t>analizar</a:t>
            </a:r>
            <a:r>
              <a:rPr lang="cs-CZ" b="1" dirty="0" smtClean="0"/>
              <a:t> la </a:t>
            </a:r>
            <a:r>
              <a:rPr lang="cs-CZ" b="1" dirty="0" err="1" smtClean="0"/>
              <a:t>sociedad</a:t>
            </a:r>
            <a:r>
              <a:rPr lang="cs-CZ" b="1" dirty="0" smtClean="0"/>
              <a:t>, </a:t>
            </a:r>
          </a:p>
          <a:p>
            <a:r>
              <a:rPr lang="cs-CZ" b="1" dirty="0" err="1" smtClean="0"/>
              <a:t>orientarse</a:t>
            </a:r>
            <a:r>
              <a:rPr lang="cs-CZ" b="1" dirty="0" smtClean="0"/>
              <a:t> en las </a:t>
            </a:r>
            <a:r>
              <a:rPr lang="cs-CZ" b="1" dirty="0" err="1" smtClean="0"/>
              <a:t>diferentes</a:t>
            </a:r>
            <a:r>
              <a:rPr lang="cs-CZ" b="1" dirty="0" smtClean="0"/>
              <a:t> </a:t>
            </a:r>
            <a:r>
              <a:rPr lang="cs-CZ" b="1" dirty="0" err="1" smtClean="0"/>
              <a:t>tipologías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45417" y="1424124"/>
            <a:ext cx="4472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leer</a:t>
            </a:r>
            <a:r>
              <a:rPr lang="cs-CZ" b="1" dirty="0" smtClean="0"/>
              <a:t>, </a:t>
            </a:r>
            <a:r>
              <a:rPr lang="cs-CZ" b="1" dirty="0" err="1" smtClean="0"/>
              <a:t>redactar</a:t>
            </a:r>
            <a:r>
              <a:rPr lang="cs-CZ" b="1" dirty="0" smtClean="0"/>
              <a:t>, </a:t>
            </a:r>
            <a:r>
              <a:rPr lang="cs-CZ" b="1" dirty="0" err="1" smtClean="0"/>
              <a:t>escuchar</a:t>
            </a:r>
            <a:r>
              <a:rPr lang="cs-CZ" b="1" dirty="0" smtClean="0"/>
              <a:t>, </a:t>
            </a:r>
            <a:r>
              <a:rPr lang="cs-CZ" b="1" dirty="0" err="1" smtClean="0"/>
              <a:t>comunicarse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401858" y="1314618"/>
            <a:ext cx="471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analizar</a:t>
            </a:r>
            <a:r>
              <a:rPr lang="cs-CZ" b="1" dirty="0" smtClean="0"/>
              <a:t> las </a:t>
            </a:r>
            <a:r>
              <a:rPr lang="cs-CZ" b="1" dirty="0" err="1" smtClean="0"/>
              <a:t>obras</a:t>
            </a:r>
            <a:r>
              <a:rPr lang="cs-CZ" b="1" dirty="0" smtClean="0"/>
              <a:t>, </a:t>
            </a:r>
            <a:r>
              <a:rPr lang="cs-CZ" b="1" dirty="0" err="1" smtClean="0"/>
              <a:t>memorizar</a:t>
            </a:r>
            <a:r>
              <a:rPr lang="cs-CZ" b="1" dirty="0" smtClean="0"/>
              <a:t> los </a:t>
            </a:r>
            <a:r>
              <a:rPr lang="cs-CZ" b="1" dirty="0" err="1" smtClean="0"/>
              <a:t>autores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380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7 0.02197 -0.01858 0.03723 -0.03021 0.05272 C -0.04601 0.09781 -0.03924 0.07769 -0.05087 0.11307 C -0.05573 0.12786 -0.06406 0.15838 -0.06406 0.15838 C -0.0658 0.1785 -0.06806 0.19653 -0.0717 0.21619 C -0.07361 0.22613 -0.07552 0.24625 -0.07552 0.24625 C -0.07691 0.27422 -0.07847 0.29942 -0.08299 0.32671 C -0.08212 0.39561 -0.08507 0.44601 -0.07726 0.50752 C -0.07622 0.54497 -0.07691 0.58844 -0.06979 0.62567 C -0.06754 0.63746 -0.06458 0.64902 -0.06215 0.66081 C -0.06146 0.66405 -0.06111 0.66775 -0.06042 0.67099 C -0.0599 0.67353 -0.05851 0.67838 -0.05851 0.67838 " pathEditMode="relative" ptsTypes="fffffffffff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3815E-6 C 0.00122 -0.00417 0.00139 -0.00949 0.00382 -0.01249 C 0.00573 -0.0148 0.00278 -0.00556 0.00191 -0.00232 C -0.00017 0.00624 -0.0026 0.01225 -0.00555 0.02011 C -0.00833 0.04207 -0.01736 0.06265 -0.02448 0.083 C -0.03298 0.10728 -0.03767 0.1334 -0.04531 0.15837 C -0.04861 0.20092 -0.03698 0.25109 -0.05659 0.28901 C -0.05885 0.29803 -0.0592 0.30797 -0.06215 0.31676 C -0.06614 0.32855 -0.07361 0.34311 -0.07361 0.35699 " pathEditMode="relative" ptsTypes="ffffffff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8.67052E-6 C 0.00313 0.01203 0.00556 0.02267 0.00747 0.03515 C 0.00886 0.05642 0.01007 0.07723 0.0132 0.09804 C 0.0125 0.10636 0.01372 0.11538 0.01129 0.12301 C 0.01025 0.12648 0.00608 0.12579 0.00382 0.1281 C -0.00904 0.14105 -0.02154 0.15492 -0.03404 0.16833 C -0.04775 0.18313 -0.06303 0.197 -0.07553 0.21365 C -0.07779 0.2222 -0.07605 0.2192 -0.07935 0.22359 " pathEditMode="relative" ptsTypes="fffffff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9711E-6 C -0.00243 0.01272 -0.00121 0.02844 -0.00555 0.04023 C -0.00764 0.04555 -0.01145 0.04971 -0.01319 0.05526 C -0.01736 0.06867 -0.02326 0.08 -0.0283 0.09295 C -0.03264 0.1163 -0.03472 0.13942 -0.03767 0.16324 C -0.04184 0.19607 -0.04861 0.22844 -0.05277 0.26127 C -0.05538 0.28115 -0.05555 0.30243 -0.06041 0.32162 C -0.06111 0.37665 -0.05659 0.42058 -0.06597 0.46982 C -0.06701 0.48971 -0.06979 0.51029 -0.06979 0.53017 " pathEditMode="relative" ptsTypes="ffffffff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6185E-6 C 8.33333E-7 0.03768 8.33333E-7 0.07537 8.33333E-7 0.11306 " pathEditMode="relative" ptsTypes="f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0.2289 C -0.03976 0.23491 -0.03924 0.24162 -0.04167 0.24878 C -0.04358 0.26011 -0.04618 0.27167 -0.04931 0.283 C -0.05035 0.31098 -0.0474 0.36069 -0.06632 0.38867 C -0.06684 0.39537 -0.06649 0.40208 -0.06806 0.40855 C -0.0684 0.41017 -0.07101 0.41133 -0.07188 0.41294 C -0.07344 0.41572 -0.07448 0.41849 -0.0757 0.4215 C -0.07899 0.4289 -0.08073 0.43676 -0.08316 0.44439 C -0.0849 0.44971 -0.0908 0.45433 -0.0908 0.46011 " pathEditMode="relative" rAng="0" ptsTypes="ffffffffA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11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7" grpId="0"/>
      <p:bldP spid="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059832" y="404664"/>
            <a:ext cx="237626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Interración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7281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La </a:t>
            </a:r>
            <a:r>
              <a:rPr lang="cs-CZ" b="1" dirty="0" err="1" smtClean="0"/>
              <a:t>reunión</a:t>
            </a:r>
            <a:r>
              <a:rPr lang="cs-CZ" b="1" dirty="0" smtClean="0"/>
              <a:t> de los </a:t>
            </a:r>
            <a:r>
              <a:rPr lang="cs-CZ" b="1" dirty="0" err="1" smtClean="0"/>
              <a:t>padres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732951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El </a:t>
            </a:r>
            <a:r>
              <a:rPr lang="cs-CZ" b="1" dirty="0" err="1" smtClean="0"/>
              <a:t>consejo</a:t>
            </a:r>
            <a:r>
              <a:rPr lang="cs-CZ" b="1" dirty="0" smtClean="0"/>
              <a:t> </a:t>
            </a:r>
            <a:r>
              <a:rPr lang="cs-CZ" b="1" dirty="0" err="1" smtClean="0"/>
              <a:t>pedagógico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4890" y="3663699"/>
            <a:ext cx="330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Los </a:t>
            </a:r>
            <a:r>
              <a:rPr lang="cs-CZ" b="1" dirty="0" err="1" smtClean="0"/>
              <a:t>padres</a:t>
            </a:r>
            <a:r>
              <a:rPr lang="cs-CZ" b="1" dirty="0" smtClean="0"/>
              <a:t> y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hijo</a:t>
            </a:r>
            <a:r>
              <a:rPr lang="cs-CZ" b="1" dirty="0" smtClean="0"/>
              <a:t> / </a:t>
            </a:r>
            <a:r>
              <a:rPr lang="cs-CZ" b="1" dirty="0" err="1" smtClean="0"/>
              <a:t>hija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5220072" y="1869795"/>
            <a:ext cx="2232248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parece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219537" y="2645264"/>
            <a:ext cx="2232248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Siento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220072" y="3427922"/>
            <a:ext cx="2880320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gusta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+ 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219537" y="4221088"/>
            <a:ext cx="2880320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Creo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Pienso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22499" y="5373216"/>
            <a:ext cx="1570523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siempre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490235" y="5373216"/>
            <a:ext cx="1570523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</a:t>
            </a:r>
            <a:r>
              <a:rPr lang="cs-CZ" sz="2000" b="1" dirty="0" err="1" smtClean="0">
                <a:solidFill>
                  <a:schemeClr val="tx1"/>
                </a:solidFill>
              </a:rPr>
              <a:t>veces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434810" y="5364523"/>
            <a:ext cx="1570523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</a:t>
            </a:r>
            <a:r>
              <a:rPr lang="cs-CZ" sz="2000" b="1" dirty="0" err="1" smtClean="0">
                <a:solidFill>
                  <a:schemeClr val="tx1"/>
                </a:solidFill>
              </a:rPr>
              <a:t>menudo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36196" y="5373216"/>
            <a:ext cx="1570523" cy="5447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nunca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0120" y="1288611"/>
            <a:ext cx="829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Comunicad</a:t>
            </a:r>
            <a:r>
              <a:rPr lang="cs-CZ" b="1" dirty="0" smtClean="0"/>
              <a:t> en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situaciónes</a:t>
            </a:r>
            <a:r>
              <a:rPr lang="cs-CZ" b="1" dirty="0" smtClean="0"/>
              <a:t> </a:t>
            </a:r>
            <a:r>
              <a:rPr lang="cs-CZ" b="1" dirty="0" err="1" smtClean="0"/>
              <a:t>utilizando</a:t>
            </a:r>
            <a:r>
              <a:rPr lang="cs-CZ" b="1" dirty="0" smtClean="0"/>
              <a:t> </a:t>
            </a:r>
            <a:r>
              <a:rPr lang="cs-CZ" b="1" dirty="0" err="1" smtClean="0"/>
              <a:t>perfiles</a:t>
            </a:r>
            <a:r>
              <a:rPr lang="cs-CZ" b="1" dirty="0" smtClean="0"/>
              <a:t> de la </a:t>
            </a:r>
            <a:r>
              <a:rPr lang="cs-CZ" b="1" dirty="0" err="1" smtClean="0"/>
              <a:t>hoja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: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400994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203</TotalTime>
  <Words>461</Words>
  <Application>Microsoft Office PowerPoint</Application>
  <PresentationFormat>Předvádění na obrazovce (4:3)</PresentationFormat>
  <Paragraphs>169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Verbos de pensamiento, habla y estudio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de¨pensamiento, habla y estudio</dc:title>
  <dc:creator>Nano</dc:creator>
  <cp:lastModifiedBy>smoldasova</cp:lastModifiedBy>
  <cp:revision>21</cp:revision>
  <dcterms:created xsi:type="dcterms:W3CDTF">2013-07-05T10:56:59Z</dcterms:created>
  <dcterms:modified xsi:type="dcterms:W3CDTF">2013-08-26T11:35:14Z</dcterms:modified>
</cp:coreProperties>
</file>