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72" r:id="rId3"/>
    <p:sldId id="273" r:id="rId4"/>
    <p:sldId id="257" r:id="rId5"/>
    <p:sldId id="258" r:id="rId6"/>
    <p:sldId id="259" r:id="rId7"/>
    <p:sldId id="264" r:id="rId8"/>
    <p:sldId id="260" r:id="rId9"/>
    <p:sldId id="261" r:id="rId10"/>
    <p:sldId id="268" r:id="rId11"/>
    <p:sldId id="269" r:id="rId12"/>
    <p:sldId id="270" r:id="rId13"/>
    <p:sldId id="271" r:id="rId14"/>
    <p:sldId id="262" r:id="rId15"/>
    <p:sldId id="263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F338-A0D0-4F10-9317-7EF0FFE2FA83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FA66-1BD6-4B00-88C5-C42B01E5072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08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6FA66-1BD6-4B00-88C5-C42B01E50720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8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EEAF2B5-0ABA-4A6F-8509-79B0C7C3D346}" type="datetimeFigureOut">
              <a:rPr lang="cs-CZ" smtClean="0"/>
              <a:pPr/>
              <a:t>19. 5. 2014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CAF06ED-6022-4A9A-86A7-109515CECA5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s.wikipedia.org/wiki/Maysk%C3%BD_kalend%C3%A1%C5%99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youtube.com/watch?v=jNo4SRLB29M" TargetMode="External"/><Relationship Id="rId4" Type="http://schemas.openxmlformats.org/officeDocument/2006/relationships/hyperlink" Target="http://www.manana.cz/slovnik/nahuaco.php?&amp;serad=spanish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youtube.com/watch?v=jNo4SRLB29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Main_Page" TargetMode="External"/><Relationship Id="rId3" Type="http://schemas.openxmlformats.org/officeDocument/2006/relationships/hyperlink" Target="http://it.wikipedia.org/wiki/File:Calendario_maya-1.jpg" TargetMode="External"/><Relationship Id="rId7" Type="http://schemas.openxmlformats.org/officeDocument/2006/relationships/hyperlink" Target="http://commons.wikimedia.org/wiki/File:Carochi.jpg" TargetMode="External"/><Relationship Id="rId2" Type="http://schemas.openxmlformats.org/officeDocument/2006/relationships/hyperlink" Target="http://cs.wikipedia.org/wiki/Soubor:El_Castillo_Chitzen_Itz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Templo_Mayor_Tenochtitlan.jpg" TargetMode="External"/><Relationship Id="rId5" Type="http://schemas.openxmlformats.org/officeDocument/2006/relationships/hyperlink" Target="http://cs.wikipedia.org/wiki/Soubor:Maya.svg" TargetMode="External"/><Relationship Id="rId4" Type="http://schemas.openxmlformats.org/officeDocument/2006/relationships/hyperlink" Target="http://en.wikipedia.org/wiki/cs:Creative_Commons" TargetMode="External"/><Relationship Id="rId9" Type="http://schemas.openxmlformats.org/officeDocument/2006/relationships/hyperlink" Target="http://en.wikipedia.org/wiki/File:Nebaj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s.wikipedia.org/wiki/Maysk%C3%BD_kalend%C3%A1%C5%99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hyperlink" Target="http://cs.wikipedia.org/wiki/Huitzilopochtl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Huitzilopochtli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s.wikipedia.org/wiki/Quetzalcoat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2420888"/>
            <a:ext cx="6883856" cy="1472184"/>
          </a:xfrm>
        </p:spPr>
        <p:txBody>
          <a:bodyPr/>
          <a:lstStyle/>
          <a:p>
            <a:r>
              <a:rPr lang="cs-CZ" dirty="0" err="1" smtClean="0"/>
              <a:t>América</a:t>
            </a:r>
            <a:r>
              <a:rPr lang="cs-CZ" dirty="0" smtClean="0"/>
              <a:t> </a:t>
            </a:r>
            <a:r>
              <a:rPr lang="cs-CZ" dirty="0" err="1" smtClean="0"/>
              <a:t>precolombina</a:t>
            </a:r>
            <a:endParaRPr lang="cs-CZ" dirty="0"/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1043608" y="5373216"/>
            <a:ext cx="7704856" cy="115212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Digitální učební materiál byl vytvořen v rámci projektu 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Inovace a zkvalitnění výuky na Slovanském gymnáziu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CZ.1.07/1.5.00/34.1088</a:t>
            </a: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0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476672"/>
            <a:ext cx="3785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Lengua</a:t>
            </a:r>
            <a:r>
              <a:rPr lang="cs-CZ" sz="2800" dirty="0" smtClean="0"/>
              <a:t> de los </a:t>
            </a:r>
            <a:r>
              <a:rPr lang="cs-CZ" sz="2800" dirty="0" err="1" smtClean="0"/>
              <a:t>aztecas</a:t>
            </a:r>
            <a:endParaRPr lang="cs-CZ" sz="2800" dirty="0"/>
          </a:p>
        </p:txBody>
      </p:sp>
      <p:sp>
        <p:nvSpPr>
          <p:cNvPr id="3" name="Zaoblený obdélník 2">
            <a:hlinkClick r:id="rId2"/>
          </p:cNvPr>
          <p:cNvSpPr/>
          <p:nvPr/>
        </p:nvSpPr>
        <p:spPr>
          <a:xfrm>
            <a:off x="1835696" y="1196752"/>
            <a:ext cx="2119586" cy="7514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Nahuatl</a:t>
            </a:r>
            <a:endParaRPr lang="cs-CZ" sz="2800" dirty="0"/>
          </a:p>
        </p:txBody>
      </p:sp>
      <p:pic>
        <p:nvPicPr>
          <p:cNvPr id="5122" name="Picture 2" descr="File:Caroch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04" y="476672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35696" y="2185143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Palabras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útiles</a:t>
            </a:r>
            <a:r>
              <a:rPr lang="cs-CZ" sz="2400" b="1" dirty="0" smtClean="0"/>
              <a:t>: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8217" y="3007985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aguacate</a:t>
            </a:r>
            <a:r>
              <a:rPr lang="cs-CZ" b="1" dirty="0" smtClean="0"/>
              <a:t> - avokádo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2570713" y="3007985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ahuakakuahuitl</a:t>
            </a:r>
            <a:r>
              <a:rPr lang="cs-CZ" dirty="0"/>
              <a:t>  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5" y="341970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pueblo - město</a:t>
            </a:r>
            <a:endParaRPr lang="cs-CZ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2558370" y="3419708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altepetl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11792" y="383831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nuestro</a:t>
            </a:r>
            <a:r>
              <a:rPr lang="cs-CZ" b="1" dirty="0" smtClean="0"/>
              <a:t> pueblo</a:t>
            </a:r>
            <a:endParaRPr lang="cs-CZ" b="1" dirty="0"/>
          </a:p>
        </p:txBody>
      </p:sp>
      <p:sp>
        <p:nvSpPr>
          <p:cNvPr id="11" name="Zaoblený obdélník 10"/>
          <p:cNvSpPr/>
          <p:nvPr/>
        </p:nvSpPr>
        <p:spPr>
          <a:xfrm>
            <a:off x="2558370" y="3816250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altepetzin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011087" y="4241182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hoy</a:t>
            </a:r>
            <a:endParaRPr lang="cs-CZ" b="1" dirty="0"/>
          </a:p>
        </p:txBody>
      </p:sp>
      <p:sp>
        <p:nvSpPr>
          <p:cNvPr id="13" name="Zaoblený obdélník 12"/>
          <p:cNvSpPr/>
          <p:nvPr/>
        </p:nvSpPr>
        <p:spPr>
          <a:xfrm>
            <a:off x="2570713" y="4219116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axan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11087" y="463258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casa</a:t>
            </a:r>
            <a:endParaRPr lang="cs-CZ" b="1" dirty="0"/>
          </a:p>
        </p:txBody>
      </p:sp>
      <p:sp>
        <p:nvSpPr>
          <p:cNvPr id="15" name="Zaoblený obdélník 14"/>
          <p:cNvSpPr/>
          <p:nvPr/>
        </p:nvSpPr>
        <p:spPr>
          <a:xfrm>
            <a:off x="2558370" y="4610514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cali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990714" y="5031409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fuerte</a:t>
            </a:r>
            <a:endParaRPr lang="cs-CZ" b="1" dirty="0"/>
          </a:p>
        </p:txBody>
      </p:sp>
      <p:sp>
        <p:nvSpPr>
          <p:cNvPr id="17" name="Zaoblený obdélník 16"/>
          <p:cNvSpPr/>
          <p:nvPr/>
        </p:nvSpPr>
        <p:spPr>
          <a:xfrm>
            <a:off x="2570713" y="5009343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chicahtoc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18" name="Zaoblený obdélník 17"/>
          <p:cNvSpPr/>
          <p:nvPr/>
        </p:nvSpPr>
        <p:spPr>
          <a:xfrm>
            <a:off x="2570713" y="5400741"/>
            <a:ext cx="2109618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miltequitqui</a:t>
            </a:r>
            <a:r>
              <a:rPr lang="cs-CZ" dirty="0" smtClean="0"/>
              <a:t> </a:t>
            </a:r>
            <a:r>
              <a:rPr lang="cs-CZ" dirty="0"/>
              <a:t> 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31552" y="541177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campesino</a:t>
            </a:r>
            <a:endParaRPr lang="cs-CZ" b="1" dirty="0"/>
          </a:p>
        </p:txBody>
      </p:sp>
      <p:sp>
        <p:nvSpPr>
          <p:cNvPr id="21" name="Zaoblený obdélník 20">
            <a:hlinkClick r:id="rId4"/>
          </p:cNvPr>
          <p:cNvSpPr/>
          <p:nvPr/>
        </p:nvSpPr>
        <p:spPr>
          <a:xfrm>
            <a:off x="2423801" y="5995973"/>
            <a:ext cx="1644837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Ver </a:t>
            </a:r>
            <a:r>
              <a:rPr lang="cs-CZ" b="1" dirty="0" err="1" smtClean="0">
                <a:solidFill>
                  <a:schemeClr val="tx1"/>
                </a:solidFill>
              </a:rPr>
              <a:t>todo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dirty="0"/>
              <a:t> </a:t>
            </a:r>
          </a:p>
        </p:txBody>
      </p:sp>
      <p:sp>
        <p:nvSpPr>
          <p:cNvPr id="22" name="Zaoblený obdélník 21">
            <a:hlinkClick r:id="rId5"/>
          </p:cNvPr>
          <p:cNvSpPr/>
          <p:nvPr/>
        </p:nvSpPr>
        <p:spPr>
          <a:xfrm>
            <a:off x="171743" y="6119178"/>
            <a:ext cx="2091837" cy="39139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Calibri"/>
              </a:rPr>
              <a:t>@</a:t>
            </a:r>
            <a:r>
              <a:rPr lang="cs-CZ" sz="1400" b="1" dirty="0" smtClean="0">
                <a:solidFill>
                  <a:schemeClr val="tx1"/>
                </a:solidFill>
                <a:latin typeface="Calibri"/>
              </a:rPr>
              <a:t>14:30, 28:55</a:t>
            </a: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9" grpId="0" animBg="1"/>
      <p:bldP spid="8" grpId="0"/>
      <p:bldP spid="11" grpId="0" animBg="1"/>
      <p:bldP spid="10" grpId="0"/>
      <p:bldP spid="13" grpId="0" animBg="1"/>
      <p:bldP spid="12" grpId="0"/>
      <p:bldP spid="15" grpId="0" animBg="1"/>
      <p:bldP spid="14" grpId="0"/>
      <p:bldP spid="17" grpId="0" animBg="1"/>
      <p:bldP spid="18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3491880" y="188640"/>
            <a:ext cx="2664296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Los </a:t>
            </a:r>
            <a:r>
              <a:rPr lang="cs-CZ" sz="3600" dirty="0" err="1" smtClean="0"/>
              <a:t>incas</a:t>
            </a:r>
            <a:endParaRPr lang="cs-CZ" sz="3600" dirty="0"/>
          </a:p>
        </p:txBody>
      </p:sp>
      <p:pic>
        <p:nvPicPr>
          <p:cNvPr id="4098" name="Picture 2" descr="http://www.bestsingletravel.com/images/machu-picc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1549"/>
            <a:ext cx="727710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45810"/>
            <a:ext cx="174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Los </a:t>
            </a:r>
            <a:r>
              <a:rPr lang="cs-CZ" sz="2400" b="1" dirty="0" err="1" smtClean="0"/>
              <a:t>Andes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755072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Cuzco, Machu Pichu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5287" y="1216737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Kipu</a:t>
            </a:r>
            <a:endParaRPr lang="cs-CZ" sz="2400" b="1" dirty="0"/>
          </a:p>
        </p:txBody>
      </p:sp>
      <p:sp>
        <p:nvSpPr>
          <p:cNvPr id="6" name="Zaoblený obdélník 5">
            <a:hlinkClick r:id="rId2"/>
          </p:cNvPr>
          <p:cNvSpPr/>
          <p:nvPr/>
        </p:nvSpPr>
        <p:spPr>
          <a:xfrm>
            <a:off x="1205402" y="1193807"/>
            <a:ext cx="1268524" cy="6959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latin typeface="Calibri"/>
              </a:rPr>
              <a:t>@</a:t>
            </a:r>
            <a:r>
              <a:rPr lang="cs-CZ" sz="1400" dirty="0" smtClean="0"/>
              <a:t>34:30</a:t>
            </a:r>
            <a:endParaRPr lang="cs-CZ" sz="1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0185" y="1921621"/>
            <a:ext cx="317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Quechua</a:t>
            </a:r>
            <a:r>
              <a:rPr lang="cs-CZ" sz="2400" b="1" dirty="0" smtClean="0"/>
              <a:t> – la </a:t>
            </a:r>
            <a:r>
              <a:rPr lang="cs-CZ" sz="2400" b="1" dirty="0" err="1" smtClean="0"/>
              <a:t>lengua</a:t>
            </a:r>
            <a:endParaRPr lang="cs-CZ" sz="2400" b="1" dirty="0"/>
          </a:p>
        </p:txBody>
      </p:sp>
      <p:pic>
        <p:nvPicPr>
          <p:cNvPr id="5124" name="Picture 4" descr="http://media.web.britannica.com/eb-media/65/95465-004-FDD1B1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22087"/>
            <a:ext cx="5753541" cy="379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8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131766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4687162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227318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5796136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372200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948264" y="3441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138524" y="332656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162249" y="93109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2945142" y="248387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814923" y="918389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229049" y="93109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702399" y="93109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698291" y="144106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226586" y="144106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4802237" y="146417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5355905" y="1467461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5853887" y="146746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360186" y="146746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6874968" y="146746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7453283" y="147358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2814993" y="198296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3379647" y="198296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3906626" y="198553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4432116" y="198553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6" name="Zaoblený obdélník 25"/>
          <p:cNvSpPr/>
          <p:nvPr/>
        </p:nvSpPr>
        <p:spPr>
          <a:xfrm>
            <a:off x="4961481" y="198296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5452450" y="2003349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5967323" y="200334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9" name="Zaoblený obdélník 28"/>
          <p:cNvSpPr/>
          <p:nvPr/>
        </p:nvSpPr>
        <p:spPr>
          <a:xfrm>
            <a:off x="6991255" y="200592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6473355" y="200334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1" name="Zaoblený obdélník 30"/>
          <p:cNvSpPr/>
          <p:nvPr/>
        </p:nvSpPr>
        <p:spPr>
          <a:xfrm>
            <a:off x="7976757" y="200875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2" name="Zaoblený obdélník 31"/>
          <p:cNvSpPr/>
          <p:nvPr/>
        </p:nvSpPr>
        <p:spPr>
          <a:xfrm>
            <a:off x="7493521" y="200592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 32"/>
          <p:cNvSpPr/>
          <p:nvPr/>
        </p:nvSpPr>
        <p:spPr>
          <a:xfrm>
            <a:off x="3512035" y="248301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4" name="Zaoblený obdélník 33"/>
          <p:cNvSpPr/>
          <p:nvPr/>
        </p:nvSpPr>
        <p:spPr>
          <a:xfrm>
            <a:off x="4052183" y="2468310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4595723" y="248301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6" name="Zaoblený obdélník 35"/>
          <p:cNvSpPr/>
          <p:nvPr/>
        </p:nvSpPr>
        <p:spPr>
          <a:xfrm>
            <a:off x="5140986" y="248301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7" name="Zaoblený obdélník 36"/>
          <p:cNvSpPr/>
          <p:nvPr/>
        </p:nvSpPr>
        <p:spPr>
          <a:xfrm>
            <a:off x="3453074" y="36004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8" name="Zaoblený obdélník 37"/>
          <p:cNvSpPr/>
          <p:nvPr/>
        </p:nvSpPr>
        <p:spPr>
          <a:xfrm>
            <a:off x="4347201" y="3024108"/>
            <a:ext cx="433475" cy="3983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9" name="Zaoblený obdélník 38"/>
          <p:cNvSpPr/>
          <p:nvPr/>
        </p:nvSpPr>
        <p:spPr>
          <a:xfrm>
            <a:off x="4828355" y="30241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0" name="Zaoblený obdélník 39"/>
          <p:cNvSpPr/>
          <p:nvPr/>
        </p:nvSpPr>
        <p:spPr>
          <a:xfrm>
            <a:off x="5303599" y="302410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1" name="Zaoblený obdélník 40"/>
          <p:cNvSpPr/>
          <p:nvPr/>
        </p:nvSpPr>
        <p:spPr>
          <a:xfrm>
            <a:off x="5774306" y="3014590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2" name="Zaoblený obdélník 41"/>
          <p:cNvSpPr/>
          <p:nvPr/>
        </p:nvSpPr>
        <p:spPr>
          <a:xfrm>
            <a:off x="6246576" y="301458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6752672" y="300886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4" name="Zaoblený obdélník 43"/>
          <p:cNvSpPr/>
          <p:nvPr/>
        </p:nvSpPr>
        <p:spPr>
          <a:xfrm>
            <a:off x="7314022" y="300886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2946173" y="359870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3945511" y="36004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4485661" y="360095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5018975" y="360095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9" name="Zaoblený obdélník 48"/>
          <p:cNvSpPr/>
          <p:nvPr/>
        </p:nvSpPr>
        <p:spPr>
          <a:xfrm>
            <a:off x="5504338" y="361366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0" name="Zaoblený obdélník 49"/>
          <p:cNvSpPr/>
          <p:nvPr/>
        </p:nvSpPr>
        <p:spPr>
          <a:xfrm>
            <a:off x="6041703" y="3598701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1" name="Zaoblený obdélník 50"/>
          <p:cNvSpPr/>
          <p:nvPr/>
        </p:nvSpPr>
        <p:spPr>
          <a:xfrm>
            <a:off x="3906626" y="404678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2" name="Zaoblený obdélník 51"/>
          <p:cNvSpPr/>
          <p:nvPr/>
        </p:nvSpPr>
        <p:spPr>
          <a:xfrm>
            <a:off x="4425360" y="404678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3" name="Zaoblený obdélník 52"/>
          <p:cNvSpPr/>
          <p:nvPr/>
        </p:nvSpPr>
        <p:spPr>
          <a:xfrm>
            <a:off x="4961481" y="404678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4" name="Zaoblený obdélník 53"/>
          <p:cNvSpPr/>
          <p:nvPr/>
        </p:nvSpPr>
        <p:spPr>
          <a:xfrm>
            <a:off x="5493808" y="406627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5" name="Zaoblený obdélník 54"/>
          <p:cNvSpPr/>
          <p:nvPr/>
        </p:nvSpPr>
        <p:spPr>
          <a:xfrm>
            <a:off x="6029838" y="4066274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6" name="Zaoblený obdélník 55"/>
          <p:cNvSpPr/>
          <p:nvPr/>
        </p:nvSpPr>
        <p:spPr>
          <a:xfrm>
            <a:off x="6554310" y="406627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7" name="Zaoblený obdélník 56"/>
          <p:cNvSpPr/>
          <p:nvPr/>
        </p:nvSpPr>
        <p:spPr>
          <a:xfrm>
            <a:off x="7097284" y="406627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8" name="Zaoblený obdélník 57"/>
          <p:cNvSpPr/>
          <p:nvPr/>
        </p:nvSpPr>
        <p:spPr>
          <a:xfrm>
            <a:off x="7651401" y="406627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59" name="Zaoblený obdélník 58"/>
          <p:cNvSpPr/>
          <p:nvPr/>
        </p:nvSpPr>
        <p:spPr>
          <a:xfrm>
            <a:off x="3910270" y="4526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0" name="Zaoblený obdélník 59"/>
          <p:cNvSpPr/>
          <p:nvPr/>
        </p:nvSpPr>
        <p:spPr>
          <a:xfrm>
            <a:off x="4443323" y="45415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1" name="Zaoblený obdélník 60"/>
          <p:cNvSpPr/>
          <p:nvPr/>
        </p:nvSpPr>
        <p:spPr>
          <a:xfrm>
            <a:off x="4976722" y="45415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X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2" name="Zaoblený obdélník 61"/>
          <p:cNvSpPr/>
          <p:nvPr/>
        </p:nvSpPr>
        <p:spPr>
          <a:xfrm>
            <a:off x="5527745" y="45415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3" name="Zaoblený obdélník 62"/>
          <p:cNvSpPr/>
          <p:nvPr/>
        </p:nvSpPr>
        <p:spPr>
          <a:xfrm>
            <a:off x="6070624" y="45415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4" name="Zaoblený obdélník 63"/>
          <p:cNvSpPr/>
          <p:nvPr/>
        </p:nvSpPr>
        <p:spPr>
          <a:xfrm>
            <a:off x="6605647" y="4541510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5" name="Zaoblený obdélník 64"/>
          <p:cNvSpPr/>
          <p:nvPr/>
        </p:nvSpPr>
        <p:spPr>
          <a:xfrm>
            <a:off x="3886549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6" name="Zaoblený obdélník 65"/>
          <p:cNvSpPr/>
          <p:nvPr/>
        </p:nvSpPr>
        <p:spPr>
          <a:xfrm>
            <a:off x="4405665" y="5042825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7" name="Zaoblený obdélník 66"/>
          <p:cNvSpPr/>
          <p:nvPr/>
        </p:nvSpPr>
        <p:spPr>
          <a:xfrm>
            <a:off x="4961481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8" name="Zaoblený obdélník 67"/>
          <p:cNvSpPr/>
          <p:nvPr/>
        </p:nvSpPr>
        <p:spPr>
          <a:xfrm>
            <a:off x="5493808" y="505809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69" name="Zaoblený obdélník 68"/>
          <p:cNvSpPr/>
          <p:nvPr/>
        </p:nvSpPr>
        <p:spPr>
          <a:xfrm>
            <a:off x="6868210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0" name="Zaoblený obdélník 69"/>
          <p:cNvSpPr/>
          <p:nvPr/>
        </p:nvSpPr>
        <p:spPr>
          <a:xfrm>
            <a:off x="4443324" y="4526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1" name="Zaoblený obdélník 70"/>
          <p:cNvSpPr/>
          <p:nvPr/>
        </p:nvSpPr>
        <p:spPr>
          <a:xfrm>
            <a:off x="7976757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72" name="Zaoblený obdélník 71"/>
          <p:cNvSpPr/>
          <p:nvPr/>
        </p:nvSpPr>
        <p:spPr>
          <a:xfrm>
            <a:off x="7424730" y="503767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3" name="Zaoblený obdélník 72"/>
          <p:cNvSpPr/>
          <p:nvPr/>
        </p:nvSpPr>
        <p:spPr>
          <a:xfrm>
            <a:off x="6312638" y="503767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4" name="Zaoblený obdélník 73"/>
          <p:cNvSpPr/>
          <p:nvPr/>
        </p:nvSpPr>
        <p:spPr>
          <a:xfrm>
            <a:off x="7582299" y="554122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5" name="Zaoblený obdélník 74"/>
          <p:cNvSpPr/>
          <p:nvPr/>
        </p:nvSpPr>
        <p:spPr>
          <a:xfrm>
            <a:off x="7060046" y="553908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6" name="Zaoblený obdélník 75"/>
          <p:cNvSpPr/>
          <p:nvPr/>
        </p:nvSpPr>
        <p:spPr>
          <a:xfrm>
            <a:off x="6570469" y="553908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7" name="Zaoblený obdélník 76"/>
          <p:cNvSpPr/>
          <p:nvPr/>
        </p:nvSpPr>
        <p:spPr>
          <a:xfrm>
            <a:off x="6095900" y="553747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78" name="Zaoblený obdélník 77"/>
          <p:cNvSpPr/>
          <p:nvPr/>
        </p:nvSpPr>
        <p:spPr>
          <a:xfrm>
            <a:off x="5596363" y="5537478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3" name="Zaoblený obdélník 82"/>
          <p:cNvSpPr/>
          <p:nvPr/>
        </p:nvSpPr>
        <p:spPr>
          <a:xfrm>
            <a:off x="5055649" y="61564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4" name="Zaoblený obdélník 83"/>
          <p:cNvSpPr/>
          <p:nvPr/>
        </p:nvSpPr>
        <p:spPr>
          <a:xfrm>
            <a:off x="5557568" y="615159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5" name="Zaoblený obdélník 84"/>
          <p:cNvSpPr/>
          <p:nvPr/>
        </p:nvSpPr>
        <p:spPr>
          <a:xfrm>
            <a:off x="6058746" y="614677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6" name="Zaoblený obdélník 85"/>
          <p:cNvSpPr/>
          <p:nvPr/>
        </p:nvSpPr>
        <p:spPr>
          <a:xfrm>
            <a:off x="6576923" y="614677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7" name="Zaoblený obdélník 86"/>
          <p:cNvSpPr/>
          <p:nvPr/>
        </p:nvSpPr>
        <p:spPr>
          <a:xfrm>
            <a:off x="7140992" y="6144099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8" name="Zaoblený obdélník 87"/>
          <p:cNvSpPr/>
          <p:nvPr/>
        </p:nvSpPr>
        <p:spPr>
          <a:xfrm>
            <a:off x="7673303" y="614409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9" name="Obdélník 88"/>
          <p:cNvSpPr/>
          <p:nvPr/>
        </p:nvSpPr>
        <p:spPr>
          <a:xfrm>
            <a:off x="755576" y="373253"/>
            <a:ext cx="158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- Jazyk Inků</a:t>
            </a:r>
          </a:p>
        </p:txBody>
      </p:sp>
      <p:sp>
        <p:nvSpPr>
          <p:cNvPr id="90" name="Obdélník 89"/>
          <p:cNvSpPr/>
          <p:nvPr/>
        </p:nvSpPr>
        <p:spPr>
          <a:xfrm>
            <a:off x="793536" y="974377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Písmo Inků</a:t>
            </a:r>
          </a:p>
        </p:txBody>
      </p:sp>
      <p:sp>
        <p:nvSpPr>
          <p:cNvPr id="91" name="Obdélník 90"/>
          <p:cNvSpPr/>
          <p:nvPr/>
        </p:nvSpPr>
        <p:spPr>
          <a:xfrm>
            <a:off x="-21187" y="1464177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Májové používali velmi přesný</a:t>
            </a:r>
          </a:p>
        </p:txBody>
      </p:sp>
      <p:sp>
        <p:nvSpPr>
          <p:cNvPr id="92" name="Obdélník 91"/>
          <p:cNvSpPr/>
          <p:nvPr/>
        </p:nvSpPr>
        <p:spPr>
          <a:xfrm>
            <a:off x="107504" y="1963835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Hlavní město </a:t>
            </a:r>
            <a:r>
              <a:rPr lang="cs-CZ" b="1" dirty="0" err="1"/>
              <a:t>aztéků</a:t>
            </a:r>
            <a:endParaRPr lang="cs-CZ" b="1" dirty="0"/>
          </a:p>
        </p:txBody>
      </p:sp>
      <p:sp>
        <p:nvSpPr>
          <p:cNvPr id="93" name="Obdélník 92"/>
          <p:cNvSpPr/>
          <p:nvPr/>
        </p:nvSpPr>
        <p:spPr>
          <a:xfrm>
            <a:off x="81800" y="248873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smtClean="0"/>
              <a:t>- La capital de los Incas</a:t>
            </a:r>
            <a:endParaRPr lang="cs-CZ" b="1" dirty="0"/>
          </a:p>
        </p:txBody>
      </p:sp>
      <p:sp>
        <p:nvSpPr>
          <p:cNvPr id="94" name="Obdélník 93"/>
          <p:cNvSpPr/>
          <p:nvPr/>
        </p:nvSpPr>
        <p:spPr>
          <a:xfrm>
            <a:off x="129172" y="3053165"/>
            <a:ext cx="4602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- Na kterém poloostrově žili Májové?</a:t>
            </a:r>
          </a:p>
        </p:txBody>
      </p:sp>
      <p:sp>
        <p:nvSpPr>
          <p:cNvPr id="95" name="Obdélník 94"/>
          <p:cNvSpPr/>
          <p:nvPr/>
        </p:nvSpPr>
        <p:spPr>
          <a:xfrm>
            <a:off x="39874" y="3600957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</a:t>
            </a:r>
            <a:r>
              <a:rPr lang="cs-CZ" b="1" dirty="0" err="1"/>
              <a:t>Lengua</a:t>
            </a:r>
            <a:r>
              <a:rPr lang="cs-CZ" b="1" dirty="0"/>
              <a:t> de los </a:t>
            </a:r>
            <a:r>
              <a:rPr lang="cs-CZ" b="1" dirty="0" err="1"/>
              <a:t>aztecas</a:t>
            </a:r>
            <a:endParaRPr lang="cs-CZ" b="1" dirty="0"/>
          </a:p>
        </p:txBody>
      </p:sp>
      <p:sp>
        <p:nvSpPr>
          <p:cNvPr id="96" name="Obdélník 95"/>
          <p:cNvSpPr/>
          <p:nvPr/>
        </p:nvSpPr>
        <p:spPr>
          <a:xfrm>
            <a:off x="14502" y="4047802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Jezero a důležitá splavná plocha</a:t>
            </a:r>
          </a:p>
        </p:txBody>
      </p:sp>
      <p:sp>
        <p:nvSpPr>
          <p:cNvPr id="97" name="Obdélník 96"/>
          <p:cNvSpPr/>
          <p:nvPr/>
        </p:nvSpPr>
        <p:spPr>
          <a:xfrm>
            <a:off x="348593" y="4526811"/>
            <a:ext cx="2894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Země, kde žili Aztékové</a:t>
            </a:r>
            <a:endParaRPr lang="cs-CZ" dirty="0"/>
          </a:p>
        </p:txBody>
      </p:sp>
      <p:sp>
        <p:nvSpPr>
          <p:cNvPr id="98" name="Obdélník 97"/>
          <p:cNvSpPr/>
          <p:nvPr/>
        </p:nvSpPr>
        <p:spPr>
          <a:xfrm>
            <a:off x="105278" y="5037670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- La </a:t>
            </a:r>
            <a:r>
              <a:rPr lang="cs-CZ" b="1" dirty="0" err="1"/>
              <a:t>ciudad</a:t>
            </a:r>
            <a:r>
              <a:rPr lang="cs-CZ" b="1" dirty="0"/>
              <a:t> </a:t>
            </a:r>
            <a:r>
              <a:rPr lang="cs-CZ" b="1" dirty="0" err="1"/>
              <a:t>sagrada</a:t>
            </a:r>
            <a:r>
              <a:rPr lang="cs-CZ" b="1" dirty="0"/>
              <a:t> de los </a:t>
            </a:r>
            <a:r>
              <a:rPr lang="cs-CZ" b="1" dirty="0" err="1"/>
              <a:t>incas</a:t>
            </a:r>
            <a:endParaRPr lang="cs-CZ" b="1" dirty="0"/>
          </a:p>
        </p:txBody>
      </p:sp>
      <p:sp>
        <p:nvSpPr>
          <p:cNvPr id="99" name="Obdélník 98"/>
          <p:cNvSpPr/>
          <p:nvPr/>
        </p:nvSpPr>
        <p:spPr>
          <a:xfrm>
            <a:off x="141195" y="5518897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- La </a:t>
            </a:r>
            <a:r>
              <a:rPr lang="cs-CZ" b="1" dirty="0" err="1" smtClean="0"/>
              <a:t>capital</a:t>
            </a:r>
            <a:r>
              <a:rPr lang="cs-CZ" b="1" dirty="0" smtClean="0"/>
              <a:t> de los </a:t>
            </a:r>
            <a:r>
              <a:rPr lang="cs-CZ" b="1" dirty="0" err="1" smtClean="0"/>
              <a:t>Mayas</a:t>
            </a:r>
            <a:endParaRPr lang="cs-CZ" b="1" dirty="0"/>
          </a:p>
        </p:txBody>
      </p:sp>
      <p:sp>
        <p:nvSpPr>
          <p:cNvPr id="100" name="Obdélník 99"/>
          <p:cNvSpPr/>
          <p:nvPr/>
        </p:nvSpPr>
        <p:spPr>
          <a:xfrm>
            <a:off x="129172" y="5943375"/>
            <a:ext cx="4832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- </a:t>
            </a:r>
            <a:r>
              <a:rPr lang="cs-CZ" b="1" dirty="0" err="1"/>
              <a:t>Qué</a:t>
            </a:r>
            <a:r>
              <a:rPr lang="cs-CZ" b="1" dirty="0"/>
              <a:t> animal </a:t>
            </a:r>
            <a:r>
              <a:rPr lang="cs-CZ" b="1" dirty="0" err="1"/>
              <a:t>está</a:t>
            </a:r>
            <a:r>
              <a:rPr lang="cs-CZ" b="1" dirty="0"/>
              <a:t> </a:t>
            </a:r>
            <a:r>
              <a:rPr lang="cs-CZ" b="1" dirty="0" err="1"/>
              <a:t>comiendo</a:t>
            </a:r>
            <a:r>
              <a:rPr lang="cs-CZ" b="1" dirty="0"/>
              <a:t> a la </a:t>
            </a:r>
            <a:r>
              <a:rPr lang="cs-CZ" b="1" dirty="0" err="1"/>
              <a:t>serpiente</a:t>
            </a:r>
            <a:r>
              <a:rPr lang="cs-CZ" b="1" dirty="0" smtClean="0"/>
              <a:t>? (</a:t>
            </a:r>
            <a:r>
              <a:rPr lang="cs-CZ" b="1" dirty="0"/>
              <a:t>Které zvíře pojídá hada?)</a:t>
            </a:r>
          </a:p>
        </p:txBody>
      </p:sp>
      <p:sp>
        <p:nvSpPr>
          <p:cNvPr id="101" name="Zaoblený obdélník 100"/>
          <p:cNvSpPr/>
          <p:nvPr/>
        </p:nvSpPr>
        <p:spPr>
          <a:xfrm>
            <a:off x="4138524" y="35852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2" name="Zaoblený obdélník 101"/>
          <p:cNvSpPr/>
          <p:nvPr/>
        </p:nvSpPr>
        <p:spPr>
          <a:xfrm>
            <a:off x="4693920" y="35852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3" name="Zaoblený obdélník 102"/>
          <p:cNvSpPr/>
          <p:nvPr/>
        </p:nvSpPr>
        <p:spPr>
          <a:xfrm>
            <a:off x="5234076" y="35852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4" name="Zaoblený obdélník 103"/>
          <p:cNvSpPr/>
          <p:nvPr/>
        </p:nvSpPr>
        <p:spPr>
          <a:xfrm>
            <a:off x="5674309" y="358527"/>
            <a:ext cx="67753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5" name="Zaoblený obdélník 104"/>
          <p:cNvSpPr/>
          <p:nvPr/>
        </p:nvSpPr>
        <p:spPr>
          <a:xfrm>
            <a:off x="6378958" y="35852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6" name="Zaoblený obdélník 105"/>
          <p:cNvSpPr/>
          <p:nvPr/>
        </p:nvSpPr>
        <p:spPr>
          <a:xfrm>
            <a:off x="6955022" y="35852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7" name="Zaoblený obdélník 106"/>
          <p:cNvSpPr/>
          <p:nvPr/>
        </p:nvSpPr>
        <p:spPr>
          <a:xfrm>
            <a:off x="4145282" y="346985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Q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8" name="Zaoblený obdélník 107"/>
          <p:cNvSpPr/>
          <p:nvPr/>
        </p:nvSpPr>
        <p:spPr>
          <a:xfrm>
            <a:off x="4162249" y="93061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9" name="Zaoblený obdélník 108"/>
          <p:cNvSpPr/>
          <p:nvPr/>
        </p:nvSpPr>
        <p:spPr>
          <a:xfrm>
            <a:off x="5814923" y="917907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0" name="Zaoblený obdélník 109"/>
          <p:cNvSpPr/>
          <p:nvPr/>
        </p:nvSpPr>
        <p:spPr>
          <a:xfrm>
            <a:off x="5229049" y="93061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1" name="Zaoblený obdélník 110"/>
          <p:cNvSpPr/>
          <p:nvPr/>
        </p:nvSpPr>
        <p:spPr>
          <a:xfrm>
            <a:off x="4702399" y="93061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2" name="Zaoblený obdélník 111"/>
          <p:cNvSpPr/>
          <p:nvPr/>
        </p:nvSpPr>
        <p:spPr>
          <a:xfrm>
            <a:off x="3698291" y="144116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3" name="Zaoblený obdélník 112"/>
          <p:cNvSpPr/>
          <p:nvPr/>
        </p:nvSpPr>
        <p:spPr>
          <a:xfrm>
            <a:off x="4226586" y="144116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4" name="Zaoblený obdélník 113"/>
          <p:cNvSpPr/>
          <p:nvPr/>
        </p:nvSpPr>
        <p:spPr>
          <a:xfrm>
            <a:off x="4802237" y="146427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5" name="Zaoblený obdélník 114"/>
          <p:cNvSpPr/>
          <p:nvPr/>
        </p:nvSpPr>
        <p:spPr>
          <a:xfrm>
            <a:off x="5355905" y="1467559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6" name="Zaoblený obdélník 115"/>
          <p:cNvSpPr/>
          <p:nvPr/>
        </p:nvSpPr>
        <p:spPr>
          <a:xfrm>
            <a:off x="5853887" y="146755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7" name="Zaoblený obdélník 116"/>
          <p:cNvSpPr/>
          <p:nvPr/>
        </p:nvSpPr>
        <p:spPr>
          <a:xfrm>
            <a:off x="6360186" y="146755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8" name="Zaoblený obdélník 117"/>
          <p:cNvSpPr/>
          <p:nvPr/>
        </p:nvSpPr>
        <p:spPr>
          <a:xfrm>
            <a:off x="6874968" y="146755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19" name="Zaoblený obdélník 118"/>
          <p:cNvSpPr/>
          <p:nvPr/>
        </p:nvSpPr>
        <p:spPr>
          <a:xfrm>
            <a:off x="7453283" y="147367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Ř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0" name="Zaoblený obdélník 119"/>
          <p:cNvSpPr/>
          <p:nvPr/>
        </p:nvSpPr>
        <p:spPr>
          <a:xfrm>
            <a:off x="2814993" y="198336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1" name="Zaoblený obdélník 120"/>
          <p:cNvSpPr/>
          <p:nvPr/>
        </p:nvSpPr>
        <p:spPr>
          <a:xfrm>
            <a:off x="3379647" y="198336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2" name="Zaoblený obdélník 121"/>
          <p:cNvSpPr/>
          <p:nvPr/>
        </p:nvSpPr>
        <p:spPr>
          <a:xfrm>
            <a:off x="3906626" y="198593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3" name="Zaoblený obdélník 122"/>
          <p:cNvSpPr/>
          <p:nvPr/>
        </p:nvSpPr>
        <p:spPr>
          <a:xfrm>
            <a:off x="4432116" y="198593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4" name="Zaoblený obdélník 123"/>
          <p:cNvSpPr/>
          <p:nvPr/>
        </p:nvSpPr>
        <p:spPr>
          <a:xfrm>
            <a:off x="4865591" y="1983361"/>
            <a:ext cx="638747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5" name="Zaoblený obdélník 124"/>
          <p:cNvSpPr/>
          <p:nvPr/>
        </p:nvSpPr>
        <p:spPr>
          <a:xfrm>
            <a:off x="5452450" y="2003747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6" name="Zaoblený obdélník 125"/>
          <p:cNvSpPr/>
          <p:nvPr/>
        </p:nvSpPr>
        <p:spPr>
          <a:xfrm>
            <a:off x="5967323" y="200374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127" name="Zaoblený obdélník 126"/>
          <p:cNvSpPr/>
          <p:nvPr/>
        </p:nvSpPr>
        <p:spPr>
          <a:xfrm>
            <a:off x="6991255" y="200632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8" name="Zaoblený obdélník 127"/>
          <p:cNvSpPr/>
          <p:nvPr/>
        </p:nvSpPr>
        <p:spPr>
          <a:xfrm>
            <a:off x="6473355" y="200374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9" name="Zaoblený obdélník 128"/>
          <p:cNvSpPr/>
          <p:nvPr/>
        </p:nvSpPr>
        <p:spPr>
          <a:xfrm>
            <a:off x="7976757" y="200915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0" name="Zaoblený obdélník 129"/>
          <p:cNvSpPr/>
          <p:nvPr/>
        </p:nvSpPr>
        <p:spPr>
          <a:xfrm>
            <a:off x="7493521" y="200632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1" name="Zaoblený obdélník 130"/>
          <p:cNvSpPr/>
          <p:nvPr/>
        </p:nvSpPr>
        <p:spPr>
          <a:xfrm>
            <a:off x="2930474" y="248424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2" name="Zaoblený obdélník 131"/>
          <p:cNvSpPr/>
          <p:nvPr/>
        </p:nvSpPr>
        <p:spPr>
          <a:xfrm>
            <a:off x="3497367" y="248338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3" name="Zaoblený obdélník 132"/>
          <p:cNvSpPr/>
          <p:nvPr/>
        </p:nvSpPr>
        <p:spPr>
          <a:xfrm>
            <a:off x="4037515" y="2468681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Z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4" name="Zaoblený obdélník 133"/>
          <p:cNvSpPr/>
          <p:nvPr/>
        </p:nvSpPr>
        <p:spPr>
          <a:xfrm>
            <a:off x="4581055" y="248338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5" name="Zaoblený obdélník 134"/>
          <p:cNvSpPr/>
          <p:nvPr/>
        </p:nvSpPr>
        <p:spPr>
          <a:xfrm>
            <a:off x="5126318" y="2483386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6" name="Zaoblený obdélník 135"/>
          <p:cNvSpPr/>
          <p:nvPr/>
        </p:nvSpPr>
        <p:spPr>
          <a:xfrm>
            <a:off x="4347201" y="3024108"/>
            <a:ext cx="433475" cy="3983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Y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7" name="Zaoblený obdélník 136"/>
          <p:cNvSpPr/>
          <p:nvPr/>
        </p:nvSpPr>
        <p:spPr>
          <a:xfrm>
            <a:off x="4828355" y="30241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8" name="Zaoblený obdélník 137"/>
          <p:cNvSpPr/>
          <p:nvPr/>
        </p:nvSpPr>
        <p:spPr>
          <a:xfrm>
            <a:off x="5303599" y="302410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39" name="Zaoblený obdélník 138"/>
          <p:cNvSpPr/>
          <p:nvPr/>
        </p:nvSpPr>
        <p:spPr>
          <a:xfrm>
            <a:off x="5774306" y="3014590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0" name="Zaoblený obdélník 139"/>
          <p:cNvSpPr/>
          <p:nvPr/>
        </p:nvSpPr>
        <p:spPr>
          <a:xfrm>
            <a:off x="6246576" y="301458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1" name="Zaoblený obdélník 140"/>
          <p:cNvSpPr/>
          <p:nvPr/>
        </p:nvSpPr>
        <p:spPr>
          <a:xfrm>
            <a:off x="6752672" y="300886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2" name="Zaoblený obdélník 141"/>
          <p:cNvSpPr/>
          <p:nvPr/>
        </p:nvSpPr>
        <p:spPr>
          <a:xfrm>
            <a:off x="7314022" y="300886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3" name="Zaoblený obdélník 142"/>
          <p:cNvSpPr/>
          <p:nvPr/>
        </p:nvSpPr>
        <p:spPr>
          <a:xfrm>
            <a:off x="3437375" y="360029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4" name="Zaoblený obdélník 143"/>
          <p:cNvSpPr/>
          <p:nvPr/>
        </p:nvSpPr>
        <p:spPr>
          <a:xfrm>
            <a:off x="2930474" y="359856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5" name="Zaoblený obdélník 144"/>
          <p:cNvSpPr/>
          <p:nvPr/>
        </p:nvSpPr>
        <p:spPr>
          <a:xfrm>
            <a:off x="3929812" y="360029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6" name="Zaoblený obdélník 145"/>
          <p:cNvSpPr/>
          <p:nvPr/>
        </p:nvSpPr>
        <p:spPr>
          <a:xfrm>
            <a:off x="4469962" y="360082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7" name="Zaoblený obdélník 146"/>
          <p:cNvSpPr/>
          <p:nvPr/>
        </p:nvSpPr>
        <p:spPr>
          <a:xfrm>
            <a:off x="5003276" y="360082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8" name="Zaoblený obdélník 147"/>
          <p:cNvSpPr/>
          <p:nvPr/>
        </p:nvSpPr>
        <p:spPr>
          <a:xfrm>
            <a:off x="5488639" y="361353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9" name="Zaoblený obdélník 148"/>
          <p:cNvSpPr/>
          <p:nvPr/>
        </p:nvSpPr>
        <p:spPr>
          <a:xfrm>
            <a:off x="6026004" y="3598566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0" name="Zaoblený obdélník 149"/>
          <p:cNvSpPr/>
          <p:nvPr/>
        </p:nvSpPr>
        <p:spPr>
          <a:xfrm>
            <a:off x="3920908" y="406082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1" name="Zaoblený obdélník 150"/>
          <p:cNvSpPr/>
          <p:nvPr/>
        </p:nvSpPr>
        <p:spPr>
          <a:xfrm>
            <a:off x="4439642" y="406082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2" name="Zaoblený obdélník 151"/>
          <p:cNvSpPr/>
          <p:nvPr/>
        </p:nvSpPr>
        <p:spPr>
          <a:xfrm>
            <a:off x="4975763" y="406082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3" name="Zaoblený obdélník 152"/>
          <p:cNvSpPr/>
          <p:nvPr/>
        </p:nvSpPr>
        <p:spPr>
          <a:xfrm>
            <a:off x="5508090" y="40803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4" name="Zaoblený obdélník 153"/>
          <p:cNvSpPr/>
          <p:nvPr/>
        </p:nvSpPr>
        <p:spPr>
          <a:xfrm>
            <a:off x="6044120" y="4080310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5" name="Zaoblený obdélník 154"/>
          <p:cNvSpPr/>
          <p:nvPr/>
        </p:nvSpPr>
        <p:spPr>
          <a:xfrm>
            <a:off x="6568592" y="40803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6" name="Zaoblený obdélník 155"/>
          <p:cNvSpPr/>
          <p:nvPr/>
        </p:nvSpPr>
        <p:spPr>
          <a:xfrm>
            <a:off x="7111566" y="40803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7" name="Zaoblený obdélník 156"/>
          <p:cNvSpPr/>
          <p:nvPr/>
        </p:nvSpPr>
        <p:spPr>
          <a:xfrm>
            <a:off x="7665683" y="408031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8" name="Zaoblený obdélník 157"/>
          <p:cNvSpPr/>
          <p:nvPr/>
        </p:nvSpPr>
        <p:spPr>
          <a:xfrm>
            <a:off x="3910166" y="455511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59" name="Zaoblený obdélník 158"/>
          <p:cNvSpPr/>
          <p:nvPr/>
        </p:nvSpPr>
        <p:spPr>
          <a:xfrm>
            <a:off x="4443219" y="4569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0" name="Zaoblený obdélník 159"/>
          <p:cNvSpPr/>
          <p:nvPr/>
        </p:nvSpPr>
        <p:spPr>
          <a:xfrm>
            <a:off x="4976618" y="4569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X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1" name="Zaoblený obdélník 160"/>
          <p:cNvSpPr/>
          <p:nvPr/>
        </p:nvSpPr>
        <p:spPr>
          <a:xfrm>
            <a:off x="5527641" y="4569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2" name="Zaoblený obdélník 161"/>
          <p:cNvSpPr/>
          <p:nvPr/>
        </p:nvSpPr>
        <p:spPr>
          <a:xfrm>
            <a:off x="6070520" y="4569812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3" name="Zaoblený obdélník 162"/>
          <p:cNvSpPr/>
          <p:nvPr/>
        </p:nvSpPr>
        <p:spPr>
          <a:xfrm>
            <a:off x="6605543" y="4569812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O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4" name="Zaoblený obdélník 163"/>
          <p:cNvSpPr/>
          <p:nvPr/>
        </p:nvSpPr>
        <p:spPr>
          <a:xfrm>
            <a:off x="4443220" y="4555114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5" name="Zaoblený obdélník 164"/>
          <p:cNvSpPr/>
          <p:nvPr/>
        </p:nvSpPr>
        <p:spPr>
          <a:xfrm>
            <a:off x="3870850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6" name="Zaoblený obdélník 165"/>
          <p:cNvSpPr/>
          <p:nvPr/>
        </p:nvSpPr>
        <p:spPr>
          <a:xfrm>
            <a:off x="4389966" y="5042825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7" name="Zaoblený obdélník 166"/>
          <p:cNvSpPr/>
          <p:nvPr/>
        </p:nvSpPr>
        <p:spPr>
          <a:xfrm>
            <a:off x="4893383" y="5042825"/>
            <a:ext cx="5929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8" name="Zaoblený obdélník 167"/>
          <p:cNvSpPr/>
          <p:nvPr/>
        </p:nvSpPr>
        <p:spPr>
          <a:xfrm>
            <a:off x="5478109" y="505809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9" name="Zaoblený obdélník 168"/>
          <p:cNvSpPr/>
          <p:nvPr/>
        </p:nvSpPr>
        <p:spPr>
          <a:xfrm>
            <a:off x="6852511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0" name="Zaoblený obdélník 169"/>
          <p:cNvSpPr/>
          <p:nvPr/>
        </p:nvSpPr>
        <p:spPr>
          <a:xfrm>
            <a:off x="7961058" y="504282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171" name="Zaoblený obdélník 170"/>
          <p:cNvSpPr/>
          <p:nvPr/>
        </p:nvSpPr>
        <p:spPr>
          <a:xfrm>
            <a:off x="7333329" y="5037670"/>
            <a:ext cx="607770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CH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2" name="Zaoblený obdélník 171"/>
          <p:cNvSpPr/>
          <p:nvPr/>
        </p:nvSpPr>
        <p:spPr>
          <a:xfrm>
            <a:off x="6296939" y="5037671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3" name="Zaoblený obdélník 172"/>
          <p:cNvSpPr/>
          <p:nvPr/>
        </p:nvSpPr>
        <p:spPr>
          <a:xfrm>
            <a:off x="7594164" y="555799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4" name="Zaoblený obdélník 173"/>
          <p:cNvSpPr/>
          <p:nvPr/>
        </p:nvSpPr>
        <p:spPr>
          <a:xfrm>
            <a:off x="7071911" y="555586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5" name="Zaoblený obdélník 174"/>
          <p:cNvSpPr/>
          <p:nvPr/>
        </p:nvSpPr>
        <p:spPr>
          <a:xfrm>
            <a:off x="6582334" y="5555860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6" name="Zaoblený obdélník 175"/>
          <p:cNvSpPr/>
          <p:nvPr/>
        </p:nvSpPr>
        <p:spPr>
          <a:xfrm>
            <a:off x="6107765" y="5554255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7" name="Zaoblený obdélník 176"/>
          <p:cNvSpPr/>
          <p:nvPr/>
        </p:nvSpPr>
        <p:spPr>
          <a:xfrm>
            <a:off x="5608228" y="5554255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T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8" name="Zaoblený obdélník 177"/>
          <p:cNvSpPr/>
          <p:nvPr/>
        </p:nvSpPr>
        <p:spPr>
          <a:xfrm>
            <a:off x="5041797" y="6144099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Á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9" name="Zaoblený obdélník 178"/>
          <p:cNvSpPr/>
          <p:nvPr/>
        </p:nvSpPr>
        <p:spPr>
          <a:xfrm>
            <a:off x="5543716" y="6139283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G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0" name="Zaoblený obdélník 179"/>
          <p:cNvSpPr/>
          <p:nvPr/>
        </p:nvSpPr>
        <p:spPr>
          <a:xfrm>
            <a:off x="6044894" y="613446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1" name="Zaoblený obdélník 180"/>
          <p:cNvSpPr/>
          <p:nvPr/>
        </p:nvSpPr>
        <p:spPr>
          <a:xfrm>
            <a:off x="6563071" y="6134467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I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2" name="Zaoblený obdélník 181"/>
          <p:cNvSpPr/>
          <p:nvPr/>
        </p:nvSpPr>
        <p:spPr>
          <a:xfrm>
            <a:off x="7127140" y="6131788"/>
            <a:ext cx="433475" cy="398387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83" name="Zaoblený obdélník 182"/>
          <p:cNvSpPr/>
          <p:nvPr/>
        </p:nvSpPr>
        <p:spPr>
          <a:xfrm>
            <a:off x="7659451" y="6131788"/>
            <a:ext cx="433475" cy="3983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2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>
            <a:hlinkClick r:id="rId3" action="ppaction://hlinksldjump"/>
          </p:cNvPr>
          <p:cNvSpPr/>
          <p:nvPr/>
        </p:nvSpPr>
        <p:spPr>
          <a:xfrm>
            <a:off x="1098241" y="930472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sacerdotes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99792" y="93047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kněží</a:t>
            </a:r>
            <a:endParaRPr lang="cs-CZ" b="1" dirty="0"/>
          </a:p>
        </p:txBody>
      </p:sp>
      <p:sp>
        <p:nvSpPr>
          <p:cNvPr id="5" name="Šipka doleva 4">
            <a:hlinkClick r:id="rId3" action="ppaction://hlinksldjump"/>
          </p:cNvPr>
          <p:cNvSpPr/>
          <p:nvPr/>
        </p:nvSpPr>
        <p:spPr>
          <a:xfrm>
            <a:off x="7236296" y="5445224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/>
              <a:t>volver</a:t>
            </a:r>
            <a:endParaRPr lang="cs-CZ" sz="2400" b="1" dirty="0"/>
          </a:p>
        </p:txBody>
      </p:sp>
      <p:sp>
        <p:nvSpPr>
          <p:cNvPr id="6" name="Zaoblený obdélník 5">
            <a:hlinkClick r:id="rId4" action="ppaction://hlinksldjump"/>
          </p:cNvPr>
          <p:cNvSpPr/>
          <p:nvPr/>
        </p:nvSpPr>
        <p:spPr>
          <a:xfrm>
            <a:off x="1098241" y="158410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supremo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699792" y="161832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nejvyšší</a:t>
            </a:r>
            <a:endParaRPr lang="cs-CZ" b="1" dirty="0"/>
          </a:p>
        </p:txBody>
      </p:sp>
      <p:sp>
        <p:nvSpPr>
          <p:cNvPr id="8" name="Zaoblený obdélník 7">
            <a:hlinkClick r:id="rId4" action="ppaction://hlinksldjump"/>
          </p:cNvPr>
          <p:cNvSpPr/>
          <p:nvPr/>
        </p:nvSpPr>
        <p:spPr>
          <a:xfrm>
            <a:off x="1098241" y="221345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emperador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47240" y="229352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císař, vládce</a:t>
            </a:r>
            <a:endParaRPr lang="cs-CZ" b="1" dirty="0"/>
          </a:p>
        </p:txBody>
      </p:sp>
      <p:sp>
        <p:nvSpPr>
          <p:cNvPr id="10" name="Zaoblený obdélník 9">
            <a:hlinkClick r:id="rId5" action="ppaction://hlinksldjump"/>
          </p:cNvPr>
          <p:cNvSpPr/>
          <p:nvPr/>
        </p:nvSpPr>
        <p:spPr>
          <a:xfrm>
            <a:off x="1082480" y="2797904"/>
            <a:ext cx="1584176" cy="703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la </a:t>
            </a:r>
            <a:r>
              <a:rPr lang="cs-CZ" b="1" dirty="0" err="1" smtClean="0"/>
              <a:t>serpiente</a:t>
            </a:r>
            <a:r>
              <a:rPr lang="cs-CZ" b="1" dirty="0" smtClean="0"/>
              <a:t> </a:t>
            </a:r>
            <a:r>
              <a:rPr lang="cs-CZ" b="1" dirty="0" err="1" smtClean="0"/>
              <a:t>aplumada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74129" y="296161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okřídlený had</a:t>
            </a:r>
            <a:endParaRPr lang="cs-CZ" b="1" dirty="0"/>
          </a:p>
        </p:txBody>
      </p:sp>
      <p:sp>
        <p:nvSpPr>
          <p:cNvPr id="12" name="Zaoblený obdélník 11">
            <a:hlinkClick r:id="rId6" action="ppaction://hlinksldjump"/>
          </p:cNvPr>
          <p:cNvSpPr/>
          <p:nvPr/>
        </p:nvSpPr>
        <p:spPr>
          <a:xfrm>
            <a:off x="1098241" y="3645024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meztizos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797046" y="3676382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</a:t>
            </a:r>
            <a:r>
              <a:rPr lang="cs-CZ" b="1" dirty="0" err="1" smtClean="0"/>
              <a:t>meztic</a:t>
            </a:r>
            <a:r>
              <a:rPr lang="cs-CZ" b="1" dirty="0" smtClean="0"/>
              <a:t>, kříženec bělocha a indiána</a:t>
            </a:r>
            <a:endParaRPr lang="cs-CZ" b="1" dirty="0"/>
          </a:p>
        </p:txBody>
      </p:sp>
      <p:sp>
        <p:nvSpPr>
          <p:cNvPr id="14" name="Zaoblený obdélník 13">
            <a:hlinkClick r:id="rId6" action="ppaction://hlinksldjump"/>
          </p:cNvPr>
          <p:cNvSpPr/>
          <p:nvPr/>
        </p:nvSpPr>
        <p:spPr>
          <a:xfrm>
            <a:off x="1082480" y="4293096"/>
            <a:ext cx="158417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/>
              <a:t>yacimientos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797046" y="437984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- naleziště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36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47667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3528" y="8722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Uriz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J.Francisco</a:t>
            </a:r>
            <a:r>
              <a:rPr lang="cs-CZ" sz="1400" b="1" dirty="0" smtClean="0"/>
              <a:t>, </a:t>
            </a:r>
            <a:r>
              <a:rPr lang="cs-CZ" sz="1400" b="1" dirty="0" err="1" smtClean="0"/>
              <a:t>Harling</a:t>
            </a:r>
            <a:r>
              <a:rPr lang="cs-CZ" sz="1400" b="1" dirty="0" smtClean="0"/>
              <a:t>, B., </a:t>
            </a:r>
            <a:r>
              <a:rPr lang="cs-CZ" sz="1400" b="1" i="1" dirty="0" smtClean="0"/>
              <a:t>En el </a:t>
            </a:r>
            <a:r>
              <a:rPr lang="cs-CZ" sz="1400" b="1" i="1" dirty="0" err="1" smtClean="0"/>
              <a:t>mundo</a:t>
            </a:r>
            <a:r>
              <a:rPr lang="cs-CZ" sz="1400" b="1" i="1" dirty="0" smtClean="0"/>
              <a:t> </a:t>
            </a:r>
            <a:r>
              <a:rPr lang="cs-CZ" sz="1400" b="1" i="1" dirty="0" err="1" smtClean="0"/>
              <a:t>hispánico</a:t>
            </a:r>
            <a:r>
              <a:rPr lang="cs-CZ" sz="1400" i="1" dirty="0" smtClean="0"/>
              <a:t>. </a:t>
            </a:r>
            <a:r>
              <a:rPr lang="cs-CZ" sz="1400" dirty="0" smtClean="0"/>
              <a:t>1.vyd</a:t>
            </a:r>
            <a:r>
              <a:rPr lang="cs-CZ" sz="1400" i="1" dirty="0" smtClean="0"/>
              <a:t>. </a:t>
            </a:r>
            <a:r>
              <a:rPr lang="cs-CZ" sz="1400" dirty="0" err="1" smtClean="0"/>
              <a:t>Chancerel</a:t>
            </a:r>
            <a:r>
              <a:rPr lang="cs-CZ" sz="1400" dirty="0" smtClean="0"/>
              <a:t> International </a:t>
            </a:r>
            <a:r>
              <a:rPr lang="cs-CZ" sz="1400" dirty="0" err="1" smtClean="0"/>
              <a:t>Publishers</a:t>
            </a:r>
            <a:r>
              <a:rPr lang="cs-CZ" sz="1400" dirty="0" smtClean="0"/>
              <a:t> Ltd., 2000, ISBN 1-899888-46-2</a:t>
            </a:r>
            <a:endParaRPr lang="cs-CZ" sz="1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1593" y="1402903"/>
            <a:ext cx="884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Calibri"/>
              </a:rPr>
              <a:t>Janothird</a:t>
            </a:r>
            <a:r>
              <a:rPr lang="cs-CZ" sz="1400" dirty="0" smtClean="0">
                <a:latin typeface="Calibri"/>
              </a:rPr>
              <a:t> [cit . 2013-02-17]. </a:t>
            </a:r>
            <a:r>
              <a:rPr lang="cs-CZ" sz="1400" dirty="0"/>
              <a:t>Dostupný pod licencí </a:t>
            </a:r>
            <a:r>
              <a:rPr lang="cs-CZ" sz="1400" dirty="0" err="1"/>
              <a:t>Creative</a:t>
            </a:r>
            <a:r>
              <a:rPr lang="cs-CZ" sz="1400" dirty="0"/>
              <a:t> </a:t>
            </a:r>
            <a:r>
              <a:rPr lang="cs-CZ" sz="1400" dirty="0" err="1"/>
              <a:t>Commons</a:t>
            </a:r>
            <a:r>
              <a:rPr lang="cs-CZ" sz="1400" dirty="0"/>
              <a:t> </a:t>
            </a:r>
            <a:r>
              <a:rPr lang="cs-CZ" sz="1400" dirty="0" smtClean="0"/>
              <a:t>na </a:t>
            </a:r>
          </a:p>
          <a:p>
            <a:r>
              <a:rPr lang="cs-CZ" sz="1400" dirty="0" err="1" smtClean="0">
                <a:hlinkClick r:id="rId2"/>
              </a:rPr>
              <a:t>WWW:http</a:t>
            </a:r>
            <a:r>
              <a:rPr lang="cs-CZ" sz="1400" dirty="0">
                <a:hlinkClick r:id="rId2"/>
              </a:rPr>
              <a:t>://cs.wikipedia.org/wiki/Soubor:El_Castillo_Chitzen_Itza.jpg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56093" y="2060087"/>
            <a:ext cx="7771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Anonimous</a:t>
            </a:r>
            <a:r>
              <a:rPr lang="cs-CZ" sz="1400" dirty="0" smtClean="0"/>
              <a:t> </a:t>
            </a:r>
            <a:r>
              <a:rPr lang="cs-CZ" sz="1400" dirty="0">
                <a:latin typeface="Calibri"/>
              </a:rPr>
              <a:t>[cit . </a:t>
            </a:r>
            <a:r>
              <a:rPr lang="cs-CZ" sz="1400" dirty="0" smtClean="0">
                <a:latin typeface="Calibri"/>
              </a:rPr>
              <a:t>2013-02-17]. </a:t>
            </a:r>
            <a:r>
              <a:rPr lang="cs-CZ" sz="1400" dirty="0"/>
              <a:t>Volné dílo na </a:t>
            </a:r>
            <a:r>
              <a:rPr lang="cs-CZ" sz="1400" dirty="0">
                <a:hlinkClick r:id="rId3"/>
              </a:rPr>
              <a:t>http://it.wikipedia.org/wiki/File:Calendario_maya-1.jpg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318048" y="2492896"/>
            <a:ext cx="8070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Bryan </a:t>
            </a:r>
            <a:r>
              <a:rPr lang="cs-CZ" sz="1400" dirty="0" err="1" smtClean="0"/>
              <a:t>Derksen</a:t>
            </a:r>
            <a:r>
              <a:rPr lang="cs-CZ" sz="1400" dirty="0">
                <a:latin typeface="Calibri"/>
              </a:rPr>
              <a:t> [cit . 2013-02-17</a:t>
            </a:r>
            <a:r>
              <a:rPr lang="cs-CZ" sz="1400" dirty="0" smtClean="0">
                <a:latin typeface="Calibri"/>
              </a:rPr>
              <a:t>]. Dostupné pod licencí </a:t>
            </a:r>
            <a:r>
              <a:rPr lang="cs-CZ" sz="1400" dirty="0" err="1">
                <a:hlinkClick r:id="rId4" tooltip="w:cs:Creative Commons"/>
              </a:rPr>
              <a:t>Creative</a:t>
            </a:r>
            <a:r>
              <a:rPr lang="cs-CZ" sz="1400" dirty="0">
                <a:hlinkClick r:id="rId4" tooltip="w:cs:Creative Commons"/>
              </a:rPr>
              <a:t> </a:t>
            </a:r>
            <a:r>
              <a:rPr lang="cs-CZ" sz="1400" dirty="0" err="1" smtClean="0">
                <a:hlinkClick r:id="rId4" tooltip="w:cs:Creative Commons"/>
              </a:rPr>
              <a:t>Commons</a:t>
            </a:r>
            <a:r>
              <a:rPr lang="cs-CZ" sz="1400" dirty="0"/>
              <a:t> </a:t>
            </a:r>
            <a:r>
              <a:rPr lang="cs-CZ" sz="1400" dirty="0" smtClean="0"/>
              <a:t>na</a:t>
            </a:r>
          </a:p>
          <a:p>
            <a:r>
              <a:rPr lang="cs-CZ" sz="1400" dirty="0" smtClean="0">
                <a:hlinkClick r:id="rId5"/>
              </a:rPr>
              <a:t>http</a:t>
            </a:r>
            <a:r>
              <a:rPr lang="cs-CZ" sz="1400" dirty="0">
                <a:hlinkClick r:id="rId5"/>
              </a:rPr>
              <a:t>://cs.wikipedia.org/wiki/Soubor:Maya.svg 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2146" y="3143742"/>
            <a:ext cx="8032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 </a:t>
            </a:r>
            <a:r>
              <a:rPr lang="cs-CZ" sz="1400" dirty="0" err="1" smtClean="0"/>
              <a:t>Shepherd</a:t>
            </a:r>
            <a:r>
              <a:rPr lang="cs-CZ" sz="1400" dirty="0">
                <a:latin typeface="Calibri"/>
              </a:rPr>
              <a:t> [cit . 2013-02-17</a:t>
            </a:r>
            <a:r>
              <a:rPr lang="cs-CZ" sz="1400" dirty="0" smtClean="0">
                <a:latin typeface="Calibri"/>
              </a:rPr>
              <a:t>]. </a:t>
            </a:r>
            <a:r>
              <a:rPr lang="cs-CZ" sz="1400" dirty="0">
                <a:latin typeface="Calibri"/>
              </a:rPr>
              <a:t>Dostupné pod licencí </a:t>
            </a:r>
            <a:r>
              <a:rPr lang="cs-CZ" sz="1400" dirty="0" err="1">
                <a:hlinkClick r:id="rId4" tooltip="w:cs:Creative Commons"/>
              </a:rPr>
              <a:t>Creative</a:t>
            </a:r>
            <a:r>
              <a:rPr lang="cs-CZ" sz="1400" dirty="0">
                <a:hlinkClick r:id="rId4" tooltip="w:cs:Creative Commons"/>
              </a:rPr>
              <a:t> </a:t>
            </a:r>
            <a:r>
              <a:rPr lang="cs-CZ" sz="1400" dirty="0" err="1" smtClean="0">
                <a:hlinkClick r:id="rId4" tooltip="w:cs:Creative Commons"/>
              </a:rPr>
              <a:t>Commons</a:t>
            </a:r>
            <a:r>
              <a:rPr lang="cs-CZ" sz="1400" dirty="0" smtClean="0"/>
              <a:t> na    </a:t>
            </a:r>
            <a:r>
              <a:rPr lang="cs-CZ" sz="1400" dirty="0" smtClean="0">
                <a:hlinkClick r:id="rId6"/>
              </a:rPr>
              <a:t>http</a:t>
            </a:r>
            <a:r>
              <a:rPr lang="cs-CZ" sz="1400" dirty="0">
                <a:hlinkClick r:id="rId6"/>
              </a:rPr>
              <a:t>://cs.wikipedia.org/wiki/Soubor:Templo_Mayor_Tenochtitlan.jpg 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372146" y="3789040"/>
            <a:ext cx="56200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dirty="0" err="1" smtClean="0"/>
              <a:t>Maunus</a:t>
            </a:r>
            <a:r>
              <a:rPr lang="cs-CZ" sz="1400" dirty="0" smtClean="0"/>
              <a:t> </a:t>
            </a:r>
            <a:r>
              <a:rPr lang="cs-CZ" sz="1400" dirty="0">
                <a:latin typeface="Calibri"/>
              </a:rPr>
              <a:t>[cit . 2013-02-17]. Dostupné pod licencí</a:t>
            </a:r>
            <a:r>
              <a:rPr lang="cs-CZ" sz="1400" dirty="0" smtClean="0"/>
              <a:t> </a:t>
            </a:r>
            <a:r>
              <a:rPr lang="cs-CZ" sz="1400" dirty="0" err="1" smtClean="0"/>
              <a:t>Creative</a:t>
            </a:r>
            <a:r>
              <a:rPr lang="cs-CZ" sz="1400" dirty="0" smtClean="0"/>
              <a:t> </a:t>
            </a:r>
            <a:r>
              <a:rPr lang="cs-CZ" sz="1400" dirty="0" err="1" smtClean="0"/>
              <a:t>Commons</a:t>
            </a:r>
            <a:r>
              <a:rPr lang="cs-CZ" sz="1400" dirty="0" smtClean="0"/>
              <a:t> na </a:t>
            </a:r>
          </a:p>
          <a:p>
            <a:r>
              <a:rPr lang="cs-CZ" sz="1400" dirty="0" smtClean="0">
                <a:hlinkClick r:id="rId7"/>
              </a:rPr>
              <a:t>http</a:t>
            </a:r>
            <a:r>
              <a:rPr lang="cs-CZ" sz="1400" dirty="0">
                <a:hlinkClick r:id="rId7"/>
              </a:rPr>
              <a:t>://commons.wikimedia.org/wiki/File:Carochi.jpg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461384" y="435911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err="1" smtClean="0"/>
              <a:t>gabayd</a:t>
            </a:r>
            <a:r>
              <a:rPr lang="cs-CZ" sz="1400" dirty="0">
                <a:latin typeface="Calibri"/>
              </a:rPr>
              <a:t> [cit . </a:t>
            </a:r>
            <a:r>
              <a:rPr lang="cs-CZ" sz="1400" dirty="0" smtClean="0">
                <a:latin typeface="Calibri"/>
              </a:rPr>
              <a:t>2013-04-06]. Dostupné na  </a:t>
            </a:r>
            <a:r>
              <a:rPr lang="cs-CZ" sz="1400" dirty="0" err="1">
                <a:hlinkClick r:id="rId8" tooltip="commons:Main Page"/>
              </a:rPr>
              <a:t>Wikimedia</a:t>
            </a:r>
            <a:r>
              <a:rPr lang="cs-CZ" sz="1400" dirty="0">
                <a:hlinkClick r:id="rId8" tooltip="commons:Main Page"/>
              </a:rPr>
              <a:t> </a:t>
            </a:r>
            <a:r>
              <a:rPr lang="cs-CZ" sz="1400" dirty="0" err="1" smtClean="0">
                <a:hlinkClick r:id="rId8" tooltip="commons:Main Page"/>
              </a:rPr>
              <a:t>Commons</a:t>
            </a:r>
            <a:r>
              <a:rPr lang="cs-CZ" sz="1400" dirty="0">
                <a:latin typeface="Calibri"/>
              </a:rPr>
              <a:t> na </a:t>
            </a:r>
            <a:r>
              <a:rPr lang="cs-CZ" sz="1400" dirty="0">
                <a:latin typeface="Calibri"/>
                <a:hlinkClick r:id="rId9"/>
              </a:rPr>
              <a:t>http://en.wikipedia.org/wiki/File:Nebaj.JPG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1581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827584" y="404664"/>
            <a:ext cx="3744416" cy="936104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CIVILIZACIONES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004048" y="404664"/>
            <a:ext cx="3744416" cy="936104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PRECOLOMBINAS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11818" y="1780598"/>
            <a:ext cx="3744416" cy="4458753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004048" y="1814354"/>
            <a:ext cx="3744416" cy="4418882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827584" y="1794419"/>
            <a:ext cx="3744416" cy="4458753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- PUEBLOS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- SPOLEČNOST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- TRIBUS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- KMENY</a:t>
            </a:r>
          </a:p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- MĚSTO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004048" y="1780598"/>
            <a:ext cx="3744416" cy="4458753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cs-CZ" sz="2800" b="1" dirty="0" smtClean="0">
                <a:solidFill>
                  <a:srgbClr val="FFFF00"/>
                </a:solidFill>
              </a:rPr>
              <a:t>ANTES DE CRISTÓBAL COLÓN</a:t>
            </a:r>
          </a:p>
          <a:p>
            <a:pPr marL="457200" indent="-457200" algn="ctr">
              <a:buFontTx/>
              <a:buChar char="-"/>
            </a:pPr>
            <a:r>
              <a:rPr lang="cs-CZ" sz="2800" b="1" dirty="0" smtClean="0">
                <a:solidFill>
                  <a:srgbClr val="FFFF00"/>
                </a:solidFill>
              </a:rPr>
              <a:t>1492</a:t>
            </a:r>
          </a:p>
        </p:txBody>
      </p:sp>
    </p:spTree>
    <p:extLst>
      <p:ext uri="{BB962C8B-B14F-4D97-AF65-F5344CB8AC3E}">
        <p14:creationId xmlns:p14="http://schemas.microsoft.com/office/powerpoint/2010/main" val="12831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200" y="404664"/>
            <a:ext cx="7416824" cy="936104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Co víme o předkolumbovských civilizacích?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264304" y="541784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206048" y="450912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5206048" y="3601184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5206048" y="2681888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225440" y="1700808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5240720" y="4509120"/>
            <a:ext cx="2931680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MACHU PICHU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5230260" y="541784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KALENDÁŘ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240720" y="3597384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KIPU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259368" y="2681888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MEXIKO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5212120" y="1700808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PYRAMIDY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837970" y="5360082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779714" y="4451362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779714" y="3543426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779714" y="262413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799106" y="164305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85720" y="4451362"/>
            <a:ext cx="414340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La </a:t>
            </a:r>
            <a:r>
              <a:rPr lang="cs-CZ" sz="2800" b="1" dirty="0" err="1" smtClean="0">
                <a:solidFill>
                  <a:srgbClr val="FFFF00"/>
                </a:solidFill>
              </a:rPr>
              <a:t>ciudad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sagrada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inca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803926" y="5360082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El </a:t>
            </a:r>
            <a:r>
              <a:rPr lang="cs-CZ" sz="2800" b="1" dirty="0" err="1" smtClean="0">
                <a:solidFill>
                  <a:srgbClr val="FFFF00"/>
                </a:solidFill>
              </a:rPr>
              <a:t>calendario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814386" y="3539626"/>
            <a:ext cx="2971796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La </a:t>
            </a:r>
            <a:r>
              <a:rPr lang="cs-CZ" sz="2800" b="1" dirty="0" err="1" smtClean="0">
                <a:solidFill>
                  <a:srgbClr val="FFFF00"/>
                </a:solidFill>
              </a:rPr>
              <a:t>escritura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incaica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833034" y="2624130"/>
            <a:ext cx="2953148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El </a:t>
            </a:r>
            <a:r>
              <a:rPr lang="cs-CZ" sz="2800" b="1" dirty="0" err="1" smtClean="0">
                <a:solidFill>
                  <a:srgbClr val="FFFF00"/>
                </a:solidFill>
              </a:rPr>
              <a:t>territorio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azteca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785786" y="1643050"/>
            <a:ext cx="2730584" cy="720080"/>
          </a:xfrm>
          <a:prstGeom prst="roundRect">
            <a:avLst/>
          </a:prstGeom>
          <a:solidFill>
            <a:srgbClr val="852FF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FFFF00"/>
                </a:solidFill>
              </a:rPr>
              <a:t>Las </a:t>
            </a:r>
            <a:r>
              <a:rPr lang="cs-CZ" sz="2800" b="1" dirty="0" err="1" smtClean="0">
                <a:solidFill>
                  <a:srgbClr val="FFFF00"/>
                </a:solidFill>
              </a:rPr>
              <a:t>pirámides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331640" y="2348880"/>
            <a:ext cx="2664296" cy="100811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Los </a:t>
            </a:r>
            <a:r>
              <a:rPr lang="cs-CZ" sz="3600" dirty="0" err="1" smtClean="0"/>
              <a:t>Mayas</a:t>
            </a:r>
            <a:endParaRPr lang="cs-CZ" sz="3600" dirty="0"/>
          </a:p>
        </p:txBody>
      </p:sp>
      <p:sp>
        <p:nvSpPr>
          <p:cNvPr id="3" name="Zaoblený obdélník 2"/>
          <p:cNvSpPr/>
          <p:nvPr/>
        </p:nvSpPr>
        <p:spPr>
          <a:xfrm>
            <a:off x="1331640" y="3599904"/>
            <a:ext cx="2664296" cy="1341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Los </a:t>
            </a:r>
            <a:r>
              <a:rPr lang="cs-CZ" sz="3600" dirty="0" err="1" smtClean="0"/>
              <a:t>aztecas</a:t>
            </a:r>
            <a:endParaRPr lang="cs-CZ" sz="3600" dirty="0"/>
          </a:p>
        </p:txBody>
      </p:sp>
      <p:sp>
        <p:nvSpPr>
          <p:cNvPr id="4" name="Zaoblený obdélník 3"/>
          <p:cNvSpPr/>
          <p:nvPr/>
        </p:nvSpPr>
        <p:spPr>
          <a:xfrm>
            <a:off x="1331640" y="5157192"/>
            <a:ext cx="2664296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/>
              <a:t>Los </a:t>
            </a:r>
            <a:r>
              <a:rPr lang="cs-CZ" sz="3600" dirty="0" err="1" smtClean="0"/>
              <a:t>incas</a:t>
            </a:r>
            <a:endParaRPr lang="cs-CZ" sz="3600" dirty="0"/>
          </a:p>
        </p:txBody>
      </p:sp>
      <p:grpSp>
        <p:nvGrpSpPr>
          <p:cNvPr id="30" name="Skupina 25"/>
          <p:cNvGrpSpPr>
            <a:grpSpLocks/>
          </p:cNvGrpSpPr>
          <p:nvPr/>
        </p:nvGrpSpPr>
        <p:grpSpPr bwMode="auto">
          <a:xfrm>
            <a:off x="4234199" y="1529804"/>
            <a:ext cx="3924300" cy="4635500"/>
            <a:chOff x="6756400" y="3378200"/>
            <a:chExt cx="3924301" cy="4635501"/>
          </a:xfrm>
        </p:grpSpPr>
        <p:sp>
          <p:nvSpPr>
            <p:cNvPr id="31" name="Volný tvar 30"/>
            <p:cNvSpPr/>
            <p:nvPr/>
          </p:nvSpPr>
          <p:spPr>
            <a:xfrm>
              <a:off x="6756400" y="3454400"/>
              <a:ext cx="165100" cy="355600"/>
            </a:xfrm>
            <a:custGeom>
              <a:avLst/>
              <a:gdLst/>
              <a:ahLst/>
              <a:cxnLst/>
              <a:rect l="0" t="0" r="0" b="0"/>
              <a:pathLst>
                <a:path w="165101" h="35560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25400" y="127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38100" y="25400"/>
                  </a:lnTo>
                  <a:lnTo>
                    <a:pt x="50800" y="25400"/>
                  </a:lnTo>
                  <a:lnTo>
                    <a:pt x="63500" y="38100"/>
                  </a:lnTo>
                  <a:lnTo>
                    <a:pt x="76200" y="38100"/>
                  </a:lnTo>
                  <a:lnTo>
                    <a:pt x="76200" y="508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101600" y="63500"/>
                  </a:lnTo>
                  <a:lnTo>
                    <a:pt x="101600" y="63500"/>
                  </a:lnTo>
                  <a:lnTo>
                    <a:pt x="114300" y="63500"/>
                  </a:lnTo>
                  <a:lnTo>
                    <a:pt x="114300" y="76200"/>
                  </a:lnTo>
                  <a:lnTo>
                    <a:pt x="114300" y="88900"/>
                  </a:lnTo>
                  <a:lnTo>
                    <a:pt x="114300" y="88900"/>
                  </a:lnTo>
                  <a:lnTo>
                    <a:pt x="114300" y="101600"/>
                  </a:lnTo>
                  <a:lnTo>
                    <a:pt x="114300" y="1143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14300" y="139700"/>
                  </a:lnTo>
                  <a:lnTo>
                    <a:pt x="101600" y="139700"/>
                  </a:lnTo>
                  <a:lnTo>
                    <a:pt x="101600" y="139700"/>
                  </a:lnTo>
                  <a:lnTo>
                    <a:pt x="101600" y="152400"/>
                  </a:lnTo>
                  <a:lnTo>
                    <a:pt x="101600" y="165100"/>
                  </a:lnTo>
                  <a:lnTo>
                    <a:pt x="101600" y="165100"/>
                  </a:lnTo>
                  <a:lnTo>
                    <a:pt x="101600" y="177800"/>
                  </a:lnTo>
                  <a:lnTo>
                    <a:pt x="101600" y="190500"/>
                  </a:lnTo>
                  <a:lnTo>
                    <a:pt x="101600" y="203200"/>
                  </a:lnTo>
                  <a:lnTo>
                    <a:pt x="114300" y="203200"/>
                  </a:lnTo>
                  <a:lnTo>
                    <a:pt x="114300" y="215900"/>
                  </a:lnTo>
                  <a:lnTo>
                    <a:pt x="114300" y="228600"/>
                  </a:lnTo>
                  <a:lnTo>
                    <a:pt x="127000" y="228600"/>
                  </a:lnTo>
                  <a:lnTo>
                    <a:pt x="127000" y="228600"/>
                  </a:lnTo>
                  <a:lnTo>
                    <a:pt x="127000" y="241300"/>
                  </a:lnTo>
                  <a:lnTo>
                    <a:pt x="127000" y="254000"/>
                  </a:lnTo>
                  <a:lnTo>
                    <a:pt x="127000" y="254000"/>
                  </a:lnTo>
                  <a:lnTo>
                    <a:pt x="127000" y="266700"/>
                  </a:lnTo>
                  <a:lnTo>
                    <a:pt x="127000" y="279400"/>
                  </a:lnTo>
                  <a:lnTo>
                    <a:pt x="127000" y="279400"/>
                  </a:lnTo>
                  <a:lnTo>
                    <a:pt x="127000" y="279400"/>
                  </a:lnTo>
                  <a:lnTo>
                    <a:pt x="139700" y="279400"/>
                  </a:lnTo>
                  <a:lnTo>
                    <a:pt x="139700" y="292100"/>
                  </a:lnTo>
                  <a:lnTo>
                    <a:pt x="152400" y="292100"/>
                  </a:lnTo>
                  <a:lnTo>
                    <a:pt x="152400" y="304800"/>
                  </a:lnTo>
                  <a:lnTo>
                    <a:pt x="152400" y="304800"/>
                  </a:lnTo>
                  <a:lnTo>
                    <a:pt x="165100" y="304800"/>
                  </a:lnTo>
                  <a:lnTo>
                    <a:pt x="165100" y="317500"/>
                  </a:lnTo>
                  <a:lnTo>
                    <a:pt x="165100" y="330200"/>
                  </a:lnTo>
                  <a:lnTo>
                    <a:pt x="165100" y="330200"/>
                  </a:lnTo>
                  <a:lnTo>
                    <a:pt x="165100" y="342900"/>
                  </a:lnTo>
                  <a:lnTo>
                    <a:pt x="165100" y="355600"/>
                  </a:lnTo>
                  <a:lnTo>
                    <a:pt x="165100" y="355600"/>
                  </a:lnTo>
                  <a:lnTo>
                    <a:pt x="152400" y="355600"/>
                  </a:lnTo>
                  <a:lnTo>
                    <a:pt x="139700" y="355600"/>
                  </a:lnTo>
                  <a:lnTo>
                    <a:pt x="127000" y="3556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6883400" y="3594100"/>
              <a:ext cx="3797301" cy="4419601"/>
            </a:xfrm>
            <a:custGeom>
              <a:avLst/>
              <a:gdLst/>
              <a:ahLst/>
              <a:cxnLst/>
              <a:rect l="0" t="0" r="0" b="0"/>
              <a:pathLst>
                <a:path w="3797301" h="4419601">
                  <a:moveTo>
                    <a:pt x="0" y="215900"/>
                  </a:moveTo>
                  <a:lnTo>
                    <a:pt x="0" y="215900"/>
                  </a:lnTo>
                  <a:lnTo>
                    <a:pt x="0" y="228600"/>
                  </a:lnTo>
                  <a:lnTo>
                    <a:pt x="12700" y="228600"/>
                  </a:lnTo>
                  <a:lnTo>
                    <a:pt x="12700" y="241300"/>
                  </a:lnTo>
                  <a:lnTo>
                    <a:pt x="12700" y="254000"/>
                  </a:lnTo>
                  <a:lnTo>
                    <a:pt x="12700" y="254000"/>
                  </a:lnTo>
                  <a:lnTo>
                    <a:pt x="12700" y="266700"/>
                  </a:lnTo>
                  <a:lnTo>
                    <a:pt x="25400" y="279400"/>
                  </a:lnTo>
                  <a:lnTo>
                    <a:pt x="25400" y="279400"/>
                  </a:lnTo>
                  <a:lnTo>
                    <a:pt x="38100" y="279400"/>
                  </a:lnTo>
                  <a:lnTo>
                    <a:pt x="38100" y="292100"/>
                  </a:lnTo>
                  <a:lnTo>
                    <a:pt x="38100" y="304800"/>
                  </a:lnTo>
                  <a:lnTo>
                    <a:pt x="50800" y="304800"/>
                  </a:lnTo>
                  <a:lnTo>
                    <a:pt x="50800" y="304800"/>
                  </a:lnTo>
                  <a:lnTo>
                    <a:pt x="63500" y="304800"/>
                  </a:lnTo>
                  <a:lnTo>
                    <a:pt x="63500" y="317500"/>
                  </a:lnTo>
                  <a:lnTo>
                    <a:pt x="63500" y="317500"/>
                  </a:lnTo>
                  <a:lnTo>
                    <a:pt x="63500" y="330200"/>
                  </a:lnTo>
                  <a:lnTo>
                    <a:pt x="63500" y="330200"/>
                  </a:lnTo>
                  <a:lnTo>
                    <a:pt x="76200" y="330200"/>
                  </a:lnTo>
                  <a:lnTo>
                    <a:pt x="76200" y="342900"/>
                  </a:lnTo>
                  <a:lnTo>
                    <a:pt x="76200" y="355600"/>
                  </a:lnTo>
                  <a:lnTo>
                    <a:pt x="76200" y="355600"/>
                  </a:lnTo>
                  <a:lnTo>
                    <a:pt x="88900" y="355600"/>
                  </a:lnTo>
                  <a:lnTo>
                    <a:pt x="88900" y="368300"/>
                  </a:lnTo>
                  <a:lnTo>
                    <a:pt x="88900" y="368300"/>
                  </a:lnTo>
                  <a:lnTo>
                    <a:pt x="88900" y="381000"/>
                  </a:lnTo>
                  <a:lnTo>
                    <a:pt x="88900" y="393700"/>
                  </a:lnTo>
                  <a:lnTo>
                    <a:pt x="88900" y="393700"/>
                  </a:lnTo>
                  <a:lnTo>
                    <a:pt x="88900" y="406400"/>
                  </a:lnTo>
                  <a:lnTo>
                    <a:pt x="88900" y="419100"/>
                  </a:lnTo>
                  <a:lnTo>
                    <a:pt x="101600" y="419100"/>
                  </a:lnTo>
                  <a:lnTo>
                    <a:pt x="101600" y="419100"/>
                  </a:lnTo>
                  <a:lnTo>
                    <a:pt x="114300" y="419100"/>
                  </a:lnTo>
                  <a:lnTo>
                    <a:pt x="114300" y="419100"/>
                  </a:lnTo>
                  <a:lnTo>
                    <a:pt x="114300" y="431800"/>
                  </a:lnTo>
                  <a:lnTo>
                    <a:pt x="127000" y="431800"/>
                  </a:lnTo>
                  <a:lnTo>
                    <a:pt x="127000" y="431800"/>
                  </a:lnTo>
                  <a:lnTo>
                    <a:pt x="127000" y="444500"/>
                  </a:lnTo>
                  <a:lnTo>
                    <a:pt x="139700" y="444500"/>
                  </a:lnTo>
                  <a:lnTo>
                    <a:pt x="139700" y="444500"/>
                  </a:lnTo>
                  <a:lnTo>
                    <a:pt x="152400" y="457200"/>
                  </a:lnTo>
                  <a:lnTo>
                    <a:pt x="152400" y="469900"/>
                  </a:lnTo>
                  <a:lnTo>
                    <a:pt x="152400" y="469900"/>
                  </a:lnTo>
                  <a:lnTo>
                    <a:pt x="152400" y="469900"/>
                  </a:lnTo>
                  <a:lnTo>
                    <a:pt x="165100" y="469900"/>
                  </a:lnTo>
                  <a:lnTo>
                    <a:pt x="165100" y="482600"/>
                  </a:lnTo>
                  <a:lnTo>
                    <a:pt x="177800" y="482600"/>
                  </a:lnTo>
                  <a:lnTo>
                    <a:pt x="177800" y="495300"/>
                  </a:lnTo>
                  <a:lnTo>
                    <a:pt x="177800" y="495300"/>
                  </a:lnTo>
                  <a:lnTo>
                    <a:pt x="177800" y="482600"/>
                  </a:lnTo>
                  <a:lnTo>
                    <a:pt x="177800" y="469900"/>
                  </a:lnTo>
                  <a:lnTo>
                    <a:pt x="190500" y="469900"/>
                  </a:lnTo>
                  <a:lnTo>
                    <a:pt x="190500" y="457200"/>
                  </a:lnTo>
                  <a:lnTo>
                    <a:pt x="190500" y="444500"/>
                  </a:lnTo>
                  <a:lnTo>
                    <a:pt x="190500" y="444500"/>
                  </a:lnTo>
                  <a:lnTo>
                    <a:pt x="177800" y="444500"/>
                  </a:lnTo>
                  <a:lnTo>
                    <a:pt x="177800" y="431800"/>
                  </a:lnTo>
                  <a:lnTo>
                    <a:pt x="177800" y="419100"/>
                  </a:lnTo>
                  <a:lnTo>
                    <a:pt x="177800" y="419100"/>
                  </a:lnTo>
                  <a:lnTo>
                    <a:pt x="165100" y="419100"/>
                  </a:lnTo>
                  <a:lnTo>
                    <a:pt x="165100" y="406400"/>
                  </a:lnTo>
                  <a:lnTo>
                    <a:pt x="152400" y="393700"/>
                  </a:lnTo>
                  <a:lnTo>
                    <a:pt x="152400" y="393700"/>
                  </a:lnTo>
                  <a:lnTo>
                    <a:pt x="152400" y="393700"/>
                  </a:lnTo>
                  <a:lnTo>
                    <a:pt x="152400" y="381000"/>
                  </a:lnTo>
                  <a:lnTo>
                    <a:pt x="139700" y="381000"/>
                  </a:lnTo>
                  <a:lnTo>
                    <a:pt x="127000" y="368300"/>
                  </a:lnTo>
                  <a:lnTo>
                    <a:pt x="127000" y="368300"/>
                  </a:lnTo>
                  <a:lnTo>
                    <a:pt x="127000" y="355600"/>
                  </a:lnTo>
                  <a:lnTo>
                    <a:pt x="127000" y="355600"/>
                  </a:lnTo>
                  <a:lnTo>
                    <a:pt x="127000" y="342900"/>
                  </a:lnTo>
                  <a:lnTo>
                    <a:pt x="114300" y="330200"/>
                  </a:lnTo>
                  <a:lnTo>
                    <a:pt x="114300" y="330200"/>
                  </a:lnTo>
                  <a:lnTo>
                    <a:pt x="114300" y="330200"/>
                  </a:lnTo>
                  <a:lnTo>
                    <a:pt x="114300" y="317500"/>
                  </a:lnTo>
                  <a:lnTo>
                    <a:pt x="114300" y="304800"/>
                  </a:lnTo>
                  <a:lnTo>
                    <a:pt x="101600" y="304800"/>
                  </a:lnTo>
                  <a:lnTo>
                    <a:pt x="101600" y="304800"/>
                  </a:lnTo>
                  <a:lnTo>
                    <a:pt x="101600" y="292100"/>
                  </a:lnTo>
                  <a:lnTo>
                    <a:pt x="101600" y="279400"/>
                  </a:lnTo>
                  <a:lnTo>
                    <a:pt x="101600" y="279400"/>
                  </a:lnTo>
                  <a:lnTo>
                    <a:pt x="101600" y="266700"/>
                  </a:lnTo>
                  <a:lnTo>
                    <a:pt x="101600" y="254000"/>
                  </a:lnTo>
                  <a:lnTo>
                    <a:pt x="88900" y="254000"/>
                  </a:lnTo>
                  <a:lnTo>
                    <a:pt x="88900" y="254000"/>
                  </a:lnTo>
                  <a:lnTo>
                    <a:pt x="88900" y="241300"/>
                  </a:lnTo>
                  <a:lnTo>
                    <a:pt x="88900" y="228600"/>
                  </a:lnTo>
                  <a:lnTo>
                    <a:pt x="88900" y="228600"/>
                  </a:lnTo>
                  <a:lnTo>
                    <a:pt x="88900" y="228600"/>
                  </a:lnTo>
                  <a:lnTo>
                    <a:pt x="88900" y="215900"/>
                  </a:lnTo>
                  <a:lnTo>
                    <a:pt x="76200" y="215900"/>
                  </a:lnTo>
                  <a:lnTo>
                    <a:pt x="76200" y="203200"/>
                  </a:lnTo>
                  <a:lnTo>
                    <a:pt x="76200" y="203200"/>
                  </a:lnTo>
                  <a:lnTo>
                    <a:pt x="76200" y="190500"/>
                  </a:lnTo>
                  <a:lnTo>
                    <a:pt x="76200" y="177800"/>
                  </a:lnTo>
                  <a:lnTo>
                    <a:pt x="63500" y="177800"/>
                  </a:lnTo>
                  <a:lnTo>
                    <a:pt x="63500" y="165100"/>
                  </a:lnTo>
                  <a:lnTo>
                    <a:pt x="63500" y="165100"/>
                  </a:lnTo>
                  <a:lnTo>
                    <a:pt x="63500" y="152400"/>
                  </a:lnTo>
                  <a:lnTo>
                    <a:pt x="50800" y="152400"/>
                  </a:lnTo>
                  <a:lnTo>
                    <a:pt x="38100" y="152400"/>
                  </a:lnTo>
                  <a:lnTo>
                    <a:pt x="38100" y="139700"/>
                  </a:lnTo>
                  <a:lnTo>
                    <a:pt x="38100" y="139700"/>
                  </a:lnTo>
                  <a:lnTo>
                    <a:pt x="38100" y="127000"/>
                  </a:lnTo>
                  <a:lnTo>
                    <a:pt x="38100" y="127000"/>
                  </a:lnTo>
                  <a:lnTo>
                    <a:pt x="38100" y="127000"/>
                  </a:lnTo>
                  <a:lnTo>
                    <a:pt x="38100" y="114300"/>
                  </a:lnTo>
                  <a:lnTo>
                    <a:pt x="38100" y="114300"/>
                  </a:lnTo>
                  <a:lnTo>
                    <a:pt x="38100" y="101600"/>
                  </a:lnTo>
                  <a:lnTo>
                    <a:pt x="38100" y="88900"/>
                  </a:lnTo>
                  <a:lnTo>
                    <a:pt x="38100" y="88900"/>
                  </a:lnTo>
                  <a:lnTo>
                    <a:pt x="38100" y="762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38100" y="50800"/>
                  </a:lnTo>
                  <a:lnTo>
                    <a:pt x="38100" y="38100"/>
                  </a:lnTo>
                  <a:lnTo>
                    <a:pt x="38100" y="38100"/>
                  </a:lnTo>
                  <a:lnTo>
                    <a:pt x="38100" y="254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50800" y="12700"/>
                  </a:lnTo>
                  <a:lnTo>
                    <a:pt x="63500" y="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88900" y="254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88900" y="50800"/>
                  </a:lnTo>
                  <a:lnTo>
                    <a:pt x="88900" y="63500"/>
                  </a:lnTo>
                  <a:lnTo>
                    <a:pt x="88900" y="63500"/>
                  </a:lnTo>
                  <a:lnTo>
                    <a:pt x="88900" y="76200"/>
                  </a:lnTo>
                  <a:lnTo>
                    <a:pt x="101600" y="762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14300" y="88900"/>
                  </a:lnTo>
                  <a:lnTo>
                    <a:pt x="114300" y="101600"/>
                  </a:lnTo>
                  <a:lnTo>
                    <a:pt x="114300" y="114300"/>
                  </a:lnTo>
                  <a:lnTo>
                    <a:pt x="114300" y="114300"/>
                  </a:lnTo>
                  <a:lnTo>
                    <a:pt x="114300" y="127000"/>
                  </a:lnTo>
                  <a:lnTo>
                    <a:pt x="114300" y="127000"/>
                  </a:lnTo>
                  <a:lnTo>
                    <a:pt x="114300" y="139700"/>
                  </a:lnTo>
                  <a:lnTo>
                    <a:pt x="114300" y="139700"/>
                  </a:lnTo>
                  <a:lnTo>
                    <a:pt x="114300" y="152400"/>
                  </a:lnTo>
                  <a:lnTo>
                    <a:pt x="127000" y="152400"/>
                  </a:lnTo>
                  <a:lnTo>
                    <a:pt x="127000" y="152400"/>
                  </a:lnTo>
                  <a:lnTo>
                    <a:pt x="127000" y="152400"/>
                  </a:lnTo>
                  <a:lnTo>
                    <a:pt x="127000" y="165100"/>
                  </a:lnTo>
                  <a:lnTo>
                    <a:pt x="139700" y="177800"/>
                  </a:lnTo>
                  <a:lnTo>
                    <a:pt x="127000" y="177800"/>
                  </a:lnTo>
                  <a:lnTo>
                    <a:pt x="127000" y="177800"/>
                  </a:lnTo>
                  <a:lnTo>
                    <a:pt x="127000" y="190500"/>
                  </a:lnTo>
                  <a:lnTo>
                    <a:pt x="139700" y="190500"/>
                  </a:lnTo>
                  <a:lnTo>
                    <a:pt x="139700" y="203200"/>
                  </a:lnTo>
                  <a:lnTo>
                    <a:pt x="139700" y="203200"/>
                  </a:lnTo>
                  <a:lnTo>
                    <a:pt x="139700" y="215900"/>
                  </a:lnTo>
                  <a:lnTo>
                    <a:pt x="152400" y="215900"/>
                  </a:lnTo>
                  <a:lnTo>
                    <a:pt x="152400" y="228600"/>
                  </a:lnTo>
                  <a:lnTo>
                    <a:pt x="152400" y="228600"/>
                  </a:lnTo>
                  <a:lnTo>
                    <a:pt x="152400" y="241300"/>
                  </a:lnTo>
                  <a:lnTo>
                    <a:pt x="152400" y="254000"/>
                  </a:lnTo>
                  <a:lnTo>
                    <a:pt x="165100" y="254000"/>
                  </a:lnTo>
                  <a:lnTo>
                    <a:pt x="165100" y="266700"/>
                  </a:lnTo>
                  <a:lnTo>
                    <a:pt x="177800" y="279400"/>
                  </a:lnTo>
                  <a:lnTo>
                    <a:pt x="177800" y="279400"/>
                  </a:lnTo>
                  <a:lnTo>
                    <a:pt x="177800" y="279400"/>
                  </a:lnTo>
                  <a:lnTo>
                    <a:pt x="177800" y="292100"/>
                  </a:lnTo>
                  <a:lnTo>
                    <a:pt x="190500" y="292100"/>
                  </a:lnTo>
                  <a:lnTo>
                    <a:pt x="190500" y="304800"/>
                  </a:lnTo>
                  <a:lnTo>
                    <a:pt x="203200" y="304800"/>
                  </a:lnTo>
                  <a:lnTo>
                    <a:pt x="203200" y="317500"/>
                  </a:lnTo>
                  <a:lnTo>
                    <a:pt x="203200" y="317500"/>
                  </a:lnTo>
                  <a:lnTo>
                    <a:pt x="203200" y="330200"/>
                  </a:lnTo>
                  <a:lnTo>
                    <a:pt x="215900" y="330200"/>
                  </a:lnTo>
                  <a:lnTo>
                    <a:pt x="228600" y="330200"/>
                  </a:lnTo>
                  <a:lnTo>
                    <a:pt x="228600" y="342900"/>
                  </a:lnTo>
                  <a:lnTo>
                    <a:pt x="228600" y="355600"/>
                  </a:lnTo>
                  <a:lnTo>
                    <a:pt x="215900" y="355600"/>
                  </a:lnTo>
                  <a:lnTo>
                    <a:pt x="203200" y="355600"/>
                  </a:lnTo>
                  <a:lnTo>
                    <a:pt x="215900" y="355600"/>
                  </a:lnTo>
                  <a:lnTo>
                    <a:pt x="228600" y="368300"/>
                  </a:lnTo>
                  <a:lnTo>
                    <a:pt x="228600" y="368300"/>
                  </a:lnTo>
                  <a:lnTo>
                    <a:pt x="241300" y="381000"/>
                  </a:lnTo>
                  <a:lnTo>
                    <a:pt x="254000" y="393700"/>
                  </a:lnTo>
                  <a:lnTo>
                    <a:pt x="254000" y="393700"/>
                  </a:lnTo>
                  <a:lnTo>
                    <a:pt x="266700" y="393700"/>
                  </a:lnTo>
                  <a:lnTo>
                    <a:pt x="266700" y="406400"/>
                  </a:lnTo>
                  <a:lnTo>
                    <a:pt x="279400" y="406400"/>
                  </a:lnTo>
                  <a:lnTo>
                    <a:pt x="279400" y="419100"/>
                  </a:lnTo>
                  <a:lnTo>
                    <a:pt x="279400" y="419100"/>
                  </a:lnTo>
                  <a:lnTo>
                    <a:pt x="292100" y="419100"/>
                  </a:lnTo>
                  <a:lnTo>
                    <a:pt x="304800" y="431800"/>
                  </a:lnTo>
                  <a:lnTo>
                    <a:pt x="304800" y="444500"/>
                  </a:lnTo>
                  <a:lnTo>
                    <a:pt x="304800" y="444500"/>
                  </a:lnTo>
                  <a:lnTo>
                    <a:pt x="304800" y="444500"/>
                  </a:lnTo>
                  <a:lnTo>
                    <a:pt x="304800" y="457200"/>
                  </a:lnTo>
                  <a:lnTo>
                    <a:pt x="304800" y="469900"/>
                  </a:lnTo>
                  <a:lnTo>
                    <a:pt x="304800" y="469900"/>
                  </a:lnTo>
                  <a:lnTo>
                    <a:pt x="304800" y="482600"/>
                  </a:lnTo>
                  <a:lnTo>
                    <a:pt x="304800" y="495300"/>
                  </a:lnTo>
                  <a:lnTo>
                    <a:pt x="304800" y="495300"/>
                  </a:lnTo>
                  <a:lnTo>
                    <a:pt x="304800" y="508000"/>
                  </a:lnTo>
                  <a:lnTo>
                    <a:pt x="304800" y="520700"/>
                  </a:lnTo>
                  <a:lnTo>
                    <a:pt x="317500" y="520700"/>
                  </a:lnTo>
                  <a:lnTo>
                    <a:pt x="317500" y="520700"/>
                  </a:lnTo>
                  <a:lnTo>
                    <a:pt x="330200" y="533400"/>
                  </a:lnTo>
                  <a:lnTo>
                    <a:pt x="330200" y="546100"/>
                  </a:lnTo>
                  <a:lnTo>
                    <a:pt x="330200" y="546100"/>
                  </a:lnTo>
                  <a:lnTo>
                    <a:pt x="330200" y="546100"/>
                  </a:lnTo>
                  <a:lnTo>
                    <a:pt x="342900" y="546100"/>
                  </a:lnTo>
                  <a:lnTo>
                    <a:pt x="342900" y="558800"/>
                  </a:lnTo>
                  <a:lnTo>
                    <a:pt x="342900" y="571500"/>
                  </a:lnTo>
                  <a:lnTo>
                    <a:pt x="355600" y="571500"/>
                  </a:lnTo>
                  <a:lnTo>
                    <a:pt x="355600" y="571500"/>
                  </a:lnTo>
                  <a:lnTo>
                    <a:pt x="355600" y="584200"/>
                  </a:lnTo>
                  <a:lnTo>
                    <a:pt x="355600" y="584200"/>
                  </a:lnTo>
                  <a:lnTo>
                    <a:pt x="355600" y="596900"/>
                  </a:lnTo>
                  <a:lnTo>
                    <a:pt x="342900" y="596900"/>
                  </a:lnTo>
                  <a:lnTo>
                    <a:pt x="330200" y="596900"/>
                  </a:lnTo>
                  <a:lnTo>
                    <a:pt x="330200" y="609600"/>
                  </a:lnTo>
                  <a:lnTo>
                    <a:pt x="317500" y="609600"/>
                  </a:lnTo>
                  <a:lnTo>
                    <a:pt x="304800" y="609600"/>
                  </a:lnTo>
                  <a:lnTo>
                    <a:pt x="304800" y="609600"/>
                  </a:lnTo>
                  <a:lnTo>
                    <a:pt x="304800" y="622300"/>
                  </a:lnTo>
                  <a:lnTo>
                    <a:pt x="317500" y="622300"/>
                  </a:lnTo>
                  <a:lnTo>
                    <a:pt x="317500" y="635000"/>
                  </a:lnTo>
                  <a:lnTo>
                    <a:pt x="317500" y="635000"/>
                  </a:lnTo>
                  <a:lnTo>
                    <a:pt x="330200" y="635000"/>
                  </a:lnTo>
                  <a:lnTo>
                    <a:pt x="330200" y="647700"/>
                  </a:lnTo>
                  <a:lnTo>
                    <a:pt x="330200" y="660400"/>
                  </a:lnTo>
                  <a:lnTo>
                    <a:pt x="330200" y="660400"/>
                  </a:lnTo>
                  <a:lnTo>
                    <a:pt x="330200" y="660400"/>
                  </a:lnTo>
                  <a:lnTo>
                    <a:pt x="342900" y="660400"/>
                  </a:lnTo>
                  <a:lnTo>
                    <a:pt x="342900" y="673100"/>
                  </a:lnTo>
                  <a:lnTo>
                    <a:pt x="342900" y="685800"/>
                  </a:lnTo>
                  <a:lnTo>
                    <a:pt x="355600" y="685800"/>
                  </a:lnTo>
                  <a:lnTo>
                    <a:pt x="355600" y="685800"/>
                  </a:lnTo>
                  <a:lnTo>
                    <a:pt x="355600" y="685800"/>
                  </a:lnTo>
                  <a:lnTo>
                    <a:pt x="355600" y="698500"/>
                  </a:lnTo>
                  <a:lnTo>
                    <a:pt x="368300" y="698500"/>
                  </a:lnTo>
                  <a:lnTo>
                    <a:pt x="368300" y="711200"/>
                  </a:lnTo>
                  <a:lnTo>
                    <a:pt x="368300" y="711200"/>
                  </a:lnTo>
                  <a:lnTo>
                    <a:pt x="381000" y="711200"/>
                  </a:lnTo>
                  <a:lnTo>
                    <a:pt x="393700" y="711200"/>
                  </a:lnTo>
                  <a:lnTo>
                    <a:pt x="393700" y="723900"/>
                  </a:lnTo>
                  <a:lnTo>
                    <a:pt x="393700" y="723900"/>
                  </a:lnTo>
                  <a:lnTo>
                    <a:pt x="406400" y="723900"/>
                  </a:lnTo>
                  <a:lnTo>
                    <a:pt x="419100" y="723900"/>
                  </a:lnTo>
                  <a:lnTo>
                    <a:pt x="419100" y="736600"/>
                  </a:lnTo>
                  <a:lnTo>
                    <a:pt x="419100" y="736600"/>
                  </a:lnTo>
                  <a:lnTo>
                    <a:pt x="431800" y="736600"/>
                  </a:lnTo>
                  <a:lnTo>
                    <a:pt x="444500" y="736600"/>
                  </a:lnTo>
                  <a:lnTo>
                    <a:pt x="444500" y="736600"/>
                  </a:lnTo>
                  <a:lnTo>
                    <a:pt x="444500" y="736600"/>
                  </a:lnTo>
                  <a:lnTo>
                    <a:pt x="457200" y="736600"/>
                  </a:lnTo>
                  <a:lnTo>
                    <a:pt x="457200" y="749300"/>
                  </a:lnTo>
                  <a:lnTo>
                    <a:pt x="469900" y="749300"/>
                  </a:lnTo>
                  <a:lnTo>
                    <a:pt x="469900" y="762000"/>
                  </a:lnTo>
                  <a:lnTo>
                    <a:pt x="482600" y="762000"/>
                  </a:lnTo>
                  <a:lnTo>
                    <a:pt x="495300" y="762000"/>
                  </a:lnTo>
                  <a:lnTo>
                    <a:pt x="495300" y="774700"/>
                  </a:lnTo>
                  <a:lnTo>
                    <a:pt x="495300" y="774700"/>
                  </a:lnTo>
                  <a:lnTo>
                    <a:pt x="495300" y="787400"/>
                  </a:lnTo>
                  <a:lnTo>
                    <a:pt x="508000" y="787400"/>
                  </a:lnTo>
                  <a:lnTo>
                    <a:pt x="520700" y="787400"/>
                  </a:lnTo>
                  <a:lnTo>
                    <a:pt x="520700" y="787400"/>
                  </a:lnTo>
                  <a:lnTo>
                    <a:pt x="520700" y="787400"/>
                  </a:lnTo>
                  <a:lnTo>
                    <a:pt x="533400" y="787400"/>
                  </a:lnTo>
                  <a:lnTo>
                    <a:pt x="533400" y="800100"/>
                  </a:lnTo>
                  <a:lnTo>
                    <a:pt x="546100" y="800100"/>
                  </a:lnTo>
                  <a:lnTo>
                    <a:pt x="546100" y="812800"/>
                  </a:lnTo>
                  <a:lnTo>
                    <a:pt x="546100" y="812800"/>
                  </a:lnTo>
                  <a:lnTo>
                    <a:pt x="558800" y="812800"/>
                  </a:lnTo>
                  <a:lnTo>
                    <a:pt x="558800" y="812800"/>
                  </a:lnTo>
                  <a:lnTo>
                    <a:pt x="571500" y="812800"/>
                  </a:lnTo>
                  <a:lnTo>
                    <a:pt x="571500" y="825500"/>
                  </a:lnTo>
                  <a:lnTo>
                    <a:pt x="584200" y="825500"/>
                  </a:lnTo>
                  <a:lnTo>
                    <a:pt x="596900" y="825500"/>
                  </a:lnTo>
                  <a:lnTo>
                    <a:pt x="596900" y="825500"/>
                  </a:lnTo>
                  <a:lnTo>
                    <a:pt x="609600" y="825500"/>
                  </a:lnTo>
                  <a:lnTo>
                    <a:pt x="609600" y="838200"/>
                  </a:lnTo>
                  <a:lnTo>
                    <a:pt x="609600" y="838200"/>
                  </a:lnTo>
                  <a:lnTo>
                    <a:pt x="622300" y="838200"/>
                  </a:lnTo>
                  <a:lnTo>
                    <a:pt x="635000" y="850900"/>
                  </a:lnTo>
                  <a:lnTo>
                    <a:pt x="635000" y="850900"/>
                  </a:lnTo>
                  <a:lnTo>
                    <a:pt x="635000" y="850900"/>
                  </a:lnTo>
                  <a:lnTo>
                    <a:pt x="647700" y="850900"/>
                  </a:lnTo>
                  <a:lnTo>
                    <a:pt x="647700" y="863600"/>
                  </a:lnTo>
                  <a:lnTo>
                    <a:pt x="660400" y="863600"/>
                  </a:lnTo>
                  <a:lnTo>
                    <a:pt x="660400" y="876300"/>
                  </a:lnTo>
                  <a:lnTo>
                    <a:pt x="673100" y="876300"/>
                  </a:lnTo>
                  <a:lnTo>
                    <a:pt x="673100" y="876300"/>
                  </a:lnTo>
                  <a:lnTo>
                    <a:pt x="685800" y="876300"/>
                  </a:lnTo>
                  <a:lnTo>
                    <a:pt x="685800" y="876300"/>
                  </a:lnTo>
                  <a:lnTo>
                    <a:pt x="685800" y="889000"/>
                  </a:lnTo>
                  <a:lnTo>
                    <a:pt x="698500" y="889000"/>
                  </a:lnTo>
                  <a:lnTo>
                    <a:pt x="711200" y="889000"/>
                  </a:lnTo>
                  <a:lnTo>
                    <a:pt x="711200" y="889000"/>
                  </a:lnTo>
                  <a:lnTo>
                    <a:pt x="711200" y="901700"/>
                  </a:lnTo>
                  <a:lnTo>
                    <a:pt x="723900" y="901700"/>
                  </a:lnTo>
                  <a:lnTo>
                    <a:pt x="736600" y="901700"/>
                  </a:lnTo>
                  <a:lnTo>
                    <a:pt x="736600" y="901700"/>
                  </a:lnTo>
                  <a:lnTo>
                    <a:pt x="749300" y="901700"/>
                  </a:lnTo>
                  <a:lnTo>
                    <a:pt x="762000" y="901700"/>
                  </a:lnTo>
                  <a:lnTo>
                    <a:pt x="762000" y="889000"/>
                  </a:lnTo>
                  <a:lnTo>
                    <a:pt x="762000" y="889000"/>
                  </a:lnTo>
                  <a:lnTo>
                    <a:pt x="774700" y="876300"/>
                  </a:lnTo>
                  <a:lnTo>
                    <a:pt x="787400" y="876300"/>
                  </a:lnTo>
                  <a:lnTo>
                    <a:pt x="787400" y="876300"/>
                  </a:lnTo>
                  <a:lnTo>
                    <a:pt x="787400" y="876300"/>
                  </a:lnTo>
                  <a:lnTo>
                    <a:pt x="800100" y="876300"/>
                  </a:lnTo>
                  <a:lnTo>
                    <a:pt x="800100" y="863600"/>
                  </a:lnTo>
                  <a:lnTo>
                    <a:pt x="812800" y="863600"/>
                  </a:lnTo>
                  <a:lnTo>
                    <a:pt x="812800" y="863600"/>
                  </a:lnTo>
                  <a:lnTo>
                    <a:pt x="825500" y="863600"/>
                  </a:lnTo>
                  <a:lnTo>
                    <a:pt x="838200" y="863600"/>
                  </a:lnTo>
                  <a:lnTo>
                    <a:pt x="838200" y="876300"/>
                  </a:lnTo>
                  <a:lnTo>
                    <a:pt x="850900" y="876300"/>
                  </a:lnTo>
                  <a:lnTo>
                    <a:pt x="850900" y="876300"/>
                  </a:lnTo>
                  <a:lnTo>
                    <a:pt x="863600" y="876300"/>
                  </a:lnTo>
                  <a:lnTo>
                    <a:pt x="863600" y="889000"/>
                  </a:lnTo>
                  <a:lnTo>
                    <a:pt x="876300" y="889000"/>
                  </a:lnTo>
                  <a:lnTo>
                    <a:pt x="876300" y="901700"/>
                  </a:lnTo>
                  <a:lnTo>
                    <a:pt x="876300" y="901700"/>
                  </a:lnTo>
                  <a:lnTo>
                    <a:pt x="889000" y="901700"/>
                  </a:lnTo>
                  <a:lnTo>
                    <a:pt x="901700" y="901700"/>
                  </a:lnTo>
                  <a:lnTo>
                    <a:pt x="901700" y="901700"/>
                  </a:lnTo>
                  <a:lnTo>
                    <a:pt x="914400" y="914400"/>
                  </a:lnTo>
                  <a:lnTo>
                    <a:pt x="927100" y="914400"/>
                  </a:lnTo>
                  <a:lnTo>
                    <a:pt x="927100" y="927100"/>
                  </a:lnTo>
                  <a:lnTo>
                    <a:pt x="927100" y="927100"/>
                  </a:lnTo>
                  <a:lnTo>
                    <a:pt x="927100" y="927100"/>
                  </a:lnTo>
                  <a:lnTo>
                    <a:pt x="939800" y="927100"/>
                  </a:lnTo>
                  <a:lnTo>
                    <a:pt x="939800" y="939800"/>
                  </a:lnTo>
                  <a:lnTo>
                    <a:pt x="952500" y="939800"/>
                  </a:lnTo>
                  <a:lnTo>
                    <a:pt x="952500" y="952500"/>
                  </a:lnTo>
                  <a:lnTo>
                    <a:pt x="952500" y="952500"/>
                  </a:lnTo>
                  <a:lnTo>
                    <a:pt x="952500" y="952500"/>
                  </a:lnTo>
                  <a:lnTo>
                    <a:pt x="965200" y="952500"/>
                  </a:lnTo>
                  <a:lnTo>
                    <a:pt x="965200" y="965200"/>
                  </a:lnTo>
                  <a:lnTo>
                    <a:pt x="977900" y="965200"/>
                  </a:lnTo>
                  <a:lnTo>
                    <a:pt x="977900" y="977900"/>
                  </a:lnTo>
                  <a:lnTo>
                    <a:pt x="990600" y="977900"/>
                  </a:lnTo>
                  <a:lnTo>
                    <a:pt x="1003300" y="977900"/>
                  </a:lnTo>
                  <a:lnTo>
                    <a:pt x="1003300" y="977900"/>
                  </a:lnTo>
                  <a:lnTo>
                    <a:pt x="1003300" y="977900"/>
                  </a:lnTo>
                  <a:lnTo>
                    <a:pt x="1016000" y="977900"/>
                  </a:lnTo>
                  <a:lnTo>
                    <a:pt x="1016000" y="990600"/>
                  </a:lnTo>
                  <a:lnTo>
                    <a:pt x="1028700" y="990600"/>
                  </a:lnTo>
                  <a:lnTo>
                    <a:pt x="1028700" y="990600"/>
                  </a:lnTo>
                  <a:lnTo>
                    <a:pt x="1028700" y="977900"/>
                  </a:lnTo>
                  <a:lnTo>
                    <a:pt x="1041400" y="990600"/>
                  </a:lnTo>
                  <a:lnTo>
                    <a:pt x="1054100" y="990600"/>
                  </a:lnTo>
                  <a:lnTo>
                    <a:pt x="1054100" y="990600"/>
                  </a:lnTo>
                  <a:lnTo>
                    <a:pt x="1054100" y="1003300"/>
                  </a:lnTo>
                  <a:lnTo>
                    <a:pt x="1066800" y="1003300"/>
                  </a:lnTo>
                  <a:lnTo>
                    <a:pt x="1066800" y="1003300"/>
                  </a:lnTo>
                  <a:lnTo>
                    <a:pt x="1066800" y="1003300"/>
                  </a:lnTo>
                  <a:lnTo>
                    <a:pt x="1066800" y="990600"/>
                  </a:lnTo>
                  <a:lnTo>
                    <a:pt x="1079500" y="990600"/>
                  </a:lnTo>
                  <a:lnTo>
                    <a:pt x="1092200" y="990600"/>
                  </a:lnTo>
                  <a:lnTo>
                    <a:pt x="1092200" y="990600"/>
                  </a:lnTo>
                  <a:lnTo>
                    <a:pt x="1104900" y="990600"/>
                  </a:lnTo>
                  <a:lnTo>
                    <a:pt x="1117600" y="990600"/>
                  </a:lnTo>
                  <a:lnTo>
                    <a:pt x="1117600" y="1003300"/>
                  </a:lnTo>
                  <a:lnTo>
                    <a:pt x="1130300" y="1003300"/>
                  </a:lnTo>
                  <a:lnTo>
                    <a:pt x="1143000" y="1003300"/>
                  </a:lnTo>
                  <a:lnTo>
                    <a:pt x="1143000" y="1016000"/>
                  </a:lnTo>
                  <a:lnTo>
                    <a:pt x="1143000" y="1016000"/>
                  </a:lnTo>
                  <a:lnTo>
                    <a:pt x="1143000" y="1028700"/>
                  </a:lnTo>
                  <a:lnTo>
                    <a:pt x="1143000" y="1028700"/>
                  </a:lnTo>
                  <a:lnTo>
                    <a:pt x="1155700" y="1028700"/>
                  </a:lnTo>
                  <a:lnTo>
                    <a:pt x="1155700" y="1041400"/>
                  </a:lnTo>
                  <a:lnTo>
                    <a:pt x="1155700" y="1054100"/>
                  </a:lnTo>
                  <a:lnTo>
                    <a:pt x="1168400" y="1054100"/>
                  </a:lnTo>
                  <a:lnTo>
                    <a:pt x="1168400" y="1054100"/>
                  </a:lnTo>
                  <a:lnTo>
                    <a:pt x="1168400" y="1054100"/>
                  </a:lnTo>
                  <a:lnTo>
                    <a:pt x="1181100" y="1066800"/>
                  </a:lnTo>
                  <a:lnTo>
                    <a:pt x="1181100" y="1066800"/>
                  </a:lnTo>
                  <a:lnTo>
                    <a:pt x="1193800" y="1066800"/>
                  </a:lnTo>
                  <a:lnTo>
                    <a:pt x="1193800" y="1066800"/>
                  </a:lnTo>
                  <a:lnTo>
                    <a:pt x="1193800" y="1079500"/>
                  </a:lnTo>
                  <a:lnTo>
                    <a:pt x="1193800" y="1092200"/>
                  </a:lnTo>
                  <a:lnTo>
                    <a:pt x="1206500" y="1092200"/>
                  </a:lnTo>
                  <a:lnTo>
                    <a:pt x="1206500" y="1092200"/>
                  </a:lnTo>
                  <a:lnTo>
                    <a:pt x="1219200" y="1104900"/>
                  </a:lnTo>
                  <a:lnTo>
                    <a:pt x="1219200" y="1117600"/>
                  </a:lnTo>
                  <a:lnTo>
                    <a:pt x="1219200" y="1117600"/>
                  </a:lnTo>
                  <a:lnTo>
                    <a:pt x="1231900" y="1117600"/>
                  </a:lnTo>
                  <a:lnTo>
                    <a:pt x="1231900" y="1130300"/>
                  </a:lnTo>
                  <a:lnTo>
                    <a:pt x="1244600" y="1130300"/>
                  </a:lnTo>
                  <a:lnTo>
                    <a:pt x="1244600" y="1143000"/>
                  </a:lnTo>
                  <a:lnTo>
                    <a:pt x="1244600" y="1143000"/>
                  </a:lnTo>
                  <a:lnTo>
                    <a:pt x="1244600" y="1143000"/>
                  </a:lnTo>
                  <a:lnTo>
                    <a:pt x="1244600" y="1155700"/>
                  </a:lnTo>
                  <a:lnTo>
                    <a:pt x="1244600" y="1168400"/>
                  </a:lnTo>
                  <a:lnTo>
                    <a:pt x="1244600" y="1168400"/>
                  </a:lnTo>
                  <a:lnTo>
                    <a:pt x="1244600" y="1181100"/>
                  </a:lnTo>
                  <a:lnTo>
                    <a:pt x="1257300" y="1181100"/>
                  </a:lnTo>
                  <a:lnTo>
                    <a:pt x="1257300" y="1193800"/>
                  </a:lnTo>
                  <a:lnTo>
                    <a:pt x="1270000" y="1193800"/>
                  </a:lnTo>
                  <a:lnTo>
                    <a:pt x="1270000" y="1193800"/>
                  </a:lnTo>
                  <a:lnTo>
                    <a:pt x="1282700" y="1193800"/>
                  </a:lnTo>
                  <a:lnTo>
                    <a:pt x="1295400" y="1193800"/>
                  </a:lnTo>
                  <a:lnTo>
                    <a:pt x="1295400" y="1193800"/>
                  </a:lnTo>
                  <a:lnTo>
                    <a:pt x="1295400" y="1193800"/>
                  </a:lnTo>
                  <a:lnTo>
                    <a:pt x="1308100" y="1193800"/>
                  </a:lnTo>
                  <a:lnTo>
                    <a:pt x="1308100" y="1206500"/>
                  </a:lnTo>
                  <a:lnTo>
                    <a:pt x="1308100" y="1219200"/>
                  </a:lnTo>
                  <a:lnTo>
                    <a:pt x="1308100" y="1219200"/>
                  </a:lnTo>
                  <a:lnTo>
                    <a:pt x="1308100" y="1219200"/>
                  </a:lnTo>
                  <a:lnTo>
                    <a:pt x="1320800" y="1219200"/>
                  </a:lnTo>
                  <a:lnTo>
                    <a:pt x="1320800" y="1231900"/>
                  </a:lnTo>
                  <a:lnTo>
                    <a:pt x="1333500" y="1231900"/>
                  </a:lnTo>
                  <a:lnTo>
                    <a:pt x="1333500" y="1231900"/>
                  </a:lnTo>
                  <a:lnTo>
                    <a:pt x="1333500" y="1244600"/>
                  </a:lnTo>
                  <a:lnTo>
                    <a:pt x="1346200" y="1244600"/>
                  </a:lnTo>
                  <a:lnTo>
                    <a:pt x="1346200" y="1244600"/>
                  </a:lnTo>
                  <a:lnTo>
                    <a:pt x="1358900" y="1244600"/>
                  </a:lnTo>
                  <a:lnTo>
                    <a:pt x="1358900" y="1257300"/>
                  </a:lnTo>
                  <a:lnTo>
                    <a:pt x="1358900" y="1257300"/>
                  </a:lnTo>
                  <a:lnTo>
                    <a:pt x="1371600" y="1270000"/>
                  </a:lnTo>
                  <a:lnTo>
                    <a:pt x="1371600" y="1270000"/>
                  </a:lnTo>
                  <a:lnTo>
                    <a:pt x="1371600" y="1282700"/>
                  </a:lnTo>
                  <a:lnTo>
                    <a:pt x="1384300" y="1282700"/>
                  </a:lnTo>
                  <a:lnTo>
                    <a:pt x="1384300" y="1282700"/>
                  </a:lnTo>
                  <a:lnTo>
                    <a:pt x="1397000" y="1282700"/>
                  </a:lnTo>
                  <a:lnTo>
                    <a:pt x="1409700" y="1282700"/>
                  </a:lnTo>
                  <a:lnTo>
                    <a:pt x="1409700" y="1282700"/>
                  </a:lnTo>
                  <a:lnTo>
                    <a:pt x="1409700" y="1282700"/>
                  </a:lnTo>
                  <a:lnTo>
                    <a:pt x="1422400" y="1282700"/>
                  </a:lnTo>
                  <a:lnTo>
                    <a:pt x="1435100" y="1282700"/>
                  </a:lnTo>
                  <a:lnTo>
                    <a:pt x="1435100" y="1282700"/>
                  </a:lnTo>
                  <a:lnTo>
                    <a:pt x="1447800" y="1282700"/>
                  </a:lnTo>
                  <a:lnTo>
                    <a:pt x="1447800" y="1295400"/>
                  </a:lnTo>
                  <a:lnTo>
                    <a:pt x="1460500" y="1295400"/>
                  </a:lnTo>
                  <a:lnTo>
                    <a:pt x="1460500" y="1308100"/>
                  </a:lnTo>
                  <a:lnTo>
                    <a:pt x="1460500" y="1308100"/>
                  </a:lnTo>
                  <a:lnTo>
                    <a:pt x="1460500" y="1308100"/>
                  </a:lnTo>
                  <a:lnTo>
                    <a:pt x="1473200" y="1308100"/>
                  </a:lnTo>
                  <a:lnTo>
                    <a:pt x="1485900" y="1320800"/>
                  </a:lnTo>
                  <a:lnTo>
                    <a:pt x="1485900" y="1320800"/>
                  </a:lnTo>
                  <a:lnTo>
                    <a:pt x="1485900" y="1333500"/>
                  </a:lnTo>
                  <a:lnTo>
                    <a:pt x="1498600" y="1333500"/>
                  </a:lnTo>
                  <a:lnTo>
                    <a:pt x="1498600" y="1333500"/>
                  </a:lnTo>
                  <a:lnTo>
                    <a:pt x="1511300" y="1333500"/>
                  </a:lnTo>
                  <a:lnTo>
                    <a:pt x="1511300" y="1333500"/>
                  </a:lnTo>
                  <a:lnTo>
                    <a:pt x="1524000" y="1333500"/>
                  </a:lnTo>
                  <a:lnTo>
                    <a:pt x="1536700" y="1333500"/>
                  </a:lnTo>
                  <a:lnTo>
                    <a:pt x="1536700" y="1333500"/>
                  </a:lnTo>
                  <a:lnTo>
                    <a:pt x="1549400" y="1333500"/>
                  </a:lnTo>
                  <a:lnTo>
                    <a:pt x="1549400" y="1333500"/>
                  </a:lnTo>
                  <a:lnTo>
                    <a:pt x="1549400" y="1333500"/>
                  </a:lnTo>
                  <a:lnTo>
                    <a:pt x="1549400" y="1320800"/>
                  </a:lnTo>
                  <a:lnTo>
                    <a:pt x="1549400" y="1320800"/>
                  </a:lnTo>
                  <a:lnTo>
                    <a:pt x="1549400" y="1308100"/>
                  </a:lnTo>
                  <a:lnTo>
                    <a:pt x="1536700" y="1308100"/>
                  </a:lnTo>
                  <a:lnTo>
                    <a:pt x="1536700" y="1308100"/>
                  </a:lnTo>
                  <a:lnTo>
                    <a:pt x="1536700" y="1295400"/>
                  </a:lnTo>
                  <a:lnTo>
                    <a:pt x="1536700" y="1282700"/>
                  </a:lnTo>
                  <a:lnTo>
                    <a:pt x="1549400" y="1282700"/>
                  </a:lnTo>
                  <a:lnTo>
                    <a:pt x="1549400" y="1282700"/>
                  </a:lnTo>
                  <a:lnTo>
                    <a:pt x="1549400" y="1282700"/>
                  </a:lnTo>
                  <a:lnTo>
                    <a:pt x="1562100" y="1282700"/>
                  </a:lnTo>
                  <a:lnTo>
                    <a:pt x="1574800" y="1282700"/>
                  </a:lnTo>
                  <a:lnTo>
                    <a:pt x="1574800" y="1282700"/>
                  </a:lnTo>
                  <a:lnTo>
                    <a:pt x="1587500" y="1282700"/>
                  </a:lnTo>
                  <a:lnTo>
                    <a:pt x="1600200" y="1282700"/>
                  </a:lnTo>
                  <a:lnTo>
                    <a:pt x="1600200" y="1282700"/>
                  </a:lnTo>
                  <a:lnTo>
                    <a:pt x="1612900" y="1282700"/>
                  </a:lnTo>
                  <a:lnTo>
                    <a:pt x="1612900" y="1282700"/>
                  </a:lnTo>
                  <a:lnTo>
                    <a:pt x="1625600" y="1282700"/>
                  </a:lnTo>
                  <a:lnTo>
                    <a:pt x="1625600" y="1295400"/>
                  </a:lnTo>
                  <a:lnTo>
                    <a:pt x="1625600" y="1308100"/>
                  </a:lnTo>
                  <a:lnTo>
                    <a:pt x="1625600" y="1308100"/>
                  </a:lnTo>
                  <a:lnTo>
                    <a:pt x="1625600" y="1308100"/>
                  </a:lnTo>
                  <a:lnTo>
                    <a:pt x="1625600" y="1320800"/>
                  </a:lnTo>
                  <a:lnTo>
                    <a:pt x="1638300" y="1320800"/>
                  </a:lnTo>
                  <a:lnTo>
                    <a:pt x="1638300" y="1333500"/>
                  </a:lnTo>
                  <a:lnTo>
                    <a:pt x="1651000" y="1333500"/>
                  </a:lnTo>
                  <a:lnTo>
                    <a:pt x="1651000" y="1333500"/>
                  </a:lnTo>
                  <a:lnTo>
                    <a:pt x="1651000" y="1346200"/>
                  </a:lnTo>
                  <a:lnTo>
                    <a:pt x="1651000" y="1346200"/>
                  </a:lnTo>
                  <a:lnTo>
                    <a:pt x="1651000" y="1358900"/>
                  </a:lnTo>
                  <a:lnTo>
                    <a:pt x="1651000" y="1358900"/>
                  </a:lnTo>
                  <a:lnTo>
                    <a:pt x="1663700" y="1358900"/>
                  </a:lnTo>
                  <a:lnTo>
                    <a:pt x="1663700" y="1371600"/>
                  </a:lnTo>
                  <a:lnTo>
                    <a:pt x="1676400" y="1371600"/>
                  </a:lnTo>
                  <a:lnTo>
                    <a:pt x="1676400" y="1384300"/>
                  </a:lnTo>
                  <a:lnTo>
                    <a:pt x="1676400" y="1397000"/>
                  </a:lnTo>
                  <a:lnTo>
                    <a:pt x="1676400" y="1409700"/>
                  </a:lnTo>
                  <a:lnTo>
                    <a:pt x="1676400" y="1409700"/>
                  </a:lnTo>
                  <a:lnTo>
                    <a:pt x="1676400" y="1422400"/>
                  </a:lnTo>
                  <a:lnTo>
                    <a:pt x="1676400" y="1435100"/>
                  </a:lnTo>
                  <a:lnTo>
                    <a:pt x="1676400" y="1435100"/>
                  </a:lnTo>
                  <a:lnTo>
                    <a:pt x="1676400" y="1447800"/>
                  </a:lnTo>
                  <a:lnTo>
                    <a:pt x="1676400" y="1460500"/>
                  </a:lnTo>
                  <a:lnTo>
                    <a:pt x="1676400" y="1460500"/>
                  </a:lnTo>
                  <a:lnTo>
                    <a:pt x="1676400" y="1473200"/>
                  </a:lnTo>
                  <a:lnTo>
                    <a:pt x="1676400" y="1485900"/>
                  </a:lnTo>
                  <a:lnTo>
                    <a:pt x="1676400" y="1485900"/>
                  </a:lnTo>
                  <a:lnTo>
                    <a:pt x="1676400" y="1485900"/>
                  </a:lnTo>
                  <a:lnTo>
                    <a:pt x="1676400" y="1498600"/>
                  </a:lnTo>
                  <a:lnTo>
                    <a:pt x="1676400" y="1511300"/>
                  </a:lnTo>
                  <a:lnTo>
                    <a:pt x="1676400" y="1511300"/>
                  </a:lnTo>
                  <a:lnTo>
                    <a:pt x="1676400" y="1511300"/>
                  </a:lnTo>
                  <a:lnTo>
                    <a:pt x="1676400" y="1524000"/>
                  </a:lnTo>
                  <a:lnTo>
                    <a:pt x="1676400" y="1524000"/>
                  </a:lnTo>
                  <a:lnTo>
                    <a:pt x="1676400" y="1536700"/>
                  </a:lnTo>
                  <a:lnTo>
                    <a:pt x="1676400" y="1549400"/>
                  </a:lnTo>
                  <a:lnTo>
                    <a:pt x="1676400" y="1549400"/>
                  </a:lnTo>
                  <a:lnTo>
                    <a:pt x="1663700" y="1562100"/>
                  </a:lnTo>
                  <a:lnTo>
                    <a:pt x="1651000" y="1562100"/>
                  </a:lnTo>
                  <a:lnTo>
                    <a:pt x="1651000" y="1574800"/>
                  </a:lnTo>
                  <a:lnTo>
                    <a:pt x="1651000" y="1574800"/>
                  </a:lnTo>
                  <a:lnTo>
                    <a:pt x="1638300" y="1574800"/>
                  </a:lnTo>
                  <a:lnTo>
                    <a:pt x="1638300" y="1574800"/>
                  </a:lnTo>
                  <a:lnTo>
                    <a:pt x="1625600" y="1574800"/>
                  </a:lnTo>
                  <a:lnTo>
                    <a:pt x="1625600" y="1587500"/>
                  </a:lnTo>
                  <a:lnTo>
                    <a:pt x="1625600" y="1600200"/>
                  </a:lnTo>
                  <a:lnTo>
                    <a:pt x="1612900" y="1600200"/>
                  </a:lnTo>
                  <a:lnTo>
                    <a:pt x="1612900" y="1600200"/>
                  </a:lnTo>
                  <a:lnTo>
                    <a:pt x="1612900" y="1612900"/>
                  </a:lnTo>
                  <a:lnTo>
                    <a:pt x="1600200" y="1612900"/>
                  </a:lnTo>
                  <a:lnTo>
                    <a:pt x="1600200" y="1625600"/>
                  </a:lnTo>
                  <a:lnTo>
                    <a:pt x="1600200" y="1625600"/>
                  </a:lnTo>
                  <a:lnTo>
                    <a:pt x="1600200" y="1638300"/>
                  </a:lnTo>
                  <a:lnTo>
                    <a:pt x="1600200" y="1651000"/>
                  </a:lnTo>
                  <a:lnTo>
                    <a:pt x="1587500" y="1651000"/>
                  </a:lnTo>
                  <a:lnTo>
                    <a:pt x="1587500" y="1651000"/>
                  </a:lnTo>
                  <a:lnTo>
                    <a:pt x="1574800" y="1651000"/>
                  </a:lnTo>
                  <a:lnTo>
                    <a:pt x="1574800" y="1651000"/>
                  </a:lnTo>
                  <a:lnTo>
                    <a:pt x="1562100" y="1651000"/>
                  </a:lnTo>
                  <a:lnTo>
                    <a:pt x="1549400" y="1651000"/>
                  </a:lnTo>
                  <a:lnTo>
                    <a:pt x="1549400" y="1651000"/>
                  </a:lnTo>
                  <a:lnTo>
                    <a:pt x="1549400" y="1663700"/>
                  </a:lnTo>
                  <a:lnTo>
                    <a:pt x="1536700" y="1663700"/>
                  </a:lnTo>
                  <a:lnTo>
                    <a:pt x="1536700" y="1676400"/>
                  </a:lnTo>
                  <a:lnTo>
                    <a:pt x="1536700" y="1676400"/>
                  </a:lnTo>
                  <a:lnTo>
                    <a:pt x="1536700" y="1689100"/>
                  </a:lnTo>
                  <a:lnTo>
                    <a:pt x="1536700" y="1701800"/>
                  </a:lnTo>
                  <a:lnTo>
                    <a:pt x="1549400" y="1701800"/>
                  </a:lnTo>
                  <a:lnTo>
                    <a:pt x="1536700" y="1701800"/>
                  </a:lnTo>
                  <a:lnTo>
                    <a:pt x="1536700" y="1714500"/>
                  </a:lnTo>
                  <a:lnTo>
                    <a:pt x="1536700" y="1714500"/>
                  </a:lnTo>
                  <a:lnTo>
                    <a:pt x="1536700" y="1727200"/>
                  </a:lnTo>
                  <a:lnTo>
                    <a:pt x="1524000" y="1727200"/>
                  </a:lnTo>
                  <a:lnTo>
                    <a:pt x="1524000" y="1727200"/>
                  </a:lnTo>
                  <a:lnTo>
                    <a:pt x="1524000" y="1739900"/>
                  </a:lnTo>
                  <a:lnTo>
                    <a:pt x="1511300" y="1739900"/>
                  </a:lnTo>
                  <a:lnTo>
                    <a:pt x="1511300" y="1752600"/>
                  </a:lnTo>
                  <a:lnTo>
                    <a:pt x="1511300" y="1752600"/>
                  </a:lnTo>
                  <a:lnTo>
                    <a:pt x="1511300" y="1765300"/>
                  </a:lnTo>
                  <a:lnTo>
                    <a:pt x="1511300" y="1778000"/>
                  </a:lnTo>
                  <a:lnTo>
                    <a:pt x="1524000" y="1778000"/>
                  </a:lnTo>
                  <a:lnTo>
                    <a:pt x="1524000" y="1790700"/>
                  </a:lnTo>
                  <a:lnTo>
                    <a:pt x="1511300" y="1790700"/>
                  </a:lnTo>
                  <a:lnTo>
                    <a:pt x="1511300" y="1790700"/>
                  </a:lnTo>
                  <a:lnTo>
                    <a:pt x="1511300" y="1803400"/>
                  </a:lnTo>
                  <a:lnTo>
                    <a:pt x="1511300" y="1803400"/>
                  </a:lnTo>
                  <a:lnTo>
                    <a:pt x="1511300" y="1816100"/>
                  </a:lnTo>
                  <a:lnTo>
                    <a:pt x="1511300" y="1816100"/>
                  </a:lnTo>
                  <a:lnTo>
                    <a:pt x="1524000" y="1816100"/>
                  </a:lnTo>
                  <a:lnTo>
                    <a:pt x="1536700" y="1828800"/>
                  </a:lnTo>
                  <a:lnTo>
                    <a:pt x="1536700" y="1841500"/>
                  </a:lnTo>
                  <a:lnTo>
                    <a:pt x="1536700" y="1854200"/>
                  </a:lnTo>
                  <a:lnTo>
                    <a:pt x="1536700" y="1866900"/>
                  </a:lnTo>
                  <a:lnTo>
                    <a:pt x="1524000" y="1866900"/>
                  </a:lnTo>
                  <a:lnTo>
                    <a:pt x="1524000" y="1866900"/>
                  </a:lnTo>
                  <a:lnTo>
                    <a:pt x="1524000" y="1879600"/>
                  </a:lnTo>
                  <a:lnTo>
                    <a:pt x="1511300" y="1892300"/>
                  </a:lnTo>
                  <a:lnTo>
                    <a:pt x="1511300" y="1892300"/>
                  </a:lnTo>
                  <a:lnTo>
                    <a:pt x="1511300" y="1905000"/>
                  </a:lnTo>
                  <a:lnTo>
                    <a:pt x="1511300" y="1905000"/>
                  </a:lnTo>
                  <a:lnTo>
                    <a:pt x="1511300" y="1917700"/>
                  </a:lnTo>
                  <a:lnTo>
                    <a:pt x="1511300" y="1917700"/>
                  </a:lnTo>
                  <a:lnTo>
                    <a:pt x="1498600" y="1917700"/>
                  </a:lnTo>
                  <a:lnTo>
                    <a:pt x="1498600" y="1930400"/>
                  </a:lnTo>
                  <a:lnTo>
                    <a:pt x="1485900" y="1930400"/>
                  </a:lnTo>
                  <a:lnTo>
                    <a:pt x="1498600" y="1943100"/>
                  </a:lnTo>
                  <a:lnTo>
                    <a:pt x="1498600" y="1943100"/>
                  </a:lnTo>
                  <a:lnTo>
                    <a:pt x="1498600" y="1955800"/>
                  </a:lnTo>
                  <a:lnTo>
                    <a:pt x="1511300" y="1955800"/>
                  </a:lnTo>
                  <a:lnTo>
                    <a:pt x="1511300" y="1968500"/>
                  </a:lnTo>
                  <a:lnTo>
                    <a:pt x="1511300" y="1968500"/>
                  </a:lnTo>
                  <a:lnTo>
                    <a:pt x="1511300" y="1981200"/>
                  </a:lnTo>
                  <a:lnTo>
                    <a:pt x="1511300" y="1981200"/>
                  </a:lnTo>
                  <a:lnTo>
                    <a:pt x="1511300" y="1993900"/>
                  </a:lnTo>
                  <a:lnTo>
                    <a:pt x="1511300" y="2006600"/>
                  </a:lnTo>
                  <a:lnTo>
                    <a:pt x="1511300" y="2006600"/>
                  </a:lnTo>
                  <a:lnTo>
                    <a:pt x="1511300" y="2019300"/>
                  </a:lnTo>
                  <a:lnTo>
                    <a:pt x="1498600" y="2019300"/>
                  </a:lnTo>
                  <a:lnTo>
                    <a:pt x="1498600" y="2032000"/>
                  </a:lnTo>
                  <a:lnTo>
                    <a:pt x="1485900" y="2032000"/>
                  </a:lnTo>
                  <a:lnTo>
                    <a:pt x="1485900" y="2019300"/>
                  </a:lnTo>
                  <a:lnTo>
                    <a:pt x="1485900" y="2019300"/>
                  </a:lnTo>
                  <a:lnTo>
                    <a:pt x="1485900" y="2032000"/>
                  </a:lnTo>
                  <a:lnTo>
                    <a:pt x="1485900" y="2032000"/>
                  </a:lnTo>
                  <a:lnTo>
                    <a:pt x="1498600" y="2032000"/>
                  </a:lnTo>
                  <a:lnTo>
                    <a:pt x="1511300" y="2032000"/>
                  </a:lnTo>
                  <a:lnTo>
                    <a:pt x="1511300" y="2032000"/>
                  </a:lnTo>
                  <a:lnTo>
                    <a:pt x="1511300" y="2044700"/>
                  </a:lnTo>
                  <a:lnTo>
                    <a:pt x="1524000" y="2044700"/>
                  </a:lnTo>
                  <a:lnTo>
                    <a:pt x="1524000" y="2057400"/>
                  </a:lnTo>
                  <a:lnTo>
                    <a:pt x="1536700" y="2057400"/>
                  </a:lnTo>
                  <a:lnTo>
                    <a:pt x="1536700" y="2057400"/>
                  </a:lnTo>
                  <a:lnTo>
                    <a:pt x="1536700" y="2057400"/>
                  </a:lnTo>
                  <a:lnTo>
                    <a:pt x="1536700" y="2070100"/>
                  </a:lnTo>
                  <a:lnTo>
                    <a:pt x="1549400" y="2070100"/>
                  </a:lnTo>
                  <a:lnTo>
                    <a:pt x="1549400" y="2082800"/>
                  </a:lnTo>
                  <a:lnTo>
                    <a:pt x="1549400" y="2082800"/>
                  </a:lnTo>
                  <a:lnTo>
                    <a:pt x="1549400" y="2095500"/>
                  </a:lnTo>
                  <a:lnTo>
                    <a:pt x="1549400" y="2108200"/>
                  </a:lnTo>
                  <a:lnTo>
                    <a:pt x="1549400" y="2108200"/>
                  </a:lnTo>
                  <a:lnTo>
                    <a:pt x="1549400" y="2108200"/>
                  </a:lnTo>
                  <a:lnTo>
                    <a:pt x="1549400" y="2120900"/>
                  </a:lnTo>
                  <a:lnTo>
                    <a:pt x="1562100" y="2120900"/>
                  </a:lnTo>
                  <a:lnTo>
                    <a:pt x="1562100" y="2133600"/>
                  </a:lnTo>
                  <a:lnTo>
                    <a:pt x="1574800" y="2133600"/>
                  </a:lnTo>
                  <a:lnTo>
                    <a:pt x="1574800" y="2133600"/>
                  </a:lnTo>
                  <a:lnTo>
                    <a:pt x="1574800" y="2133600"/>
                  </a:lnTo>
                  <a:lnTo>
                    <a:pt x="1587500" y="2133600"/>
                  </a:lnTo>
                  <a:lnTo>
                    <a:pt x="1600200" y="2146300"/>
                  </a:lnTo>
                  <a:lnTo>
                    <a:pt x="1600200" y="2159000"/>
                  </a:lnTo>
                  <a:lnTo>
                    <a:pt x="1600200" y="2159000"/>
                  </a:lnTo>
                  <a:lnTo>
                    <a:pt x="1600200" y="2171700"/>
                  </a:lnTo>
                  <a:lnTo>
                    <a:pt x="1600200" y="2184400"/>
                  </a:lnTo>
                  <a:lnTo>
                    <a:pt x="1600200" y="2184400"/>
                  </a:lnTo>
                  <a:lnTo>
                    <a:pt x="1600200" y="2197100"/>
                  </a:lnTo>
                  <a:lnTo>
                    <a:pt x="1612900" y="2209800"/>
                  </a:lnTo>
                  <a:lnTo>
                    <a:pt x="1612900" y="2209800"/>
                  </a:lnTo>
                  <a:lnTo>
                    <a:pt x="1612900" y="2222500"/>
                  </a:lnTo>
                  <a:lnTo>
                    <a:pt x="1625600" y="2222500"/>
                  </a:lnTo>
                  <a:lnTo>
                    <a:pt x="1625600" y="2222500"/>
                  </a:lnTo>
                  <a:lnTo>
                    <a:pt x="1625600" y="2235200"/>
                  </a:lnTo>
                  <a:lnTo>
                    <a:pt x="1625600" y="2235200"/>
                  </a:lnTo>
                  <a:lnTo>
                    <a:pt x="1625600" y="2247900"/>
                  </a:lnTo>
                  <a:lnTo>
                    <a:pt x="1638300" y="2247900"/>
                  </a:lnTo>
                  <a:lnTo>
                    <a:pt x="1638300" y="2247900"/>
                  </a:lnTo>
                  <a:lnTo>
                    <a:pt x="1651000" y="2260600"/>
                  </a:lnTo>
                  <a:lnTo>
                    <a:pt x="1651000" y="2260600"/>
                  </a:lnTo>
                  <a:lnTo>
                    <a:pt x="1651000" y="2273300"/>
                  </a:lnTo>
                  <a:lnTo>
                    <a:pt x="1651000" y="2273300"/>
                  </a:lnTo>
                  <a:lnTo>
                    <a:pt x="1663700" y="2273300"/>
                  </a:lnTo>
                  <a:lnTo>
                    <a:pt x="1663700" y="2286000"/>
                  </a:lnTo>
                  <a:lnTo>
                    <a:pt x="1676400" y="2286000"/>
                  </a:lnTo>
                  <a:lnTo>
                    <a:pt x="1676400" y="2298700"/>
                  </a:lnTo>
                  <a:lnTo>
                    <a:pt x="1676400" y="2298700"/>
                  </a:lnTo>
                  <a:lnTo>
                    <a:pt x="1689100" y="2298700"/>
                  </a:lnTo>
                  <a:lnTo>
                    <a:pt x="1689100" y="2311400"/>
                  </a:lnTo>
                  <a:lnTo>
                    <a:pt x="1701800" y="2311400"/>
                  </a:lnTo>
                  <a:lnTo>
                    <a:pt x="1701800" y="2324100"/>
                  </a:lnTo>
                  <a:lnTo>
                    <a:pt x="1701800" y="2324100"/>
                  </a:lnTo>
                  <a:lnTo>
                    <a:pt x="1701800" y="2336800"/>
                  </a:lnTo>
                  <a:lnTo>
                    <a:pt x="1714500" y="2349500"/>
                  </a:lnTo>
                  <a:lnTo>
                    <a:pt x="1714500" y="2349500"/>
                  </a:lnTo>
                  <a:lnTo>
                    <a:pt x="1714500" y="2362200"/>
                  </a:lnTo>
                  <a:lnTo>
                    <a:pt x="1714500" y="2374900"/>
                  </a:lnTo>
                  <a:lnTo>
                    <a:pt x="1727200" y="2374900"/>
                  </a:lnTo>
                  <a:lnTo>
                    <a:pt x="1727200" y="2374900"/>
                  </a:lnTo>
                  <a:lnTo>
                    <a:pt x="1727200" y="2387600"/>
                  </a:lnTo>
                  <a:lnTo>
                    <a:pt x="1714500" y="2387600"/>
                  </a:lnTo>
                  <a:lnTo>
                    <a:pt x="1714500" y="2400300"/>
                  </a:lnTo>
                  <a:lnTo>
                    <a:pt x="1714500" y="2400300"/>
                  </a:lnTo>
                  <a:lnTo>
                    <a:pt x="1714500" y="2413000"/>
                  </a:lnTo>
                  <a:lnTo>
                    <a:pt x="1727200" y="2425700"/>
                  </a:lnTo>
                  <a:lnTo>
                    <a:pt x="1727200" y="2425700"/>
                  </a:lnTo>
                  <a:lnTo>
                    <a:pt x="1727200" y="2425700"/>
                  </a:lnTo>
                  <a:lnTo>
                    <a:pt x="1727200" y="2438400"/>
                  </a:lnTo>
                  <a:lnTo>
                    <a:pt x="1739900" y="2438400"/>
                  </a:lnTo>
                  <a:lnTo>
                    <a:pt x="1752600" y="2438400"/>
                  </a:lnTo>
                  <a:lnTo>
                    <a:pt x="1752600" y="2438400"/>
                  </a:lnTo>
                  <a:lnTo>
                    <a:pt x="1752600" y="2451100"/>
                  </a:lnTo>
                  <a:lnTo>
                    <a:pt x="1765300" y="2451100"/>
                  </a:lnTo>
                  <a:lnTo>
                    <a:pt x="1765300" y="2451100"/>
                  </a:lnTo>
                  <a:lnTo>
                    <a:pt x="1765300" y="2463800"/>
                  </a:lnTo>
                  <a:lnTo>
                    <a:pt x="1778000" y="2463800"/>
                  </a:lnTo>
                  <a:lnTo>
                    <a:pt x="1778000" y="2463800"/>
                  </a:lnTo>
                  <a:lnTo>
                    <a:pt x="1778000" y="2476500"/>
                  </a:lnTo>
                  <a:lnTo>
                    <a:pt x="1778000" y="2489200"/>
                  </a:lnTo>
                  <a:lnTo>
                    <a:pt x="1790700" y="2489200"/>
                  </a:lnTo>
                  <a:lnTo>
                    <a:pt x="1790700" y="2489200"/>
                  </a:lnTo>
                  <a:lnTo>
                    <a:pt x="1790700" y="2489200"/>
                  </a:lnTo>
                  <a:lnTo>
                    <a:pt x="1803400" y="2489200"/>
                  </a:lnTo>
                  <a:lnTo>
                    <a:pt x="1803400" y="2501900"/>
                  </a:lnTo>
                  <a:lnTo>
                    <a:pt x="1816100" y="2501900"/>
                  </a:lnTo>
                  <a:lnTo>
                    <a:pt x="1816100" y="2501900"/>
                  </a:lnTo>
                  <a:lnTo>
                    <a:pt x="1816100" y="2514600"/>
                  </a:lnTo>
                  <a:lnTo>
                    <a:pt x="1828800" y="2514600"/>
                  </a:lnTo>
                  <a:lnTo>
                    <a:pt x="1841500" y="2514600"/>
                  </a:lnTo>
                  <a:lnTo>
                    <a:pt x="1841500" y="2514600"/>
                  </a:lnTo>
                  <a:lnTo>
                    <a:pt x="1841500" y="2514600"/>
                  </a:lnTo>
                  <a:lnTo>
                    <a:pt x="1854200" y="2514600"/>
                  </a:lnTo>
                  <a:lnTo>
                    <a:pt x="1866900" y="2514600"/>
                  </a:lnTo>
                  <a:lnTo>
                    <a:pt x="1866900" y="2527300"/>
                  </a:lnTo>
                  <a:lnTo>
                    <a:pt x="1879600" y="2527300"/>
                  </a:lnTo>
                  <a:lnTo>
                    <a:pt x="1892300" y="2527300"/>
                  </a:lnTo>
                  <a:lnTo>
                    <a:pt x="1892300" y="2540000"/>
                  </a:lnTo>
                  <a:lnTo>
                    <a:pt x="1892300" y="2540000"/>
                  </a:lnTo>
                  <a:lnTo>
                    <a:pt x="1905000" y="2540000"/>
                  </a:lnTo>
                  <a:lnTo>
                    <a:pt x="1905000" y="2552700"/>
                  </a:lnTo>
                  <a:lnTo>
                    <a:pt x="1917700" y="2552700"/>
                  </a:lnTo>
                  <a:lnTo>
                    <a:pt x="1917700" y="2565400"/>
                  </a:lnTo>
                  <a:lnTo>
                    <a:pt x="1917700" y="2565400"/>
                  </a:lnTo>
                  <a:lnTo>
                    <a:pt x="1917700" y="2565400"/>
                  </a:lnTo>
                  <a:lnTo>
                    <a:pt x="1930400" y="2565400"/>
                  </a:lnTo>
                  <a:lnTo>
                    <a:pt x="1930400" y="2578100"/>
                  </a:lnTo>
                  <a:lnTo>
                    <a:pt x="1943100" y="2578100"/>
                  </a:lnTo>
                  <a:lnTo>
                    <a:pt x="1943100" y="2590800"/>
                  </a:lnTo>
                  <a:lnTo>
                    <a:pt x="1943100" y="2590800"/>
                  </a:lnTo>
                  <a:lnTo>
                    <a:pt x="1955800" y="2590800"/>
                  </a:lnTo>
                  <a:lnTo>
                    <a:pt x="1955800" y="2590800"/>
                  </a:lnTo>
                  <a:lnTo>
                    <a:pt x="1968500" y="2590800"/>
                  </a:lnTo>
                  <a:lnTo>
                    <a:pt x="1968500" y="2590800"/>
                  </a:lnTo>
                  <a:lnTo>
                    <a:pt x="1968500" y="2603500"/>
                  </a:lnTo>
                  <a:lnTo>
                    <a:pt x="1981200" y="2603500"/>
                  </a:lnTo>
                  <a:lnTo>
                    <a:pt x="1993900" y="2603500"/>
                  </a:lnTo>
                  <a:lnTo>
                    <a:pt x="1993900" y="2616200"/>
                  </a:lnTo>
                  <a:lnTo>
                    <a:pt x="1993900" y="2616200"/>
                  </a:lnTo>
                  <a:lnTo>
                    <a:pt x="1993900" y="2616200"/>
                  </a:lnTo>
                  <a:lnTo>
                    <a:pt x="2006600" y="2616200"/>
                  </a:lnTo>
                  <a:lnTo>
                    <a:pt x="2006600" y="2628900"/>
                  </a:lnTo>
                  <a:lnTo>
                    <a:pt x="2019300" y="2628900"/>
                  </a:lnTo>
                  <a:lnTo>
                    <a:pt x="2019300" y="2641600"/>
                  </a:lnTo>
                  <a:lnTo>
                    <a:pt x="2019300" y="2641600"/>
                  </a:lnTo>
                  <a:lnTo>
                    <a:pt x="2019300" y="2641600"/>
                  </a:lnTo>
                  <a:lnTo>
                    <a:pt x="2032000" y="2641600"/>
                  </a:lnTo>
                  <a:lnTo>
                    <a:pt x="2032000" y="2654300"/>
                  </a:lnTo>
                  <a:lnTo>
                    <a:pt x="2032000" y="2654300"/>
                  </a:lnTo>
                  <a:lnTo>
                    <a:pt x="2032000" y="2667000"/>
                  </a:lnTo>
                  <a:lnTo>
                    <a:pt x="2032000" y="2667000"/>
                  </a:lnTo>
                  <a:lnTo>
                    <a:pt x="2032000" y="2679700"/>
                  </a:lnTo>
                  <a:lnTo>
                    <a:pt x="2032000" y="2679700"/>
                  </a:lnTo>
                  <a:lnTo>
                    <a:pt x="2032000" y="2692400"/>
                  </a:lnTo>
                  <a:lnTo>
                    <a:pt x="2019300" y="2692400"/>
                  </a:lnTo>
                  <a:lnTo>
                    <a:pt x="2019300" y="2705100"/>
                  </a:lnTo>
                  <a:lnTo>
                    <a:pt x="2019300" y="2705100"/>
                  </a:lnTo>
                  <a:lnTo>
                    <a:pt x="2019300" y="2717800"/>
                  </a:lnTo>
                  <a:lnTo>
                    <a:pt x="2019300" y="2730500"/>
                  </a:lnTo>
                  <a:lnTo>
                    <a:pt x="2019300" y="2730500"/>
                  </a:lnTo>
                  <a:lnTo>
                    <a:pt x="2019300" y="2743200"/>
                  </a:lnTo>
                  <a:lnTo>
                    <a:pt x="2019300" y="2755900"/>
                  </a:lnTo>
                  <a:lnTo>
                    <a:pt x="2019300" y="2755900"/>
                  </a:lnTo>
                  <a:lnTo>
                    <a:pt x="2019300" y="2755900"/>
                  </a:lnTo>
                  <a:lnTo>
                    <a:pt x="2019300" y="2768600"/>
                  </a:lnTo>
                  <a:lnTo>
                    <a:pt x="2019300" y="2781300"/>
                  </a:lnTo>
                  <a:lnTo>
                    <a:pt x="2019300" y="2781300"/>
                  </a:lnTo>
                  <a:lnTo>
                    <a:pt x="2019300" y="2794000"/>
                  </a:lnTo>
                  <a:lnTo>
                    <a:pt x="2019300" y="2806700"/>
                  </a:lnTo>
                  <a:lnTo>
                    <a:pt x="2006600" y="2806700"/>
                  </a:lnTo>
                  <a:lnTo>
                    <a:pt x="2006600" y="2819400"/>
                  </a:lnTo>
                  <a:lnTo>
                    <a:pt x="2006600" y="2832100"/>
                  </a:lnTo>
                  <a:lnTo>
                    <a:pt x="2006600" y="2832100"/>
                  </a:lnTo>
                  <a:lnTo>
                    <a:pt x="2006600" y="2844800"/>
                  </a:lnTo>
                  <a:lnTo>
                    <a:pt x="2006600" y="2857500"/>
                  </a:lnTo>
                  <a:lnTo>
                    <a:pt x="2006600" y="2857500"/>
                  </a:lnTo>
                  <a:lnTo>
                    <a:pt x="2006600" y="2870200"/>
                  </a:lnTo>
                  <a:lnTo>
                    <a:pt x="2006600" y="2882900"/>
                  </a:lnTo>
                  <a:lnTo>
                    <a:pt x="2006600" y="2882900"/>
                  </a:lnTo>
                  <a:lnTo>
                    <a:pt x="2006600" y="2895600"/>
                  </a:lnTo>
                  <a:lnTo>
                    <a:pt x="2019300" y="2895600"/>
                  </a:lnTo>
                  <a:lnTo>
                    <a:pt x="2019300" y="2908300"/>
                  </a:lnTo>
                  <a:lnTo>
                    <a:pt x="2019300" y="2908300"/>
                  </a:lnTo>
                  <a:lnTo>
                    <a:pt x="2019300" y="2921000"/>
                  </a:lnTo>
                  <a:lnTo>
                    <a:pt x="2019300" y="2921000"/>
                  </a:lnTo>
                  <a:lnTo>
                    <a:pt x="2019300" y="2933700"/>
                  </a:lnTo>
                  <a:lnTo>
                    <a:pt x="2019300" y="2933700"/>
                  </a:lnTo>
                  <a:lnTo>
                    <a:pt x="2019300" y="2946400"/>
                  </a:lnTo>
                  <a:lnTo>
                    <a:pt x="2019300" y="2946400"/>
                  </a:lnTo>
                  <a:lnTo>
                    <a:pt x="2019300" y="2946400"/>
                  </a:lnTo>
                  <a:lnTo>
                    <a:pt x="2019300" y="2959100"/>
                  </a:lnTo>
                  <a:lnTo>
                    <a:pt x="2019300" y="2971800"/>
                  </a:lnTo>
                  <a:lnTo>
                    <a:pt x="2019300" y="2971800"/>
                  </a:lnTo>
                  <a:lnTo>
                    <a:pt x="2019300" y="2984500"/>
                  </a:lnTo>
                  <a:lnTo>
                    <a:pt x="2019300" y="2997200"/>
                  </a:lnTo>
                  <a:lnTo>
                    <a:pt x="2019300" y="2997200"/>
                  </a:lnTo>
                  <a:lnTo>
                    <a:pt x="2006600" y="2997200"/>
                  </a:lnTo>
                  <a:lnTo>
                    <a:pt x="2006600" y="3009900"/>
                  </a:lnTo>
                  <a:lnTo>
                    <a:pt x="2006600" y="3022600"/>
                  </a:lnTo>
                  <a:lnTo>
                    <a:pt x="2006600" y="3022600"/>
                  </a:lnTo>
                  <a:lnTo>
                    <a:pt x="2006600" y="3035300"/>
                  </a:lnTo>
                  <a:lnTo>
                    <a:pt x="2006600" y="3048000"/>
                  </a:lnTo>
                  <a:lnTo>
                    <a:pt x="2006600" y="3048000"/>
                  </a:lnTo>
                  <a:lnTo>
                    <a:pt x="2006600" y="3060700"/>
                  </a:lnTo>
                  <a:lnTo>
                    <a:pt x="2006600" y="3073400"/>
                  </a:lnTo>
                  <a:lnTo>
                    <a:pt x="2006600" y="3073400"/>
                  </a:lnTo>
                  <a:lnTo>
                    <a:pt x="2006600" y="3086100"/>
                  </a:lnTo>
                  <a:lnTo>
                    <a:pt x="2006600" y="3098800"/>
                  </a:lnTo>
                  <a:lnTo>
                    <a:pt x="2006600" y="3098800"/>
                  </a:lnTo>
                  <a:lnTo>
                    <a:pt x="1993900" y="3111500"/>
                  </a:lnTo>
                  <a:lnTo>
                    <a:pt x="1993900" y="3124200"/>
                  </a:lnTo>
                  <a:lnTo>
                    <a:pt x="2006600" y="3124200"/>
                  </a:lnTo>
                  <a:lnTo>
                    <a:pt x="1993900" y="3136900"/>
                  </a:lnTo>
                  <a:lnTo>
                    <a:pt x="1993900" y="3149600"/>
                  </a:lnTo>
                  <a:lnTo>
                    <a:pt x="1993900" y="3149600"/>
                  </a:lnTo>
                  <a:lnTo>
                    <a:pt x="1993900" y="3149600"/>
                  </a:lnTo>
                  <a:lnTo>
                    <a:pt x="1981200" y="3162300"/>
                  </a:lnTo>
                  <a:lnTo>
                    <a:pt x="1981200" y="3162300"/>
                  </a:lnTo>
                  <a:lnTo>
                    <a:pt x="1981200" y="3175000"/>
                  </a:lnTo>
                  <a:lnTo>
                    <a:pt x="1981200" y="3187700"/>
                  </a:lnTo>
                  <a:lnTo>
                    <a:pt x="1968500" y="3187700"/>
                  </a:lnTo>
                  <a:lnTo>
                    <a:pt x="1968500" y="3187700"/>
                  </a:lnTo>
                  <a:lnTo>
                    <a:pt x="1968500" y="3200400"/>
                  </a:lnTo>
                  <a:lnTo>
                    <a:pt x="1968500" y="3213100"/>
                  </a:lnTo>
                  <a:lnTo>
                    <a:pt x="1968500" y="3213100"/>
                  </a:lnTo>
                  <a:lnTo>
                    <a:pt x="1968500" y="3225800"/>
                  </a:lnTo>
                  <a:lnTo>
                    <a:pt x="1968500" y="3238500"/>
                  </a:lnTo>
                  <a:lnTo>
                    <a:pt x="1968500" y="3238500"/>
                  </a:lnTo>
                  <a:lnTo>
                    <a:pt x="1955800" y="3238500"/>
                  </a:lnTo>
                  <a:lnTo>
                    <a:pt x="1955800" y="3251200"/>
                  </a:lnTo>
                  <a:lnTo>
                    <a:pt x="1955800" y="3263900"/>
                  </a:lnTo>
                  <a:lnTo>
                    <a:pt x="1955800" y="3263900"/>
                  </a:lnTo>
                  <a:lnTo>
                    <a:pt x="1943100" y="3276600"/>
                  </a:lnTo>
                  <a:lnTo>
                    <a:pt x="1943100" y="3289300"/>
                  </a:lnTo>
                  <a:lnTo>
                    <a:pt x="1943100" y="3289300"/>
                  </a:lnTo>
                  <a:lnTo>
                    <a:pt x="1943100" y="3289300"/>
                  </a:lnTo>
                  <a:lnTo>
                    <a:pt x="1943100" y="3302000"/>
                  </a:lnTo>
                  <a:lnTo>
                    <a:pt x="1943100" y="3314700"/>
                  </a:lnTo>
                  <a:lnTo>
                    <a:pt x="1943100" y="3314700"/>
                  </a:lnTo>
                  <a:lnTo>
                    <a:pt x="1943100" y="3327400"/>
                  </a:lnTo>
                  <a:lnTo>
                    <a:pt x="1943100" y="3340100"/>
                  </a:lnTo>
                  <a:lnTo>
                    <a:pt x="1943100" y="3340100"/>
                  </a:lnTo>
                  <a:lnTo>
                    <a:pt x="1943100" y="3352800"/>
                  </a:lnTo>
                  <a:lnTo>
                    <a:pt x="1943100" y="3352800"/>
                  </a:lnTo>
                  <a:lnTo>
                    <a:pt x="1943100" y="3365500"/>
                  </a:lnTo>
                  <a:lnTo>
                    <a:pt x="1943100" y="3365500"/>
                  </a:lnTo>
                  <a:lnTo>
                    <a:pt x="1943100" y="3378200"/>
                  </a:lnTo>
                  <a:lnTo>
                    <a:pt x="1943100" y="3378200"/>
                  </a:lnTo>
                  <a:lnTo>
                    <a:pt x="1943100" y="3390900"/>
                  </a:lnTo>
                  <a:lnTo>
                    <a:pt x="1943100" y="3403600"/>
                  </a:lnTo>
                  <a:lnTo>
                    <a:pt x="1943100" y="3403600"/>
                  </a:lnTo>
                  <a:lnTo>
                    <a:pt x="1943100" y="3416300"/>
                  </a:lnTo>
                  <a:lnTo>
                    <a:pt x="1943100" y="3429000"/>
                  </a:lnTo>
                  <a:lnTo>
                    <a:pt x="1943100" y="3429000"/>
                  </a:lnTo>
                  <a:lnTo>
                    <a:pt x="1943100" y="3429000"/>
                  </a:lnTo>
                  <a:lnTo>
                    <a:pt x="1943100" y="3441700"/>
                  </a:lnTo>
                  <a:lnTo>
                    <a:pt x="1943100" y="3454400"/>
                  </a:lnTo>
                  <a:lnTo>
                    <a:pt x="1930400" y="3454400"/>
                  </a:lnTo>
                  <a:lnTo>
                    <a:pt x="1930400" y="3467100"/>
                  </a:lnTo>
                  <a:lnTo>
                    <a:pt x="1917700" y="3467100"/>
                  </a:lnTo>
                  <a:lnTo>
                    <a:pt x="1917700" y="3479800"/>
                  </a:lnTo>
                  <a:lnTo>
                    <a:pt x="1917700" y="3479800"/>
                  </a:lnTo>
                  <a:lnTo>
                    <a:pt x="1917700" y="3492500"/>
                  </a:lnTo>
                  <a:lnTo>
                    <a:pt x="1917700" y="3505200"/>
                  </a:lnTo>
                  <a:lnTo>
                    <a:pt x="1905000" y="3505200"/>
                  </a:lnTo>
                  <a:lnTo>
                    <a:pt x="1905000" y="3505200"/>
                  </a:lnTo>
                  <a:lnTo>
                    <a:pt x="1905000" y="3517900"/>
                  </a:lnTo>
                  <a:lnTo>
                    <a:pt x="1905000" y="3530600"/>
                  </a:lnTo>
                  <a:lnTo>
                    <a:pt x="1892300" y="3530600"/>
                  </a:lnTo>
                  <a:lnTo>
                    <a:pt x="1892300" y="3530600"/>
                  </a:lnTo>
                  <a:lnTo>
                    <a:pt x="1892300" y="3543300"/>
                  </a:lnTo>
                  <a:lnTo>
                    <a:pt x="1892300" y="3556000"/>
                  </a:lnTo>
                  <a:lnTo>
                    <a:pt x="1892300" y="3556000"/>
                  </a:lnTo>
                  <a:lnTo>
                    <a:pt x="1892300" y="3556000"/>
                  </a:lnTo>
                  <a:lnTo>
                    <a:pt x="1892300" y="3568700"/>
                  </a:lnTo>
                  <a:lnTo>
                    <a:pt x="1879600" y="3568700"/>
                  </a:lnTo>
                  <a:lnTo>
                    <a:pt x="1879600" y="3581400"/>
                  </a:lnTo>
                  <a:lnTo>
                    <a:pt x="1866900" y="3581400"/>
                  </a:lnTo>
                  <a:lnTo>
                    <a:pt x="1866900" y="3581400"/>
                  </a:lnTo>
                  <a:lnTo>
                    <a:pt x="1866900" y="3594100"/>
                  </a:lnTo>
                  <a:lnTo>
                    <a:pt x="1866900" y="3606800"/>
                  </a:lnTo>
                  <a:lnTo>
                    <a:pt x="1866900" y="3606800"/>
                  </a:lnTo>
                  <a:lnTo>
                    <a:pt x="1866900" y="3619500"/>
                  </a:lnTo>
                  <a:lnTo>
                    <a:pt x="1866900" y="3619500"/>
                  </a:lnTo>
                  <a:lnTo>
                    <a:pt x="1866900" y="3632200"/>
                  </a:lnTo>
                  <a:lnTo>
                    <a:pt x="1866900" y="3644900"/>
                  </a:lnTo>
                  <a:lnTo>
                    <a:pt x="1866900" y="3644900"/>
                  </a:lnTo>
                  <a:lnTo>
                    <a:pt x="1866900" y="3657600"/>
                  </a:lnTo>
                  <a:lnTo>
                    <a:pt x="1866900" y="3670300"/>
                  </a:lnTo>
                  <a:lnTo>
                    <a:pt x="1879600" y="3670300"/>
                  </a:lnTo>
                  <a:lnTo>
                    <a:pt x="1879600" y="3670300"/>
                  </a:lnTo>
                  <a:lnTo>
                    <a:pt x="1879600" y="3683000"/>
                  </a:lnTo>
                  <a:lnTo>
                    <a:pt x="1866900" y="3683000"/>
                  </a:lnTo>
                  <a:lnTo>
                    <a:pt x="1866900" y="3695700"/>
                  </a:lnTo>
                  <a:lnTo>
                    <a:pt x="1866900" y="3695700"/>
                  </a:lnTo>
                  <a:lnTo>
                    <a:pt x="1866900" y="3708400"/>
                  </a:lnTo>
                  <a:lnTo>
                    <a:pt x="1866900" y="3708400"/>
                  </a:lnTo>
                  <a:lnTo>
                    <a:pt x="1866900" y="3721100"/>
                  </a:lnTo>
                  <a:lnTo>
                    <a:pt x="1866900" y="3721100"/>
                  </a:lnTo>
                  <a:lnTo>
                    <a:pt x="1866900" y="3733800"/>
                  </a:lnTo>
                  <a:lnTo>
                    <a:pt x="1854200" y="3746500"/>
                  </a:lnTo>
                  <a:lnTo>
                    <a:pt x="1854200" y="3746500"/>
                  </a:lnTo>
                  <a:lnTo>
                    <a:pt x="1854200" y="3759200"/>
                  </a:lnTo>
                  <a:lnTo>
                    <a:pt x="1854200" y="3771900"/>
                  </a:lnTo>
                  <a:lnTo>
                    <a:pt x="1854200" y="3771900"/>
                  </a:lnTo>
                  <a:lnTo>
                    <a:pt x="1841500" y="3771900"/>
                  </a:lnTo>
                  <a:lnTo>
                    <a:pt x="1841500" y="3784600"/>
                  </a:lnTo>
                  <a:lnTo>
                    <a:pt x="1841500" y="3797300"/>
                  </a:lnTo>
                  <a:lnTo>
                    <a:pt x="1841500" y="3797300"/>
                  </a:lnTo>
                  <a:lnTo>
                    <a:pt x="1841500" y="3797300"/>
                  </a:lnTo>
                  <a:lnTo>
                    <a:pt x="1841500" y="3797300"/>
                  </a:lnTo>
                  <a:lnTo>
                    <a:pt x="1841500" y="3810000"/>
                  </a:lnTo>
                  <a:lnTo>
                    <a:pt x="1854200" y="3810000"/>
                  </a:lnTo>
                  <a:lnTo>
                    <a:pt x="1854200" y="3822700"/>
                  </a:lnTo>
                  <a:lnTo>
                    <a:pt x="1866900" y="3822700"/>
                  </a:lnTo>
                  <a:lnTo>
                    <a:pt x="1866900" y="3822700"/>
                  </a:lnTo>
                  <a:lnTo>
                    <a:pt x="1879600" y="3835400"/>
                  </a:lnTo>
                  <a:lnTo>
                    <a:pt x="1892300" y="3835400"/>
                  </a:lnTo>
                  <a:lnTo>
                    <a:pt x="1892300" y="3835400"/>
                  </a:lnTo>
                  <a:lnTo>
                    <a:pt x="1892300" y="3822700"/>
                  </a:lnTo>
                  <a:lnTo>
                    <a:pt x="1892300" y="3822700"/>
                  </a:lnTo>
                  <a:lnTo>
                    <a:pt x="1892300" y="3810000"/>
                  </a:lnTo>
                  <a:lnTo>
                    <a:pt x="1892300" y="3797300"/>
                  </a:lnTo>
                  <a:lnTo>
                    <a:pt x="1892300" y="3822700"/>
                  </a:lnTo>
                  <a:lnTo>
                    <a:pt x="1892300" y="3822700"/>
                  </a:lnTo>
                  <a:lnTo>
                    <a:pt x="1892300" y="3835400"/>
                  </a:lnTo>
                  <a:lnTo>
                    <a:pt x="1892300" y="3848100"/>
                  </a:lnTo>
                  <a:lnTo>
                    <a:pt x="1892300" y="3848100"/>
                  </a:lnTo>
                  <a:lnTo>
                    <a:pt x="1892300" y="3860800"/>
                  </a:lnTo>
                  <a:lnTo>
                    <a:pt x="1892300" y="3860800"/>
                  </a:lnTo>
                  <a:lnTo>
                    <a:pt x="1892300" y="3860800"/>
                  </a:lnTo>
                  <a:lnTo>
                    <a:pt x="1892300" y="3873500"/>
                  </a:lnTo>
                  <a:lnTo>
                    <a:pt x="1892300" y="3886200"/>
                  </a:lnTo>
                  <a:lnTo>
                    <a:pt x="1879600" y="3886200"/>
                  </a:lnTo>
                  <a:lnTo>
                    <a:pt x="1879600" y="3886200"/>
                  </a:lnTo>
                  <a:lnTo>
                    <a:pt x="1879600" y="3898900"/>
                  </a:lnTo>
                  <a:lnTo>
                    <a:pt x="1866900" y="3898900"/>
                  </a:lnTo>
                  <a:lnTo>
                    <a:pt x="1866900" y="3911600"/>
                  </a:lnTo>
                  <a:lnTo>
                    <a:pt x="1866900" y="3911600"/>
                  </a:lnTo>
                  <a:lnTo>
                    <a:pt x="1866900" y="3911600"/>
                  </a:lnTo>
                  <a:lnTo>
                    <a:pt x="1854200" y="3911600"/>
                  </a:lnTo>
                  <a:lnTo>
                    <a:pt x="1854200" y="3924300"/>
                  </a:lnTo>
                  <a:lnTo>
                    <a:pt x="1854200" y="3937000"/>
                  </a:lnTo>
                  <a:lnTo>
                    <a:pt x="1854200" y="3937000"/>
                  </a:lnTo>
                  <a:lnTo>
                    <a:pt x="1866900" y="3937000"/>
                  </a:lnTo>
                  <a:lnTo>
                    <a:pt x="1866900" y="3949700"/>
                  </a:lnTo>
                  <a:lnTo>
                    <a:pt x="1866900" y="3962400"/>
                  </a:lnTo>
                  <a:lnTo>
                    <a:pt x="1866900" y="3962400"/>
                  </a:lnTo>
                  <a:lnTo>
                    <a:pt x="1866900" y="3975100"/>
                  </a:lnTo>
                  <a:lnTo>
                    <a:pt x="1866900" y="3987800"/>
                  </a:lnTo>
                  <a:lnTo>
                    <a:pt x="1866900" y="3987800"/>
                  </a:lnTo>
                  <a:lnTo>
                    <a:pt x="1866900" y="4000500"/>
                  </a:lnTo>
                  <a:lnTo>
                    <a:pt x="1854200" y="4000500"/>
                  </a:lnTo>
                  <a:lnTo>
                    <a:pt x="1841500" y="4000500"/>
                  </a:lnTo>
                  <a:lnTo>
                    <a:pt x="1841500" y="4000500"/>
                  </a:lnTo>
                  <a:lnTo>
                    <a:pt x="1828800" y="4013200"/>
                  </a:lnTo>
                  <a:lnTo>
                    <a:pt x="1828800" y="4013200"/>
                  </a:lnTo>
                  <a:lnTo>
                    <a:pt x="1816100" y="4013200"/>
                  </a:lnTo>
                  <a:lnTo>
                    <a:pt x="1816100" y="4025900"/>
                  </a:lnTo>
                  <a:lnTo>
                    <a:pt x="1816100" y="4025900"/>
                  </a:lnTo>
                  <a:lnTo>
                    <a:pt x="1816100" y="4038600"/>
                  </a:lnTo>
                  <a:lnTo>
                    <a:pt x="1803400" y="4038600"/>
                  </a:lnTo>
                  <a:lnTo>
                    <a:pt x="1790700" y="4038600"/>
                  </a:lnTo>
                  <a:lnTo>
                    <a:pt x="1790700" y="4038600"/>
                  </a:lnTo>
                  <a:lnTo>
                    <a:pt x="1790700" y="4051300"/>
                  </a:lnTo>
                  <a:lnTo>
                    <a:pt x="1790700" y="4064000"/>
                  </a:lnTo>
                  <a:lnTo>
                    <a:pt x="1790700" y="4064000"/>
                  </a:lnTo>
                  <a:lnTo>
                    <a:pt x="1790700" y="4064000"/>
                  </a:lnTo>
                  <a:lnTo>
                    <a:pt x="1790700" y="4076700"/>
                  </a:lnTo>
                  <a:lnTo>
                    <a:pt x="1803400" y="4076700"/>
                  </a:lnTo>
                  <a:lnTo>
                    <a:pt x="1816100" y="4076700"/>
                  </a:lnTo>
                  <a:lnTo>
                    <a:pt x="1816100" y="4076700"/>
                  </a:lnTo>
                  <a:lnTo>
                    <a:pt x="1816100" y="4076700"/>
                  </a:lnTo>
                  <a:lnTo>
                    <a:pt x="1816100" y="4076700"/>
                  </a:lnTo>
                  <a:lnTo>
                    <a:pt x="1828800" y="4076700"/>
                  </a:lnTo>
                  <a:lnTo>
                    <a:pt x="1841500" y="4076700"/>
                  </a:lnTo>
                  <a:lnTo>
                    <a:pt x="1841500" y="4089400"/>
                  </a:lnTo>
                  <a:lnTo>
                    <a:pt x="1841500" y="4102100"/>
                  </a:lnTo>
                  <a:lnTo>
                    <a:pt x="1841500" y="4102100"/>
                  </a:lnTo>
                  <a:lnTo>
                    <a:pt x="1841500" y="4114800"/>
                  </a:lnTo>
                  <a:lnTo>
                    <a:pt x="1828800" y="4114800"/>
                  </a:lnTo>
                  <a:lnTo>
                    <a:pt x="1828800" y="4127500"/>
                  </a:lnTo>
                  <a:lnTo>
                    <a:pt x="1841500" y="4127500"/>
                  </a:lnTo>
                  <a:lnTo>
                    <a:pt x="1841500" y="4114800"/>
                  </a:lnTo>
                  <a:lnTo>
                    <a:pt x="1841500" y="4114800"/>
                  </a:lnTo>
                  <a:lnTo>
                    <a:pt x="1854200" y="4114800"/>
                  </a:lnTo>
                  <a:lnTo>
                    <a:pt x="1854200" y="4127500"/>
                  </a:lnTo>
                  <a:lnTo>
                    <a:pt x="1854200" y="4127500"/>
                  </a:lnTo>
                  <a:lnTo>
                    <a:pt x="1854200" y="4140200"/>
                  </a:lnTo>
                  <a:lnTo>
                    <a:pt x="1854200" y="4152900"/>
                  </a:lnTo>
                  <a:lnTo>
                    <a:pt x="1854200" y="4152900"/>
                  </a:lnTo>
                  <a:lnTo>
                    <a:pt x="1854200" y="4165600"/>
                  </a:lnTo>
                  <a:lnTo>
                    <a:pt x="1854200" y="4178300"/>
                  </a:lnTo>
                  <a:lnTo>
                    <a:pt x="1841500" y="4178300"/>
                  </a:lnTo>
                  <a:lnTo>
                    <a:pt x="1841500" y="4178300"/>
                  </a:lnTo>
                  <a:lnTo>
                    <a:pt x="1841500" y="4191000"/>
                  </a:lnTo>
                  <a:lnTo>
                    <a:pt x="1841500" y="4191000"/>
                  </a:lnTo>
                  <a:lnTo>
                    <a:pt x="1841500" y="4203700"/>
                  </a:lnTo>
                  <a:lnTo>
                    <a:pt x="1841500" y="4203700"/>
                  </a:lnTo>
                  <a:lnTo>
                    <a:pt x="1828800" y="4216400"/>
                  </a:lnTo>
                  <a:lnTo>
                    <a:pt x="1828800" y="4229100"/>
                  </a:lnTo>
                  <a:lnTo>
                    <a:pt x="1828800" y="4229100"/>
                  </a:lnTo>
                  <a:lnTo>
                    <a:pt x="1841500" y="4229100"/>
                  </a:lnTo>
                  <a:lnTo>
                    <a:pt x="1841500" y="4229100"/>
                  </a:lnTo>
                  <a:lnTo>
                    <a:pt x="1841500" y="4241800"/>
                  </a:lnTo>
                  <a:lnTo>
                    <a:pt x="1854200" y="4241800"/>
                  </a:lnTo>
                  <a:lnTo>
                    <a:pt x="1854200" y="4254500"/>
                  </a:lnTo>
                  <a:lnTo>
                    <a:pt x="1866900" y="4254500"/>
                  </a:lnTo>
                  <a:lnTo>
                    <a:pt x="1866900" y="4267200"/>
                  </a:lnTo>
                  <a:lnTo>
                    <a:pt x="1866900" y="4279900"/>
                  </a:lnTo>
                  <a:lnTo>
                    <a:pt x="1866900" y="4279900"/>
                  </a:lnTo>
                  <a:lnTo>
                    <a:pt x="1866900" y="4292600"/>
                  </a:lnTo>
                  <a:lnTo>
                    <a:pt x="1866900" y="4292600"/>
                  </a:lnTo>
                  <a:lnTo>
                    <a:pt x="1866900" y="4305300"/>
                  </a:lnTo>
                  <a:lnTo>
                    <a:pt x="1866900" y="4305300"/>
                  </a:lnTo>
                  <a:lnTo>
                    <a:pt x="1866900" y="4318000"/>
                  </a:lnTo>
                  <a:lnTo>
                    <a:pt x="1866900" y="4318000"/>
                  </a:lnTo>
                  <a:lnTo>
                    <a:pt x="1879600" y="4318000"/>
                  </a:lnTo>
                  <a:lnTo>
                    <a:pt x="1892300" y="4330700"/>
                  </a:lnTo>
                  <a:lnTo>
                    <a:pt x="1892300" y="4343400"/>
                  </a:lnTo>
                  <a:lnTo>
                    <a:pt x="1905000" y="4343400"/>
                  </a:lnTo>
                  <a:lnTo>
                    <a:pt x="1905000" y="4330700"/>
                  </a:lnTo>
                  <a:lnTo>
                    <a:pt x="1917700" y="4330700"/>
                  </a:lnTo>
                  <a:lnTo>
                    <a:pt x="1917700" y="4318000"/>
                  </a:lnTo>
                  <a:lnTo>
                    <a:pt x="1917700" y="4343400"/>
                  </a:lnTo>
                  <a:lnTo>
                    <a:pt x="1917700" y="4343400"/>
                  </a:lnTo>
                  <a:lnTo>
                    <a:pt x="1917700" y="4356100"/>
                  </a:lnTo>
                  <a:lnTo>
                    <a:pt x="1917700" y="4368800"/>
                  </a:lnTo>
                  <a:lnTo>
                    <a:pt x="1917700" y="4368800"/>
                  </a:lnTo>
                  <a:lnTo>
                    <a:pt x="1930400" y="4368800"/>
                  </a:lnTo>
                  <a:lnTo>
                    <a:pt x="1930400" y="4356100"/>
                  </a:lnTo>
                  <a:lnTo>
                    <a:pt x="1943100" y="4356100"/>
                  </a:lnTo>
                  <a:lnTo>
                    <a:pt x="1943100" y="4343400"/>
                  </a:lnTo>
                  <a:lnTo>
                    <a:pt x="1943100" y="4343400"/>
                  </a:lnTo>
                  <a:lnTo>
                    <a:pt x="1943100" y="4343400"/>
                  </a:lnTo>
                  <a:lnTo>
                    <a:pt x="1943100" y="4356100"/>
                  </a:lnTo>
                  <a:lnTo>
                    <a:pt x="1943100" y="4368800"/>
                  </a:lnTo>
                  <a:lnTo>
                    <a:pt x="1943100" y="4368800"/>
                  </a:lnTo>
                  <a:lnTo>
                    <a:pt x="1955800" y="4368800"/>
                  </a:lnTo>
                  <a:lnTo>
                    <a:pt x="1955800" y="4381500"/>
                  </a:lnTo>
                  <a:lnTo>
                    <a:pt x="1943100" y="4394200"/>
                  </a:lnTo>
                  <a:lnTo>
                    <a:pt x="1955800" y="4394200"/>
                  </a:lnTo>
                  <a:lnTo>
                    <a:pt x="1955800" y="4394200"/>
                  </a:lnTo>
                  <a:lnTo>
                    <a:pt x="1955800" y="4406900"/>
                  </a:lnTo>
                  <a:lnTo>
                    <a:pt x="1968500" y="4406900"/>
                  </a:lnTo>
                  <a:lnTo>
                    <a:pt x="1968500" y="4406900"/>
                  </a:lnTo>
                  <a:lnTo>
                    <a:pt x="1981200" y="4406900"/>
                  </a:lnTo>
                  <a:lnTo>
                    <a:pt x="1993900" y="4406900"/>
                  </a:lnTo>
                  <a:lnTo>
                    <a:pt x="1993900" y="4419600"/>
                  </a:lnTo>
                  <a:lnTo>
                    <a:pt x="1993900" y="4419600"/>
                  </a:lnTo>
                  <a:lnTo>
                    <a:pt x="2006600" y="4419600"/>
                  </a:lnTo>
                  <a:lnTo>
                    <a:pt x="2006600" y="4419600"/>
                  </a:lnTo>
                  <a:lnTo>
                    <a:pt x="2019300" y="4419600"/>
                  </a:lnTo>
                  <a:lnTo>
                    <a:pt x="2019300" y="4419600"/>
                  </a:lnTo>
                  <a:lnTo>
                    <a:pt x="2032000" y="4419600"/>
                  </a:lnTo>
                  <a:lnTo>
                    <a:pt x="2032000" y="4419600"/>
                  </a:lnTo>
                  <a:lnTo>
                    <a:pt x="2032000" y="4419600"/>
                  </a:lnTo>
                  <a:lnTo>
                    <a:pt x="2044700" y="4419600"/>
                  </a:lnTo>
                  <a:lnTo>
                    <a:pt x="2057400" y="4419600"/>
                  </a:lnTo>
                  <a:lnTo>
                    <a:pt x="2057400" y="4406900"/>
                  </a:lnTo>
                  <a:lnTo>
                    <a:pt x="2057400" y="4406900"/>
                  </a:lnTo>
                  <a:lnTo>
                    <a:pt x="2070100" y="4394200"/>
                  </a:lnTo>
                  <a:lnTo>
                    <a:pt x="2082800" y="4394200"/>
                  </a:lnTo>
                  <a:lnTo>
                    <a:pt x="2082800" y="4406900"/>
                  </a:lnTo>
                  <a:lnTo>
                    <a:pt x="2082800" y="4406900"/>
                  </a:lnTo>
                  <a:lnTo>
                    <a:pt x="2095500" y="4406900"/>
                  </a:lnTo>
                  <a:lnTo>
                    <a:pt x="2095500" y="4419600"/>
                  </a:lnTo>
                  <a:lnTo>
                    <a:pt x="2108200" y="4419600"/>
                  </a:lnTo>
                  <a:lnTo>
                    <a:pt x="2108200" y="4406900"/>
                  </a:lnTo>
                  <a:lnTo>
                    <a:pt x="2108200" y="4394200"/>
                  </a:lnTo>
                  <a:lnTo>
                    <a:pt x="2095500" y="4394200"/>
                  </a:lnTo>
                  <a:lnTo>
                    <a:pt x="2082800" y="4394200"/>
                  </a:lnTo>
                  <a:lnTo>
                    <a:pt x="2082800" y="4394200"/>
                  </a:lnTo>
                  <a:lnTo>
                    <a:pt x="2070100" y="4394200"/>
                  </a:lnTo>
                  <a:lnTo>
                    <a:pt x="2070100" y="4381500"/>
                  </a:lnTo>
                  <a:lnTo>
                    <a:pt x="2070100" y="4368800"/>
                  </a:lnTo>
                  <a:lnTo>
                    <a:pt x="2057400" y="4368800"/>
                  </a:lnTo>
                  <a:lnTo>
                    <a:pt x="2057400" y="4356100"/>
                  </a:lnTo>
                  <a:lnTo>
                    <a:pt x="2057400" y="4356100"/>
                  </a:lnTo>
                  <a:lnTo>
                    <a:pt x="2057400" y="4343400"/>
                  </a:lnTo>
                  <a:lnTo>
                    <a:pt x="2044700" y="4343400"/>
                  </a:lnTo>
                  <a:lnTo>
                    <a:pt x="2032000" y="4343400"/>
                  </a:lnTo>
                  <a:lnTo>
                    <a:pt x="2032000" y="4343400"/>
                  </a:lnTo>
                  <a:lnTo>
                    <a:pt x="2032000" y="4343400"/>
                  </a:lnTo>
                  <a:lnTo>
                    <a:pt x="2019300" y="4343400"/>
                  </a:lnTo>
                  <a:lnTo>
                    <a:pt x="2019300" y="4343400"/>
                  </a:lnTo>
                  <a:lnTo>
                    <a:pt x="2019300" y="4330700"/>
                  </a:lnTo>
                  <a:lnTo>
                    <a:pt x="2019300" y="4318000"/>
                  </a:lnTo>
                  <a:lnTo>
                    <a:pt x="2019300" y="4318000"/>
                  </a:lnTo>
                  <a:lnTo>
                    <a:pt x="2019300" y="4305300"/>
                  </a:lnTo>
                  <a:lnTo>
                    <a:pt x="2019300" y="4305300"/>
                  </a:lnTo>
                  <a:lnTo>
                    <a:pt x="2019300" y="4292600"/>
                  </a:lnTo>
                  <a:lnTo>
                    <a:pt x="2019300" y="4279900"/>
                  </a:lnTo>
                  <a:lnTo>
                    <a:pt x="2006600" y="4279900"/>
                  </a:lnTo>
                  <a:lnTo>
                    <a:pt x="1993900" y="4279900"/>
                  </a:lnTo>
                  <a:lnTo>
                    <a:pt x="1993900" y="4292600"/>
                  </a:lnTo>
                  <a:lnTo>
                    <a:pt x="1993900" y="4292600"/>
                  </a:lnTo>
                  <a:lnTo>
                    <a:pt x="1993900" y="4305300"/>
                  </a:lnTo>
                  <a:lnTo>
                    <a:pt x="1981200" y="4305300"/>
                  </a:lnTo>
                  <a:lnTo>
                    <a:pt x="1981200" y="4318000"/>
                  </a:lnTo>
                  <a:lnTo>
                    <a:pt x="1968500" y="4318000"/>
                  </a:lnTo>
                  <a:lnTo>
                    <a:pt x="1968500" y="4318000"/>
                  </a:lnTo>
                  <a:lnTo>
                    <a:pt x="1981200" y="4318000"/>
                  </a:lnTo>
                  <a:lnTo>
                    <a:pt x="1981200" y="4305300"/>
                  </a:lnTo>
                  <a:lnTo>
                    <a:pt x="1981200" y="4305300"/>
                  </a:lnTo>
                  <a:lnTo>
                    <a:pt x="1993900" y="4292600"/>
                  </a:lnTo>
                  <a:lnTo>
                    <a:pt x="1993900" y="4279900"/>
                  </a:lnTo>
                  <a:lnTo>
                    <a:pt x="1993900" y="4279900"/>
                  </a:lnTo>
                  <a:lnTo>
                    <a:pt x="2006600" y="4279900"/>
                  </a:lnTo>
                  <a:lnTo>
                    <a:pt x="2006600" y="4267200"/>
                  </a:lnTo>
                  <a:lnTo>
                    <a:pt x="2019300" y="4267200"/>
                  </a:lnTo>
                  <a:lnTo>
                    <a:pt x="2019300" y="4254500"/>
                  </a:lnTo>
                  <a:lnTo>
                    <a:pt x="2019300" y="4254500"/>
                  </a:lnTo>
                  <a:lnTo>
                    <a:pt x="2019300" y="4241800"/>
                  </a:lnTo>
                  <a:lnTo>
                    <a:pt x="2032000" y="4241800"/>
                  </a:lnTo>
                  <a:lnTo>
                    <a:pt x="2019300" y="4229100"/>
                  </a:lnTo>
                  <a:lnTo>
                    <a:pt x="2019300" y="4229100"/>
                  </a:lnTo>
                  <a:lnTo>
                    <a:pt x="2019300" y="4216400"/>
                  </a:lnTo>
                  <a:lnTo>
                    <a:pt x="2019300" y="4203700"/>
                  </a:lnTo>
                  <a:lnTo>
                    <a:pt x="2032000" y="4203700"/>
                  </a:lnTo>
                  <a:lnTo>
                    <a:pt x="2032000" y="4203700"/>
                  </a:lnTo>
                  <a:lnTo>
                    <a:pt x="2044700" y="4203700"/>
                  </a:lnTo>
                  <a:lnTo>
                    <a:pt x="2057400" y="4203700"/>
                  </a:lnTo>
                  <a:lnTo>
                    <a:pt x="2057400" y="4191000"/>
                  </a:lnTo>
                  <a:lnTo>
                    <a:pt x="2057400" y="4191000"/>
                  </a:lnTo>
                  <a:lnTo>
                    <a:pt x="2057400" y="4178300"/>
                  </a:lnTo>
                  <a:lnTo>
                    <a:pt x="2057400" y="4178300"/>
                  </a:lnTo>
                  <a:lnTo>
                    <a:pt x="2070100" y="4178300"/>
                  </a:lnTo>
                  <a:lnTo>
                    <a:pt x="2070100" y="4165600"/>
                  </a:lnTo>
                  <a:lnTo>
                    <a:pt x="2070100" y="4152900"/>
                  </a:lnTo>
                  <a:lnTo>
                    <a:pt x="2082800" y="4152900"/>
                  </a:lnTo>
                  <a:lnTo>
                    <a:pt x="2082800" y="4152900"/>
                  </a:lnTo>
                  <a:lnTo>
                    <a:pt x="2095500" y="4152900"/>
                  </a:lnTo>
                  <a:lnTo>
                    <a:pt x="2095500" y="4152900"/>
                  </a:lnTo>
                  <a:lnTo>
                    <a:pt x="2108200" y="4152900"/>
                  </a:lnTo>
                  <a:lnTo>
                    <a:pt x="2108200" y="4152900"/>
                  </a:lnTo>
                  <a:lnTo>
                    <a:pt x="2108200" y="4140200"/>
                  </a:lnTo>
                  <a:lnTo>
                    <a:pt x="2120900" y="4140200"/>
                  </a:lnTo>
                  <a:lnTo>
                    <a:pt x="2120900" y="4127500"/>
                  </a:lnTo>
                  <a:lnTo>
                    <a:pt x="2133600" y="4127500"/>
                  </a:lnTo>
                  <a:lnTo>
                    <a:pt x="2133600" y="4127500"/>
                  </a:lnTo>
                  <a:lnTo>
                    <a:pt x="2133600" y="4114800"/>
                  </a:lnTo>
                  <a:lnTo>
                    <a:pt x="2146300" y="4114800"/>
                  </a:lnTo>
                  <a:lnTo>
                    <a:pt x="2146300" y="4102100"/>
                  </a:lnTo>
                  <a:lnTo>
                    <a:pt x="2146300" y="4102100"/>
                  </a:lnTo>
                  <a:lnTo>
                    <a:pt x="2159000" y="4102100"/>
                  </a:lnTo>
                  <a:lnTo>
                    <a:pt x="2159000" y="4089400"/>
                  </a:lnTo>
                  <a:lnTo>
                    <a:pt x="2159000" y="4076700"/>
                  </a:lnTo>
                  <a:lnTo>
                    <a:pt x="2159000" y="4076700"/>
                  </a:lnTo>
                  <a:lnTo>
                    <a:pt x="2159000" y="4064000"/>
                  </a:lnTo>
                  <a:lnTo>
                    <a:pt x="2159000" y="4064000"/>
                  </a:lnTo>
                  <a:lnTo>
                    <a:pt x="2159000" y="4064000"/>
                  </a:lnTo>
                  <a:lnTo>
                    <a:pt x="2146300" y="4064000"/>
                  </a:lnTo>
                  <a:lnTo>
                    <a:pt x="2133600" y="4064000"/>
                  </a:lnTo>
                  <a:lnTo>
                    <a:pt x="2133600" y="4051300"/>
                  </a:lnTo>
                  <a:lnTo>
                    <a:pt x="2120900" y="4051300"/>
                  </a:lnTo>
                  <a:lnTo>
                    <a:pt x="2120900" y="4038600"/>
                  </a:lnTo>
                  <a:lnTo>
                    <a:pt x="2108200" y="4038600"/>
                  </a:lnTo>
                  <a:lnTo>
                    <a:pt x="2108200" y="4038600"/>
                  </a:lnTo>
                  <a:lnTo>
                    <a:pt x="2095500" y="4038600"/>
                  </a:lnTo>
                  <a:lnTo>
                    <a:pt x="2082800" y="4038600"/>
                  </a:lnTo>
                  <a:lnTo>
                    <a:pt x="2082800" y="4025900"/>
                  </a:lnTo>
                  <a:lnTo>
                    <a:pt x="2082800" y="4025900"/>
                  </a:lnTo>
                  <a:lnTo>
                    <a:pt x="2082800" y="4013200"/>
                  </a:lnTo>
                  <a:lnTo>
                    <a:pt x="2082800" y="4013200"/>
                  </a:lnTo>
                  <a:lnTo>
                    <a:pt x="2082800" y="4000500"/>
                  </a:lnTo>
                  <a:lnTo>
                    <a:pt x="2082800" y="3987800"/>
                  </a:lnTo>
                  <a:lnTo>
                    <a:pt x="2095500" y="3987800"/>
                  </a:lnTo>
                  <a:lnTo>
                    <a:pt x="2108200" y="3987800"/>
                  </a:lnTo>
                  <a:lnTo>
                    <a:pt x="2108200" y="3975100"/>
                  </a:lnTo>
                  <a:lnTo>
                    <a:pt x="2108200" y="3975100"/>
                  </a:lnTo>
                  <a:lnTo>
                    <a:pt x="2120900" y="3962400"/>
                  </a:lnTo>
                  <a:lnTo>
                    <a:pt x="2133600" y="3962400"/>
                  </a:lnTo>
                  <a:lnTo>
                    <a:pt x="2133600" y="3962400"/>
                  </a:lnTo>
                  <a:lnTo>
                    <a:pt x="2146300" y="3962400"/>
                  </a:lnTo>
                  <a:lnTo>
                    <a:pt x="2159000" y="3962400"/>
                  </a:lnTo>
                  <a:lnTo>
                    <a:pt x="2159000" y="3962400"/>
                  </a:lnTo>
                  <a:lnTo>
                    <a:pt x="2171700" y="3962400"/>
                  </a:lnTo>
                  <a:lnTo>
                    <a:pt x="2184400" y="3962400"/>
                  </a:lnTo>
                  <a:lnTo>
                    <a:pt x="2184400" y="3962400"/>
                  </a:lnTo>
                  <a:lnTo>
                    <a:pt x="2184400" y="3949700"/>
                  </a:lnTo>
                  <a:lnTo>
                    <a:pt x="2197100" y="3949700"/>
                  </a:lnTo>
                  <a:lnTo>
                    <a:pt x="2197100" y="3937000"/>
                  </a:lnTo>
                  <a:lnTo>
                    <a:pt x="2209800" y="3937000"/>
                  </a:lnTo>
                  <a:lnTo>
                    <a:pt x="2209800" y="3924300"/>
                  </a:lnTo>
                  <a:lnTo>
                    <a:pt x="2209800" y="3911600"/>
                  </a:lnTo>
                  <a:lnTo>
                    <a:pt x="2209800" y="3911600"/>
                  </a:lnTo>
                  <a:lnTo>
                    <a:pt x="2209800" y="3898900"/>
                  </a:lnTo>
                  <a:lnTo>
                    <a:pt x="2209800" y="3898900"/>
                  </a:lnTo>
                  <a:lnTo>
                    <a:pt x="2209800" y="3886200"/>
                  </a:lnTo>
                  <a:lnTo>
                    <a:pt x="2209800" y="3886200"/>
                  </a:lnTo>
                  <a:lnTo>
                    <a:pt x="2222500" y="3886200"/>
                  </a:lnTo>
                  <a:lnTo>
                    <a:pt x="2222500" y="3873500"/>
                  </a:lnTo>
                  <a:lnTo>
                    <a:pt x="2235200" y="3873500"/>
                  </a:lnTo>
                  <a:lnTo>
                    <a:pt x="2235200" y="3860800"/>
                  </a:lnTo>
                  <a:lnTo>
                    <a:pt x="2235200" y="3860800"/>
                  </a:lnTo>
                  <a:lnTo>
                    <a:pt x="2235200" y="3848100"/>
                  </a:lnTo>
                  <a:lnTo>
                    <a:pt x="2235200" y="3848100"/>
                  </a:lnTo>
                  <a:lnTo>
                    <a:pt x="2235200" y="3835400"/>
                  </a:lnTo>
                  <a:lnTo>
                    <a:pt x="2235200" y="3822700"/>
                  </a:lnTo>
                  <a:lnTo>
                    <a:pt x="2222500" y="3822700"/>
                  </a:lnTo>
                  <a:lnTo>
                    <a:pt x="2222500" y="3822700"/>
                  </a:lnTo>
                  <a:lnTo>
                    <a:pt x="2209800" y="3822700"/>
                  </a:lnTo>
                  <a:lnTo>
                    <a:pt x="2209800" y="3810000"/>
                  </a:lnTo>
                  <a:lnTo>
                    <a:pt x="2209800" y="3797300"/>
                  </a:lnTo>
                  <a:lnTo>
                    <a:pt x="2209800" y="3797300"/>
                  </a:lnTo>
                  <a:lnTo>
                    <a:pt x="2209800" y="3784600"/>
                  </a:lnTo>
                  <a:lnTo>
                    <a:pt x="2222500" y="3784600"/>
                  </a:lnTo>
                  <a:lnTo>
                    <a:pt x="2222500" y="3771900"/>
                  </a:lnTo>
                  <a:lnTo>
                    <a:pt x="2235200" y="3771900"/>
                  </a:lnTo>
                  <a:lnTo>
                    <a:pt x="2235200" y="3771900"/>
                  </a:lnTo>
                  <a:lnTo>
                    <a:pt x="2235200" y="3759200"/>
                  </a:lnTo>
                  <a:lnTo>
                    <a:pt x="2247900" y="3771900"/>
                  </a:lnTo>
                  <a:lnTo>
                    <a:pt x="2260600" y="3771900"/>
                  </a:lnTo>
                  <a:lnTo>
                    <a:pt x="2260600" y="3771900"/>
                  </a:lnTo>
                  <a:lnTo>
                    <a:pt x="2260600" y="3771900"/>
                  </a:lnTo>
                  <a:lnTo>
                    <a:pt x="2273300" y="3771900"/>
                  </a:lnTo>
                  <a:lnTo>
                    <a:pt x="2273300" y="3771900"/>
                  </a:lnTo>
                  <a:lnTo>
                    <a:pt x="2273300" y="3784600"/>
                  </a:lnTo>
                  <a:lnTo>
                    <a:pt x="2286000" y="3784600"/>
                  </a:lnTo>
                  <a:lnTo>
                    <a:pt x="2298700" y="3784600"/>
                  </a:lnTo>
                  <a:lnTo>
                    <a:pt x="2298700" y="3784600"/>
                  </a:lnTo>
                  <a:lnTo>
                    <a:pt x="2311400" y="3784600"/>
                  </a:lnTo>
                  <a:lnTo>
                    <a:pt x="2324100" y="3784600"/>
                  </a:lnTo>
                  <a:lnTo>
                    <a:pt x="2324100" y="3771900"/>
                  </a:lnTo>
                  <a:lnTo>
                    <a:pt x="2324100" y="3771900"/>
                  </a:lnTo>
                  <a:lnTo>
                    <a:pt x="2324100" y="3759200"/>
                  </a:lnTo>
                  <a:lnTo>
                    <a:pt x="2324100" y="3746500"/>
                  </a:lnTo>
                  <a:lnTo>
                    <a:pt x="2336800" y="3746500"/>
                  </a:lnTo>
                  <a:lnTo>
                    <a:pt x="2336800" y="3746500"/>
                  </a:lnTo>
                  <a:lnTo>
                    <a:pt x="2336800" y="3733800"/>
                  </a:lnTo>
                  <a:lnTo>
                    <a:pt x="2336800" y="3721100"/>
                  </a:lnTo>
                  <a:lnTo>
                    <a:pt x="2336800" y="3721100"/>
                  </a:lnTo>
                  <a:lnTo>
                    <a:pt x="2336800" y="3708400"/>
                  </a:lnTo>
                  <a:lnTo>
                    <a:pt x="2349500" y="3708400"/>
                  </a:lnTo>
                  <a:lnTo>
                    <a:pt x="2349500" y="3695700"/>
                  </a:lnTo>
                  <a:lnTo>
                    <a:pt x="2349500" y="3695700"/>
                  </a:lnTo>
                  <a:lnTo>
                    <a:pt x="2349500" y="3683000"/>
                  </a:lnTo>
                  <a:lnTo>
                    <a:pt x="2349500" y="3683000"/>
                  </a:lnTo>
                  <a:lnTo>
                    <a:pt x="2362200" y="3670300"/>
                  </a:lnTo>
                  <a:lnTo>
                    <a:pt x="2374900" y="3670300"/>
                  </a:lnTo>
                  <a:lnTo>
                    <a:pt x="2374900" y="3670300"/>
                  </a:lnTo>
                  <a:lnTo>
                    <a:pt x="2374900" y="3683000"/>
                  </a:lnTo>
                  <a:lnTo>
                    <a:pt x="2387600" y="3683000"/>
                  </a:lnTo>
                  <a:lnTo>
                    <a:pt x="2400300" y="3683000"/>
                  </a:lnTo>
                  <a:lnTo>
                    <a:pt x="2400300" y="3683000"/>
                  </a:lnTo>
                  <a:lnTo>
                    <a:pt x="2413000" y="3670300"/>
                  </a:lnTo>
                  <a:lnTo>
                    <a:pt x="2425700" y="3670300"/>
                  </a:lnTo>
                  <a:lnTo>
                    <a:pt x="2425700" y="3670300"/>
                  </a:lnTo>
                  <a:lnTo>
                    <a:pt x="2438400" y="3670300"/>
                  </a:lnTo>
                  <a:lnTo>
                    <a:pt x="2451100" y="3670300"/>
                  </a:lnTo>
                  <a:lnTo>
                    <a:pt x="2451100" y="3670300"/>
                  </a:lnTo>
                  <a:lnTo>
                    <a:pt x="2463800" y="3670300"/>
                  </a:lnTo>
                  <a:lnTo>
                    <a:pt x="2476500" y="3670300"/>
                  </a:lnTo>
                  <a:lnTo>
                    <a:pt x="2476500" y="3670300"/>
                  </a:lnTo>
                  <a:lnTo>
                    <a:pt x="2489200" y="3670300"/>
                  </a:lnTo>
                  <a:lnTo>
                    <a:pt x="2501900" y="3670300"/>
                  </a:lnTo>
                  <a:lnTo>
                    <a:pt x="2501900" y="3670300"/>
                  </a:lnTo>
                  <a:lnTo>
                    <a:pt x="2501900" y="3657600"/>
                  </a:lnTo>
                  <a:lnTo>
                    <a:pt x="2514600" y="3657600"/>
                  </a:lnTo>
                  <a:lnTo>
                    <a:pt x="2514600" y="3644900"/>
                  </a:lnTo>
                  <a:lnTo>
                    <a:pt x="2514600" y="3644900"/>
                  </a:lnTo>
                  <a:lnTo>
                    <a:pt x="2527300" y="3644900"/>
                  </a:lnTo>
                  <a:lnTo>
                    <a:pt x="2527300" y="3644900"/>
                  </a:lnTo>
                  <a:lnTo>
                    <a:pt x="2540000" y="3644900"/>
                  </a:lnTo>
                  <a:lnTo>
                    <a:pt x="2540000" y="3644900"/>
                  </a:lnTo>
                  <a:lnTo>
                    <a:pt x="2540000" y="3632200"/>
                  </a:lnTo>
                  <a:lnTo>
                    <a:pt x="2552700" y="3619500"/>
                  </a:lnTo>
                  <a:lnTo>
                    <a:pt x="2552700" y="3619500"/>
                  </a:lnTo>
                  <a:lnTo>
                    <a:pt x="2565400" y="3619500"/>
                  </a:lnTo>
                  <a:lnTo>
                    <a:pt x="2565400" y="3619500"/>
                  </a:lnTo>
                  <a:lnTo>
                    <a:pt x="2565400" y="3606800"/>
                  </a:lnTo>
                  <a:lnTo>
                    <a:pt x="2578100" y="3606800"/>
                  </a:lnTo>
                  <a:lnTo>
                    <a:pt x="2578100" y="3606800"/>
                  </a:lnTo>
                  <a:lnTo>
                    <a:pt x="2590800" y="3606800"/>
                  </a:lnTo>
                  <a:lnTo>
                    <a:pt x="2590800" y="3594100"/>
                  </a:lnTo>
                  <a:lnTo>
                    <a:pt x="2590800" y="3581400"/>
                  </a:lnTo>
                  <a:lnTo>
                    <a:pt x="2590800" y="3581400"/>
                  </a:lnTo>
                  <a:lnTo>
                    <a:pt x="2590800" y="3581400"/>
                  </a:lnTo>
                  <a:lnTo>
                    <a:pt x="2590800" y="3581400"/>
                  </a:lnTo>
                  <a:lnTo>
                    <a:pt x="2590800" y="3568700"/>
                  </a:lnTo>
                  <a:lnTo>
                    <a:pt x="2590800" y="3556000"/>
                  </a:lnTo>
                  <a:lnTo>
                    <a:pt x="2578100" y="3556000"/>
                  </a:lnTo>
                  <a:lnTo>
                    <a:pt x="2565400" y="3556000"/>
                  </a:lnTo>
                  <a:lnTo>
                    <a:pt x="2565400" y="3556000"/>
                  </a:lnTo>
                  <a:lnTo>
                    <a:pt x="2565400" y="3556000"/>
                  </a:lnTo>
                  <a:lnTo>
                    <a:pt x="2565400" y="3543300"/>
                  </a:lnTo>
                  <a:lnTo>
                    <a:pt x="2565400" y="3530600"/>
                  </a:lnTo>
                  <a:lnTo>
                    <a:pt x="2565400" y="3530600"/>
                  </a:lnTo>
                  <a:lnTo>
                    <a:pt x="2565400" y="3517900"/>
                  </a:lnTo>
                  <a:lnTo>
                    <a:pt x="2565400" y="3505200"/>
                  </a:lnTo>
                  <a:lnTo>
                    <a:pt x="2565400" y="3505200"/>
                  </a:lnTo>
                  <a:lnTo>
                    <a:pt x="2552700" y="3505200"/>
                  </a:lnTo>
                  <a:lnTo>
                    <a:pt x="2540000" y="3505200"/>
                  </a:lnTo>
                  <a:lnTo>
                    <a:pt x="2540000" y="3492500"/>
                  </a:lnTo>
                  <a:lnTo>
                    <a:pt x="2540000" y="3492500"/>
                  </a:lnTo>
                  <a:lnTo>
                    <a:pt x="2540000" y="3479800"/>
                  </a:lnTo>
                  <a:lnTo>
                    <a:pt x="2540000" y="3479800"/>
                  </a:lnTo>
                  <a:lnTo>
                    <a:pt x="2540000" y="3479800"/>
                  </a:lnTo>
                  <a:lnTo>
                    <a:pt x="2552700" y="3479800"/>
                  </a:lnTo>
                  <a:lnTo>
                    <a:pt x="2552700" y="3467100"/>
                  </a:lnTo>
                  <a:lnTo>
                    <a:pt x="2565400" y="3467100"/>
                  </a:lnTo>
                  <a:lnTo>
                    <a:pt x="2565400" y="3467100"/>
                  </a:lnTo>
                  <a:lnTo>
                    <a:pt x="2565400" y="3479800"/>
                  </a:lnTo>
                  <a:lnTo>
                    <a:pt x="2578100" y="3479800"/>
                  </a:lnTo>
                  <a:lnTo>
                    <a:pt x="2590800" y="3479800"/>
                  </a:lnTo>
                  <a:lnTo>
                    <a:pt x="2590800" y="3479800"/>
                  </a:lnTo>
                  <a:lnTo>
                    <a:pt x="2603500" y="3479800"/>
                  </a:lnTo>
                  <a:lnTo>
                    <a:pt x="2616200" y="3479800"/>
                  </a:lnTo>
                  <a:lnTo>
                    <a:pt x="2616200" y="3492500"/>
                  </a:lnTo>
                  <a:lnTo>
                    <a:pt x="2616200" y="3492500"/>
                  </a:lnTo>
                  <a:lnTo>
                    <a:pt x="2628900" y="3492500"/>
                  </a:lnTo>
                  <a:lnTo>
                    <a:pt x="2641600" y="3505200"/>
                  </a:lnTo>
                  <a:lnTo>
                    <a:pt x="2641600" y="3505200"/>
                  </a:lnTo>
                  <a:lnTo>
                    <a:pt x="2654300" y="3505200"/>
                  </a:lnTo>
                  <a:lnTo>
                    <a:pt x="2667000" y="3505200"/>
                  </a:lnTo>
                  <a:lnTo>
                    <a:pt x="2667000" y="3492500"/>
                  </a:lnTo>
                  <a:lnTo>
                    <a:pt x="2667000" y="3492500"/>
                  </a:lnTo>
                  <a:lnTo>
                    <a:pt x="2679700" y="3492500"/>
                  </a:lnTo>
                  <a:lnTo>
                    <a:pt x="2679700" y="3479800"/>
                  </a:lnTo>
                  <a:lnTo>
                    <a:pt x="2692400" y="3479800"/>
                  </a:lnTo>
                  <a:lnTo>
                    <a:pt x="2692400" y="3479800"/>
                  </a:lnTo>
                  <a:lnTo>
                    <a:pt x="2705100" y="3479800"/>
                  </a:lnTo>
                  <a:lnTo>
                    <a:pt x="2717800" y="3479800"/>
                  </a:lnTo>
                  <a:lnTo>
                    <a:pt x="2717800" y="3479800"/>
                  </a:lnTo>
                  <a:lnTo>
                    <a:pt x="2730500" y="3479800"/>
                  </a:lnTo>
                  <a:lnTo>
                    <a:pt x="2730500" y="3467100"/>
                  </a:lnTo>
                  <a:lnTo>
                    <a:pt x="2743200" y="3467100"/>
                  </a:lnTo>
                  <a:lnTo>
                    <a:pt x="2743200" y="3454400"/>
                  </a:lnTo>
                  <a:lnTo>
                    <a:pt x="2743200" y="3454400"/>
                  </a:lnTo>
                  <a:lnTo>
                    <a:pt x="2743200" y="3454400"/>
                  </a:lnTo>
                  <a:lnTo>
                    <a:pt x="2755900" y="3454400"/>
                  </a:lnTo>
                  <a:lnTo>
                    <a:pt x="2755900" y="3441700"/>
                  </a:lnTo>
                  <a:lnTo>
                    <a:pt x="2755900" y="3441700"/>
                  </a:lnTo>
                  <a:lnTo>
                    <a:pt x="2755900" y="3429000"/>
                  </a:lnTo>
                  <a:lnTo>
                    <a:pt x="2768600" y="3429000"/>
                  </a:lnTo>
                  <a:lnTo>
                    <a:pt x="2768600" y="3429000"/>
                  </a:lnTo>
                  <a:lnTo>
                    <a:pt x="2768600" y="3416300"/>
                  </a:lnTo>
                  <a:lnTo>
                    <a:pt x="2781300" y="3416300"/>
                  </a:lnTo>
                  <a:lnTo>
                    <a:pt x="2781300" y="3403600"/>
                  </a:lnTo>
                  <a:lnTo>
                    <a:pt x="2781300" y="3403600"/>
                  </a:lnTo>
                  <a:lnTo>
                    <a:pt x="2794000" y="3403600"/>
                  </a:lnTo>
                  <a:lnTo>
                    <a:pt x="2806700" y="3403600"/>
                  </a:lnTo>
                  <a:lnTo>
                    <a:pt x="2806700" y="3403600"/>
                  </a:lnTo>
                  <a:lnTo>
                    <a:pt x="2819400" y="3390900"/>
                  </a:lnTo>
                  <a:lnTo>
                    <a:pt x="2819400" y="3378200"/>
                  </a:lnTo>
                  <a:lnTo>
                    <a:pt x="2832100" y="3378200"/>
                  </a:lnTo>
                  <a:lnTo>
                    <a:pt x="2832100" y="3378200"/>
                  </a:lnTo>
                  <a:lnTo>
                    <a:pt x="2832100" y="3365500"/>
                  </a:lnTo>
                  <a:lnTo>
                    <a:pt x="2832100" y="3365500"/>
                  </a:lnTo>
                  <a:lnTo>
                    <a:pt x="2832100" y="3365500"/>
                  </a:lnTo>
                  <a:lnTo>
                    <a:pt x="2844800" y="3352800"/>
                  </a:lnTo>
                  <a:lnTo>
                    <a:pt x="2844800" y="3340100"/>
                  </a:lnTo>
                  <a:lnTo>
                    <a:pt x="2857500" y="3340100"/>
                  </a:lnTo>
                  <a:lnTo>
                    <a:pt x="2857500" y="3340100"/>
                  </a:lnTo>
                  <a:lnTo>
                    <a:pt x="2857500" y="3327400"/>
                  </a:lnTo>
                  <a:lnTo>
                    <a:pt x="2870200" y="3314700"/>
                  </a:lnTo>
                  <a:lnTo>
                    <a:pt x="2882900" y="3314700"/>
                  </a:lnTo>
                  <a:lnTo>
                    <a:pt x="2882900" y="3314700"/>
                  </a:lnTo>
                  <a:lnTo>
                    <a:pt x="2882900" y="3314700"/>
                  </a:lnTo>
                  <a:lnTo>
                    <a:pt x="2895600" y="3314700"/>
                  </a:lnTo>
                  <a:lnTo>
                    <a:pt x="2895600" y="3302000"/>
                  </a:lnTo>
                  <a:lnTo>
                    <a:pt x="2895600" y="3289300"/>
                  </a:lnTo>
                  <a:lnTo>
                    <a:pt x="2908300" y="3289300"/>
                  </a:lnTo>
                  <a:lnTo>
                    <a:pt x="2908300" y="3289300"/>
                  </a:lnTo>
                  <a:lnTo>
                    <a:pt x="2921000" y="3289300"/>
                  </a:lnTo>
                  <a:lnTo>
                    <a:pt x="2933700" y="3289300"/>
                  </a:lnTo>
                  <a:lnTo>
                    <a:pt x="2933700" y="3289300"/>
                  </a:lnTo>
                  <a:lnTo>
                    <a:pt x="2946400" y="3289300"/>
                  </a:lnTo>
                  <a:lnTo>
                    <a:pt x="2946400" y="3276600"/>
                  </a:lnTo>
                  <a:lnTo>
                    <a:pt x="2959100" y="3276600"/>
                  </a:lnTo>
                  <a:lnTo>
                    <a:pt x="2959100" y="3263900"/>
                  </a:lnTo>
                  <a:lnTo>
                    <a:pt x="2959100" y="3263900"/>
                  </a:lnTo>
                  <a:lnTo>
                    <a:pt x="2959100" y="3263900"/>
                  </a:lnTo>
                  <a:lnTo>
                    <a:pt x="2971800" y="3263900"/>
                  </a:lnTo>
                  <a:lnTo>
                    <a:pt x="2971800" y="3251200"/>
                  </a:lnTo>
                  <a:lnTo>
                    <a:pt x="2971800" y="3238500"/>
                  </a:lnTo>
                  <a:lnTo>
                    <a:pt x="2971800" y="3238500"/>
                  </a:lnTo>
                  <a:lnTo>
                    <a:pt x="2971800" y="3238500"/>
                  </a:lnTo>
                  <a:lnTo>
                    <a:pt x="2984500" y="3238500"/>
                  </a:lnTo>
                  <a:lnTo>
                    <a:pt x="2984500" y="3225800"/>
                  </a:lnTo>
                  <a:lnTo>
                    <a:pt x="2997200" y="3225800"/>
                  </a:lnTo>
                  <a:lnTo>
                    <a:pt x="2997200" y="3213100"/>
                  </a:lnTo>
                  <a:lnTo>
                    <a:pt x="2997200" y="3213100"/>
                  </a:lnTo>
                  <a:lnTo>
                    <a:pt x="2997200" y="3213100"/>
                  </a:lnTo>
                  <a:lnTo>
                    <a:pt x="3009900" y="3200400"/>
                  </a:lnTo>
                  <a:lnTo>
                    <a:pt x="3009900" y="3187700"/>
                  </a:lnTo>
                  <a:lnTo>
                    <a:pt x="3022600" y="3187700"/>
                  </a:lnTo>
                  <a:lnTo>
                    <a:pt x="3022600" y="3175000"/>
                  </a:lnTo>
                  <a:lnTo>
                    <a:pt x="3022600" y="3162300"/>
                  </a:lnTo>
                  <a:lnTo>
                    <a:pt x="3022600" y="3162300"/>
                  </a:lnTo>
                  <a:lnTo>
                    <a:pt x="3022600" y="3149600"/>
                  </a:lnTo>
                  <a:lnTo>
                    <a:pt x="3022600" y="3149600"/>
                  </a:lnTo>
                  <a:lnTo>
                    <a:pt x="3022600" y="3136900"/>
                  </a:lnTo>
                  <a:lnTo>
                    <a:pt x="3022600" y="3124200"/>
                  </a:lnTo>
                  <a:lnTo>
                    <a:pt x="3022600" y="3124200"/>
                  </a:lnTo>
                  <a:lnTo>
                    <a:pt x="3022600" y="3111500"/>
                  </a:lnTo>
                  <a:lnTo>
                    <a:pt x="3022600" y="3098800"/>
                  </a:lnTo>
                  <a:lnTo>
                    <a:pt x="3022600" y="3098800"/>
                  </a:lnTo>
                  <a:lnTo>
                    <a:pt x="3022600" y="3098800"/>
                  </a:lnTo>
                  <a:lnTo>
                    <a:pt x="3022600" y="3086100"/>
                  </a:lnTo>
                  <a:lnTo>
                    <a:pt x="3022600" y="3073400"/>
                  </a:lnTo>
                  <a:lnTo>
                    <a:pt x="3035300" y="3073400"/>
                  </a:lnTo>
                  <a:lnTo>
                    <a:pt x="3035300" y="3073400"/>
                  </a:lnTo>
                  <a:lnTo>
                    <a:pt x="3035300" y="3060700"/>
                  </a:lnTo>
                  <a:lnTo>
                    <a:pt x="3048000" y="3060700"/>
                  </a:lnTo>
                  <a:lnTo>
                    <a:pt x="3048000" y="3048000"/>
                  </a:lnTo>
                  <a:lnTo>
                    <a:pt x="3060700" y="3048000"/>
                  </a:lnTo>
                  <a:lnTo>
                    <a:pt x="3060700" y="3048000"/>
                  </a:lnTo>
                  <a:lnTo>
                    <a:pt x="3073400" y="3048000"/>
                  </a:lnTo>
                  <a:lnTo>
                    <a:pt x="3073400" y="3035300"/>
                  </a:lnTo>
                  <a:lnTo>
                    <a:pt x="3073400" y="3035300"/>
                  </a:lnTo>
                  <a:lnTo>
                    <a:pt x="3086100" y="3035300"/>
                  </a:lnTo>
                  <a:lnTo>
                    <a:pt x="3098800" y="3022600"/>
                  </a:lnTo>
                  <a:lnTo>
                    <a:pt x="3098800" y="3022600"/>
                  </a:lnTo>
                  <a:lnTo>
                    <a:pt x="3098800" y="3022600"/>
                  </a:lnTo>
                  <a:lnTo>
                    <a:pt x="3111500" y="3009900"/>
                  </a:lnTo>
                  <a:lnTo>
                    <a:pt x="3124200" y="2997200"/>
                  </a:lnTo>
                  <a:lnTo>
                    <a:pt x="3124200" y="2997200"/>
                  </a:lnTo>
                  <a:lnTo>
                    <a:pt x="3124200" y="2997200"/>
                  </a:lnTo>
                  <a:lnTo>
                    <a:pt x="3136900" y="2997200"/>
                  </a:lnTo>
                  <a:lnTo>
                    <a:pt x="3149600" y="2997200"/>
                  </a:lnTo>
                  <a:lnTo>
                    <a:pt x="3149600" y="2984500"/>
                  </a:lnTo>
                  <a:lnTo>
                    <a:pt x="3149600" y="2984500"/>
                  </a:lnTo>
                  <a:lnTo>
                    <a:pt x="3149600" y="2971800"/>
                  </a:lnTo>
                  <a:lnTo>
                    <a:pt x="3162300" y="2971800"/>
                  </a:lnTo>
                  <a:lnTo>
                    <a:pt x="3175000" y="2971800"/>
                  </a:lnTo>
                  <a:lnTo>
                    <a:pt x="3175000" y="2971800"/>
                  </a:lnTo>
                  <a:lnTo>
                    <a:pt x="3187700" y="2971800"/>
                  </a:lnTo>
                  <a:lnTo>
                    <a:pt x="3200400" y="2971800"/>
                  </a:lnTo>
                  <a:lnTo>
                    <a:pt x="3200400" y="2959100"/>
                  </a:lnTo>
                  <a:lnTo>
                    <a:pt x="3200400" y="2959100"/>
                  </a:lnTo>
                  <a:lnTo>
                    <a:pt x="3213100" y="2959100"/>
                  </a:lnTo>
                  <a:lnTo>
                    <a:pt x="3213100" y="2946400"/>
                  </a:lnTo>
                  <a:lnTo>
                    <a:pt x="3225800" y="2946400"/>
                  </a:lnTo>
                  <a:lnTo>
                    <a:pt x="3225800" y="2946400"/>
                  </a:lnTo>
                  <a:lnTo>
                    <a:pt x="3238500" y="2946400"/>
                  </a:lnTo>
                  <a:lnTo>
                    <a:pt x="3238500" y="2933700"/>
                  </a:lnTo>
                  <a:lnTo>
                    <a:pt x="3238500" y="2933700"/>
                  </a:lnTo>
                  <a:lnTo>
                    <a:pt x="3251200" y="2933700"/>
                  </a:lnTo>
                  <a:lnTo>
                    <a:pt x="3263900" y="2933700"/>
                  </a:lnTo>
                  <a:lnTo>
                    <a:pt x="3263900" y="2933700"/>
                  </a:lnTo>
                  <a:lnTo>
                    <a:pt x="3276600" y="2933700"/>
                  </a:lnTo>
                  <a:lnTo>
                    <a:pt x="3289300" y="2933700"/>
                  </a:lnTo>
                  <a:lnTo>
                    <a:pt x="3289300" y="2921000"/>
                  </a:lnTo>
                  <a:lnTo>
                    <a:pt x="3289300" y="2921000"/>
                  </a:lnTo>
                  <a:lnTo>
                    <a:pt x="3302000" y="2921000"/>
                  </a:lnTo>
                  <a:lnTo>
                    <a:pt x="3314700" y="2921000"/>
                  </a:lnTo>
                  <a:lnTo>
                    <a:pt x="3314700" y="2933700"/>
                  </a:lnTo>
                  <a:lnTo>
                    <a:pt x="3314700" y="2933700"/>
                  </a:lnTo>
                  <a:lnTo>
                    <a:pt x="3327400" y="2933700"/>
                  </a:lnTo>
                  <a:lnTo>
                    <a:pt x="3340100" y="2933700"/>
                  </a:lnTo>
                  <a:lnTo>
                    <a:pt x="3340100" y="2933700"/>
                  </a:lnTo>
                  <a:lnTo>
                    <a:pt x="3352800" y="2933700"/>
                  </a:lnTo>
                  <a:lnTo>
                    <a:pt x="3365500" y="2933700"/>
                  </a:lnTo>
                  <a:lnTo>
                    <a:pt x="3365500" y="2921000"/>
                  </a:lnTo>
                  <a:lnTo>
                    <a:pt x="3365500" y="2921000"/>
                  </a:lnTo>
                  <a:lnTo>
                    <a:pt x="3365500" y="2921000"/>
                  </a:lnTo>
                  <a:lnTo>
                    <a:pt x="3378200" y="2921000"/>
                  </a:lnTo>
                  <a:lnTo>
                    <a:pt x="3378200" y="2908300"/>
                  </a:lnTo>
                  <a:lnTo>
                    <a:pt x="3390900" y="2908300"/>
                  </a:lnTo>
                  <a:lnTo>
                    <a:pt x="3390900" y="2908300"/>
                  </a:lnTo>
                  <a:lnTo>
                    <a:pt x="3390900" y="2908300"/>
                  </a:lnTo>
                  <a:lnTo>
                    <a:pt x="3390900" y="2895600"/>
                  </a:lnTo>
                  <a:lnTo>
                    <a:pt x="3403600" y="2895600"/>
                  </a:lnTo>
                  <a:lnTo>
                    <a:pt x="3403600" y="2882900"/>
                  </a:lnTo>
                  <a:lnTo>
                    <a:pt x="3416300" y="2882900"/>
                  </a:lnTo>
                  <a:lnTo>
                    <a:pt x="3416300" y="2882900"/>
                  </a:lnTo>
                  <a:lnTo>
                    <a:pt x="3429000" y="2882900"/>
                  </a:lnTo>
                  <a:lnTo>
                    <a:pt x="3429000" y="2882900"/>
                  </a:lnTo>
                  <a:lnTo>
                    <a:pt x="3441700" y="2882900"/>
                  </a:lnTo>
                  <a:lnTo>
                    <a:pt x="3441700" y="2870200"/>
                  </a:lnTo>
                  <a:lnTo>
                    <a:pt x="3441700" y="2857500"/>
                  </a:lnTo>
                  <a:lnTo>
                    <a:pt x="3441700" y="2857500"/>
                  </a:lnTo>
                  <a:lnTo>
                    <a:pt x="3441700" y="2844800"/>
                  </a:lnTo>
                  <a:lnTo>
                    <a:pt x="3441700" y="2844800"/>
                  </a:lnTo>
                  <a:lnTo>
                    <a:pt x="3441700" y="2832100"/>
                  </a:lnTo>
                  <a:lnTo>
                    <a:pt x="3441700" y="2832100"/>
                  </a:lnTo>
                  <a:lnTo>
                    <a:pt x="3454400" y="2832100"/>
                  </a:lnTo>
                  <a:lnTo>
                    <a:pt x="3454400" y="2819400"/>
                  </a:lnTo>
                  <a:lnTo>
                    <a:pt x="3454400" y="2819400"/>
                  </a:lnTo>
                  <a:lnTo>
                    <a:pt x="3454400" y="2806700"/>
                  </a:lnTo>
                  <a:lnTo>
                    <a:pt x="3467100" y="2806700"/>
                  </a:lnTo>
                  <a:lnTo>
                    <a:pt x="3467100" y="2806700"/>
                  </a:lnTo>
                  <a:lnTo>
                    <a:pt x="3467100" y="2794000"/>
                  </a:lnTo>
                  <a:lnTo>
                    <a:pt x="3479800" y="2794000"/>
                  </a:lnTo>
                  <a:lnTo>
                    <a:pt x="3479800" y="2781300"/>
                  </a:lnTo>
                  <a:lnTo>
                    <a:pt x="3479800" y="2781300"/>
                  </a:lnTo>
                  <a:lnTo>
                    <a:pt x="3479800" y="2768600"/>
                  </a:lnTo>
                  <a:lnTo>
                    <a:pt x="3479800" y="2755900"/>
                  </a:lnTo>
                  <a:lnTo>
                    <a:pt x="3492500" y="2755900"/>
                  </a:lnTo>
                  <a:lnTo>
                    <a:pt x="3505200" y="2755900"/>
                  </a:lnTo>
                  <a:lnTo>
                    <a:pt x="3505200" y="2743200"/>
                  </a:lnTo>
                  <a:lnTo>
                    <a:pt x="3505200" y="2743200"/>
                  </a:lnTo>
                  <a:lnTo>
                    <a:pt x="3505200" y="2730500"/>
                  </a:lnTo>
                  <a:lnTo>
                    <a:pt x="3505200" y="2730500"/>
                  </a:lnTo>
                  <a:lnTo>
                    <a:pt x="3505200" y="2717800"/>
                  </a:lnTo>
                  <a:lnTo>
                    <a:pt x="3505200" y="2705100"/>
                  </a:lnTo>
                  <a:lnTo>
                    <a:pt x="3505200" y="2705100"/>
                  </a:lnTo>
                  <a:lnTo>
                    <a:pt x="3505200" y="2692400"/>
                  </a:lnTo>
                  <a:lnTo>
                    <a:pt x="3505200" y="2679700"/>
                  </a:lnTo>
                  <a:lnTo>
                    <a:pt x="3505200" y="2679700"/>
                  </a:lnTo>
                  <a:lnTo>
                    <a:pt x="3505200" y="2667000"/>
                  </a:lnTo>
                  <a:lnTo>
                    <a:pt x="3517900" y="2667000"/>
                  </a:lnTo>
                  <a:lnTo>
                    <a:pt x="3517900" y="2667000"/>
                  </a:lnTo>
                  <a:lnTo>
                    <a:pt x="3530600" y="2667000"/>
                  </a:lnTo>
                  <a:lnTo>
                    <a:pt x="3530600" y="2654300"/>
                  </a:lnTo>
                  <a:lnTo>
                    <a:pt x="3530600" y="2654300"/>
                  </a:lnTo>
                  <a:lnTo>
                    <a:pt x="3530600" y="2641600"/>
                  </a:lnTo>
                  <a:lnTo>
                    <a:pt x="3530600" y="2641600"/>
                  </a:lnTo>
                  <a:lnTo>
                    <a:pt x="3530600" y="2628900"/>
                  </a:lnTo>
                  <a:lnTo>
                    <a:pt x="3543300" y="2628900"/>
                  </a:lnTo>
                  <a:lnTo>
                    <a:pt x="3543300" y="2616200"/>
                  </a:lnTo>
                  <a:lnTo>
                    <a:pt x="3543300" y="2616200"/>
                  </a:lnTo>
                  <a:lnTo>
                    <a:pt x="3556000" y="2603500"/>
                  </a:lnTo>
                  <a:lnTo>
                    <a:pt x="3556000" y="2590800"/>
                  </a:lnTo>
                  <a:lnTo>
                    <a:pt x="3556000" y="2590800"/>
                  </a:lnTo>
                  <a:lnTo>
                    <a:pt x="3556000" y="2590800"/>
                  </a:lnTo>
                  <a:lnTo>
                    <a:pt x="3556000" y="2578100"/>
                  </a:lnTo>
                  <a:lnTo>
                    <a:pt x="3556000" y="2565400"/>
                  </a:lnTo>
                  <a:lnTo>
                    <a:pt x="3556000" y="2565400"/>
                  </a:lnTo>
                  <a:lnTo>
                    <a:pt x="3556000" y="2552700"/>
                  </a:lnTo>
                  <a:lnTo>
                    <a:pt x="3556000" y="2540000"/>
                  </a:lnTo>
                  <a:lnTo>
                    <a:pt x="3556000" y="2540000"/>
                  </a:lnTo>
                  <a:lnTo>
                    <a:pt x="3556000" y="2527300"/>
                  </a:lnTo>
                  <a:lnTo>
                    <a:pt x="3556000" y="2514600"/>
                  </a:lnTo>
                  <a:lnTo>
                    <a:pt x="3556000" y="2514600"/>
                  </a:lnTo>
                  <a:lnTo>
                    <a:pt x="3556000" y="2501900"/>
                  </a:lnTo>
                  <a:lnTo>
                    <a:pt x="3556000" y="2489200"/>
                  </a:lnTo>
                  <a:lnTo>
                    <a:pt x="3556000" y="2489200"/>
                  </a:lnTo>
                  <a:lnTo>
                    <a:pt x="3556000" y="2476500"/>
                  </a:lnTo>
                  <a:lnTo>
                    <a:pt x="3568700" y="2476500"/>
                  </a:lnTo>
                  <a:lnTo>
                    <a:pt x="3568700" y="2463800"/>
                  </a:lnTo>
                  <a:lnTo>
                    <a:pt x="3568700" y="2463800"/>
                  </a:lnTo>
                  <a:lnTo>
                    <a:pt x="3568700" y="2451100"/>
                  </a:lnTo>
                  <a:lnTo>
                    <a:pt x="3581400" y="2451100"/>
                  </a:lnTo>
                  <a:lnTo>
                    <a:pt x="3581400" y="2451100"/>
                  </a:lnTo>
                  <a:lnTo>
                    <a:pt x="3581400" y="2438400"/>
                  </a:lnTo>
                  <a:lnTo>
                    <a:pt x="3581400" y="2438400"/>
                  </a:lnTo>
                  <a:lnTo>
                    <a:pt x="3581400" y="2425700"/>
                  </a:lnTo>
                  <a:lnTo>
                    <a:pt x="3594100" y="2425700"/>
                  </a:lnTo>
                  <a:lnTo>
                    <a:pt x="3594100" y="2425700"/>
                  </a:lnTo>
                  <a:lnTo>
                    <a:pt x="3606800" y="2425700"/>
                  </a:lnTo>
                  <a:lnTo>
                    <a:pt x="3606800" y="2425700"/>
                  </a:lnTo>
                  <a:lnTo>
                    <a:pt x="3619500" y="2413000"/>
                  </a:lnTo>
                  <a:lnTo>
                    <a:pt x="3619500" y="2400300"/>
                  </a:lnTo>
                  <a:lnTo>
                    <a:pt x="3632200" y="2400300"/>
                  </a:lnTo>
                  <a:lnTo>
                    <a:pt x="3632200" y="2400300"/>
                  </a:lnTo>
                  <a:lnTo>
                    <a:pt x="3632200" y="2400300"/>
                  </a:lnTo>
                  <a:lnTo>
                    <a:pt x="3632200" y="2387600"/>
                  </a:lnTo>
                  <a:lnTo>
                    <a:pt x="3644900" y="2387600"/>
                  </a:lnTo>
                  <a:lnTo>
                    <a:pt x="3644900" y="2374900"/>
                  </a:lnTo>
                  <a:lnTo>
                    <a:pt x="3644900" y="2374900"/>
                  </a:lnTo>
                  <a:lnTo>
                    <a:pt x="3657600" y="2374900"/>
                  </a:lnTo>
                  <a:lnTo>
                    <a:pt x="3657600" y="2362200"/>
                  </a:lnTo>
                  <a:lnTo>
                    <a:pt x="3657600" y="2349500"/>
                  </a:lnTo>
                  <a:lnTo>
                    <a:pt x="3657600" y="2349500"/>
                  </a:lnTo>
                  <a:lnTo>
                    <a:pt x="3657600" y="2349500"/>
                  </a:lnTo>
                  <a:lnTo>
                    <a:pt x="3657600" y="2336800"/>
                  </a:lnTo>
                  <a:lnTo>
                    <a:pt x="3670300" y="2324100"/>
                  </a:lnTo>
                  <a:lnTo>
                    <a:pt x="3683000" y="2311400"/>
                  </a:lnTo>
                  <a:lnTo>
                    <a:pt x="3683000" y="2311400"/>
                  </a:lnTo>
                  <a:lnTo>
                    <a:pt x="3695700" y="2311400"/>
                  </a:lnTo>
                  <a:lnTo>
                    <a:pt x="3695700" y="2298700"/>
                  </a:lnTo>
                  <a:lnTo>
                    <a:pt x="3695700" y="2298700"/>
                  </a:lnTo>
                  <a:lnTo>
                    <a:pt x="3695700" y="2298700"/>
                  </a:lnTo>
                  <a:lnTo>
                    <a:pt x="3708400" y="2298700"/>
                  </a:lnTo>
                  <a:lnTo>
                    <a:pt x="3708400" y="2286000"/>
                  </a:lnTo>
                  <a:lnTo>
                    <a:pt x="3721100" y="2286000"/>
                  </a:lnTo>
                  <a:lnTo>
                    <a:pt x="3721100" y="2273300"/>
                  </a:lnTo>
                  <a:lnTo>
                    <a:pt x="3721100" y="2273300"/>
                  </a:lnTo>
                  <a:lnTo>
                    <a:pt x="3721100" y="2273300"/>
                  </a:lnTo>
                  <a:lnTo>
                    <a:pt x="3733800" y="2260600"/>
                  </a:lnTo>
                  <a:lnTo>
                    <a:pt x="3746500" y="2247900"/>
                  </a:lnTo>
                  <a:lnTo>
                    <a:pt x="3746500" y="2247900"/>
                  </a:lnTo>
                  <a:lnTo>
                    <a:pt x="3746500" y="2235200"/>
                  </a:lnTo>
                  <a:lnTo>
                    <a:pt x="3759200" y="2235200"/>
                  </a:lnTo>
                  <a:lnTo>
                    <a:pt x="3759200" y="2222500"/>
                  </a:lnTo>
                  <a:lnTo>
                    <a:pt x="3759200" y="2222500"/>
                  </a:lnTo>
                  <a:lnTo>
                    <a:pt x="3771900" y="2222500"/>
                  </a:lnTo>
                  <a:lnTo>
                    <a:pt x="3771900" y="2209800"/>
                  </a:lnTo>
                  <a:lnTo>
                    <a:pt x="3771900" y="2209800"/>
                  </a:lnTo>
                  <a:lnTo>
                    <a:pt x="3771900" y="2197100"/>
                  </a:lnTo>
                  <a:lnTo>
                    <a:pt x="3771900" y="2184400"/>
                  </a:lnTo>
                  <a:lnTo>
                    <a:pt x="3784600" y="2184400"/>
                  </a:lnTo>
                  <a:lnTo>
                    <a:pt x="3784600" y="2184400"/>
                  </a:lnTo>
                  <a:lnTo>
                    <a:pt x="3784600" y="2171700"/>
                  </a:lnTo>
                  <a:lnTo>
                    <a:pt x="3784600" y="2159000"/>
                  </a:lnTo>
                  <a:lnTo>
                    <a:pt x="3784600" y="2159000"/>
                  </a:lnTo>
                  <a:lnTo>
                    <a:pt x="3784600" y="2146300"/>
                  </a:lnTo>
                  <a:lnTo>
                    <a:pt x="3797300" y="2146300"/>
                  </a:lnTo>
                  <a:lnTo>
                    <a:pt x="3797300" y="2133600"/>
                  </a:lnTo>
                  <a:lnTo>
                    <a:pt x="3797300" y="2133600"/>
                  </a:lnTo>
                  <a:lnTo>
                    <a:pt x="3797300" y="2120900"/>
                  </a:lnTo>
                  <a:lnTo>
                    <a:pt x="3797300" y="2108200"/>
                  </a:lnTo>
                  <a:lnTo>
                    <a:pt x="3797300" y="2108200"/>
                  </a:lnTo>
                  <a:lnTo>
                    <a:pt x="3797300" y="2095500"/>
                  </a:lnTo>
                  <a:lnTo>
                    <a:pt x="3797300" y="2082800"/>
                  </a:lnTo>
                  <a:lnTo>
                    <a:pt x="3797300" y="2082800"/>
                  </a:lnTo>
                  <a:lnTo>
                    <a:pt x="3797300" y="2070100"/>
                  </a:lnTo>
                  <a:lnTo>
                    <a:pt x="3797300" y="2057400"/>
                  </a:lnTo>
                  <a:lnTo>
                    <a:pt x="3797300" y="2057400"/>
                  </a:lnTo>
                  <a:lnTo>
                    <a:pt x="3797300" y="2044700"/>
                  </a:lnTo>
                  <a:lnTo>
                    <a:pt x="3797300" y="2044700"/>
                  </a:lnTo>
                  <a:lnTo>
                    <a:pt x="3797300" y="2032000"/>
                  </a:lnTo>
                  <a:lnTo>
                    <a:pt x="3797300" y="2032000"/>
                  </a:lnTo>
                  <a:lnTo>
                    <a:pt x="3784600" y="2032000"/>
                  </a:lnTo>
                  <a:lnTo>
                    <a:pt x="3784600" y="2019300"/>
                  </a:lnTo>
                  <a:lnTo>
                    <a:pt x="3784600" y="2006600"/>
                  </a:lnTo>
                  <a:lnTo>
                    <a:pt x="3784600" y="2006600"/>
                  </a:lnTo>
                  <a:lnTo>
                    <a:pt x="3771900" y="2006600"/>
                  </a:lnTo>
                  <a:lnTo>
                    <a:pt x="3771900" y="1993900"/>
                  </a:lnTo>
                  <a:lnTo>
                    <a:pt x="3771900" y="1993900"/>
                  </a:lnTo>
                  <a:lnTo>
                    <a:pt x="3771900" y="1981200"/>
                  </a:lnTo>
                  <a:lnTo>
                    <a:pt x="3759200" y="1981200"/>
                  </a:lnTo>
                  <a:lnTo>
                    <a:pt x="3746500" y="1981200"/>
                  </a:lnTo>
                  <a:lnTo>
                    <a:pt x="3746500" y="19812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10617201" y="557530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127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4" name="Ovál 33"/>
            <p:cNvSpPr/>
            <p:nvPr/>
          </p:nvSpPr>
          <p:spPr>
            <a:xfrm>
              <a:off x="10617201" y="5575300"/>
              <a:ext cx="38100" cy="381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5" name="Ovál 34"/>
            <p:cNvSpPr/>
            <p:nvPr/>
          </p:nvSpPr>
          <p:spPr>
            <a:xfrm>
              <a:off x="10617201" y="55880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9982201" y="5308600"/>
              <a:ext cx="635000" cy="279400"/>
            </a:xfrm>
            <a:custGeom>
              <a:avLst/>
              <a:gdLst/>
              <a:ahLst/>
              <a:cxnLst/>
              <a:rect l="0" t="0" r="0" b="0"/>
              <a:pathLst>
                <a:path w="635001" h="279401">
                  <a:moveTo>
                    <a:pt x="635000" y="279400"/>
                  </a:moveTo>
                  <a:lnTo>
                    <a:pt x="635000" y="279400"/>
                  </a:lnTo>
                  <a:lnTo>
                    <a:pt x="622300" y="279400"/>
                  </a:lnTo>
                  <a:lnTo>
                    <a:pt x="609600" y="279400"/>
                  </a:lnTo>
                  <a:lnTo>
                    <a:pt x="609600" y="279400"/>
                  </a:lnTo>
                  <a:lnTo>
                    <a:pt x="596900" y="266700"/>
                  </a:lnTo>
                  <a:lnTo>
                    <a:pt x="584200" y="266700"/>
                  </a:lnTo>
                  <a:lnTo>
                    <a:pt x="584200" y="254000"/>
                  </a:lnTo>
                  <a:lnTo>
                    <a:pt x="584200" y="254000"/>
                  </a:lnTo>
                  <a:lnTo>
                    <a:pt x="584200" y="254000"/>
                  </a:lnTo>
                  <a:lnTo>
                    <a:pt x="571500" y="254000"/>
                  </a:lnTo>
                  <a:lnTo>
                    <a:pt x="571500" y="241300"/>
                  </a:lnTo>
                  <a:lnTo>
                    <a:pt x="558800" y="241300"/>
                  </a:lnTo>
                  <a:lnTo>
                    <a:pt x="558800" y="241300"/>
                  </a:lnTo>
                  <a:lnTo>
                    <a:pt x="558800" y="241300"/>
                  </a:lnTo>
                  <a:lnTo>
                    <a:pt x="558800" y="228600"/>
                  </a:lnTo>
                  <a:lnTo>
                    <a:pt x="546100" y="215900"/>
                  </a:lnTo>
                  <a:lnTo>
                    <a:pt x="533400" y="215900"/>
                  </a:lnTo>
                  <a:lnTo>
                    <a:pt x="533400" y="203200"/>
                  </a:lnTo>
                  <a:lnTo>
                    <a:pt x="520700" y="190500"/>
                  </a:lnTo>
                  <a:lnTo>
                    <a:pt x="508000" y="190500"/>
                  </a:lnTo>
                  <a:lnTo>
                    <a:pt x="508000" y="190500"/>
                  </a:lnTo>
                  <a:lnTo>
                    <a:pt x="508000" y="190500"/>
                  </a:lnTo>
                  <a:lnTo>
                    <a:pt x="508000" y="177800"/>
                  </a:lnTo>
                  <a:lnTo>
                    <a:pt x="495300" y="177800"/>
                  </a:lnTo>
                  <a:lnTo>
                    <a:pt x="495300" y="165100"/>
                  </a:lnTo>
                  <a:lnTo>
                    <a:pt x="482600" y="165100"/>
                  </a:lnTo>
                  <a:lnTo>
                    <a:pt x="482600" y="165100"/>
                  </a:lnTo>
                  <a:lnTo>
                    <a:pt x="469900" y="165100"/>
                  </a:lnTo>
                  <a:lnTo>
                    <a:pt x="457200" y="165100"/>
                  </a:lnTo>
                  <a:lnTo>
                    <a:pt x="457200" y="152400"/>
                  </a:lnTo>
                  <a:lnTo>
                    <a:pt x="457200" y="152400"/>
                  </a:lnTo>
                  <a:lnTo>
                    <a:pt x="444500" y="152400"/>
                  </a:lnTo>
                  <a:lnTo>
                    <a:pt x="431800" y="152400"/>
                  </a:lnTo>
                  <a:lnTo>
                    <a:pt x="431800" y="152400"/>
                  </a:lnTo>
                  <a:lnTo>
                    <a:pt x="431800" y="152400"/>
                  </a:lnTo>
                  <a:lnTo>
                    <a:pt x="419100" y="152400"/>
                  </a:lnTo>
                  <a:lnTo>
                    <a:pt x="406400" y="139700"/>
                  </a:lnTo>
                  <a:lnTo>
                    <a:pt x="406400" y="139700"/>
                  </a:lnTo>
                  <a:lnTo>
                    <a:pt x="393700" y="139700"/>
                  </a:lnTo>
                  <a:lnTo>
                    <a:pt x="381000" y="139700"/>
                  </a:lnTo>
                  <a:lnTo>
                    <a:pt x="381000" y="139700"/>
                  </a:lnTo>
                  <a:lnTo>
                    <a:pt x="368300" y="139700"/>
                  </a:lnTo>
                  <a:lnTo>
                    <a:pt x="355600" y="139700"/>
                  </a:lnTo>
                  <a:lnTo>
                    <a:pt x="355600" y="139700"/>
                  </a:lnTo>
                  <a:lnTo>
                    <a:pt x="342900" y="139700"/>
                  </a:lnTo>
                  <a:lnTo>
                    <a:pt x="330200" y="139700"/>
                  </a:lnTo>
                  <a:lnTo>
                    <a:pt x="330200" y="127000"/>
                  </a:lnTo>
                  <a:lnTo>
                    <a:pt x="330200" y="127000"/>
                  </a:lnTo>
                  <a:lnTo>
                    <a:pt x="317500" y="127000"/>
                  </a:lnTo>
                  <a:lnTo>
                    <a:pt x="317500" y="127000"/>
                  </a:lnTo>
                  <a:lnTo>
                    <a:pt x="304800" y="127000"/>
                  </a:lnTo>
                  <a:lnTo>
                    <a:pt x="292100" y="127000"/>
                  </a:lnTo>
                  <a:lnTo>
                    <a:pt x="292100" y="127000"/>
                  </a:lnTo>
                  <a:lnTo>
                    <a:pt x="292100" y="127000"/>
                  </a:lnTo>
                  <a:lnTo>
                    <a:pt x="279400" y="127000"/>
                  </a:lnTo>
                  <a:lnTo>
                    <a:pt x="266700" y="127000"/>
                  </a:lnTo>
                  <a:lnTo>
                    <a:pt x="266700" y="139700"/>
                  </a:lnTo>
                  <a:lnTo>
                    <a:pt x="266700" y="139700"/>
                  </a:lnTo>
                  <a:lnTo>
                    <a:pt x="266700" y="152400"/>
                  </a:lnTo>
                  <a:lnTo>
                    <a:pt x="254000" y="152400"/>
                  </a:lnTo>
                  <a:lnTo>
                    <a:pt x="241300" y="152400"/>
                  </a:lnTo>
                  <a:lnTo>
                    <a:pt x="241300" y="152400"/>
                  </a:lnTo>
                  <a:lnTo>
                    <a:pt x="241300" y="152400"/>
                  </a:lnTo>
                  <a:lnTo>
                    <a:pt x="228600" y="152400"/>
                  </a:lnTo>
                  <a:lnTo>
                    <a:pt x="228600" y="139700"/>
                  </a:lnTo>
                  <a:lnTo>
                    <a:pt x="228600" y="127000"/>
                  </a:lnTo>
                  <a:lnTo>
                    <a:pt x="228600" y="127000"/>
                  </a:lnTo>
                  <a:lnTo>
                    <a:pt x="241300" y="114300"/>
                  </a:lnTo>
                  <a:lnTo>
                    <a:pt x="241300" y="101600"/>
                  </a:lnTo>
                  <a:lnTo>
                    <a:pt x="228600" y="101600"/>
                  </a:lnTo>
                  <a:lnTo>
                    <a:pt x="228600" y="101600"/>
                  </a:lnTo>
                  <a:lnTo>
                    <a:pt x="215900" y="101600"/>
                  </a:lnTo>
                  <a:lnTo>
                    <a:pt x="215900" y="101600"/>
                  </a:lnTo>
                  <a:lnTo>
                    <a:pt x="215900" y="88900"/>
                  </a:lnTo>
                  <a:lnTo>
                    <a:pt x="203200" y="88900"/>
                  </a:lnTo>
                  <a:lnTo>
                    <a:pt x="190500" y="88900"/>
                  </a:lnTo>
                  <a:lnTo>
                    <a:pt x="190500" y="76200"/>
                  </a:lnTo>
                  <a:lnTo>
                    <a:pt x="177800" y="76200"/>
                  </a:lnTo>
                  <a:lnTo>
                    <a:pt x="165100" y="76200"/>
                  </a:lnTo>
                  <a:lnTo>
                    <a:pt x="165100" y="76200"/>
                  </a:lnTo>
                  <a:lnTo>
                    <a:pt x="152400" y="63500"/>
                  </a:lnTo>
                  <a:lnTo>
                    <a:pt x="139700" y="63500"/>
                  </a:lnTo>
                  <a:lnTo>
                    <a:pt x="139700" y="50800"/>
                  </a:lnTo>
                  <a:lnTo>
                    <a:pt x="139700" y="50800"/>
                  </a:lnTo>
                  <a:lnTo>
                    <a:pt x="127000" y="50800"/>
                  </a:lnTo>
                  <a:lnTo>
                    <a:pt x="114300" y="50800"/>
                  </a:lnTo>
                  <a:lnTo>
                    <a:pt x="114300" y="38100"/>
                  </a:lnTo>
                  <a:lnTo>
                    <a:pt x="101600" y="381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76200" y="38100"/>
                  </a:lnTo>
                  <a:lnTo>
                    <a:pt x="76200" y="38100"/>
                  </a:lnTo>
                  <a:lnTo>
                    <a:pt x="63500" y="38100"/>
                  </a:lnTo>
                  <a:lnTo>
                    <a:pt x="63500" y="38100"/>
                  </a:lnTo>
                  <a:lnTo>
                    <a:pt x="50800" y="50800"/>
                  </a:lnTo>
                  <a:lnTo>
                    <a:pt x="50800" y="5080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38100" y="76200"/>
                  </a:lnTo>
                  <a:lnTo>
                    <a:pt x="25400" y="762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0" y="88900"/>
                  </a:lnTo>
                  <a:lnTo>
                    <a:pt x="0" y="76200"/>
                  </a:lnTo>
                  <a:lnTo>
                    <a:pt x="12700" y="76200"/>
                  </a:lnTo>
                  <a:lnTo>
                    <a:pt x="12700" y="635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25400" y="50800"/>
                  </a:lnTo>
                  <a:lnTo>
                    <a:pt x="38100" y="38100"/>
                  </a:lnTo>
                  <a:lnTo>
                    <a:pt x="38100" y="38100"/>
                  </a:lnTo>
                  <a:lnTo>
                    <a:pt x="38100" y="381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12700" y="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7" name="Volný tvar 36"/>
            <p:cNvSpPr/>
            <p:nvPr/>
          </p:nvSpPr>
          <p:spPr>
            <a:xfrm>
              <a:off x="8839201" y="4673600"/>
              <a:ext cx="1143000" cy="647700"/>
            </a:xfrm>
            <a:custGeom>
              <a:avLst/>
              <a:gdLst/>
              <a:ahLst/>
              <a:cxnLst/>
              <a:rect l="0" t="0" r="0" b="0"/>
              <a:pathLst>
                <a:path w="1143001" h="647701">
                  <a:moveTo>
                    <a:pt x="1143000" y="647700"/>
                  </a:moveTo>
                  <a:lnTo>
                    <a:pt x="1143000" y="647700"/>
                  </a:lnTo>
                  <a:lnTo>
                    <a:pt x="1143000" y="647700"/>
                  </a:lnTo>
                  <a:lnTo>
                    <a:pt x="1130300" y="647700"/>
                  </a:lnTo>
                  <a:lnTo>
                    <a:pt x="1117600" y="647700"/>
                  </a:lnTo>
                  <a:lnTo>
                    <a:pt x="1117600" y="635000"/>
                  </a:lnTo>
                  <a:lnTo>
                    <a:pt x="1117600" y="635000"/>
                  </a:lnTo>
                  <a:lnTo>
                    <a:pt x="1104900" y="635000"/>
                  </a:lnTo>
                  <a:lnTo>
                    <a:pt x="1092200" y="635000"/>
                  </a:lnTo>
                  <a:lnTo>
                    <a:pt x="1092200" y="635000"/>
                  </a:lnTo>
                  <a:lnTo>
                    <a:pt x="1092200" y="647700"/>
                  </a:lnTo>
                  <a:lnTo>
                    <a:pt x="1079500" y="647700"/>
                  </a:lnTo>
                  <a:lnTo>
                    <a:pt x="1079500" y="647700"/>
                  </a:lnTo>
                  <a:lnTo>
                    <a:pt x="1066800" y="647700"/>
                  </a:lnTo>
                  <a:lnTo>
                    <a:pt x="1066800" y="647700"/>
                  </a:lnTo>
                  <a:lnTo>
                    <a:pt x="1066800" y="647700"/>
                  </a:lnTo>
                  <a:lnTo>
                    <a:pt x="1066800" y="647700"/>
                  </a:lnTo>
                  <a:lnTo>
                    <a:pt x="1066800" y="635000"/>
                  </a:lnTo>
                  <a:lnTo>
                    <a:pt x="1066800" y="622300"/>
                  </a:lnTo>
                  <a:lnTo>
                    <a:pt x="1066800" y="622300"/>
                  </a:lnTo>
                  <a:lnTo>
                    <a:pt x="1066800" y="609600"/>
                  </a:lnTo>
                  <a:lnTo>
                    <a:pt x="1079500" y="596900"/>
                  </a:lnTo>
                  <a:lnTo>
                    <a:pt x="1079500" y="596900"/>
                  </a:lnTo>
                  <a:lnTo>
                    <a:pt x="1092200" y="596900"/>
                  </a:lnTo>
                  <a:lnTo>
                    <a:pt x="1092200" y="584200"/>
                  </a:lnTo>
                  <a:lnTo>
                    <a:pt x="1092200" y="584200"/>
                  </a:lnTo>
                  <a:lnTo>
                    <a:pt x="1092200" y="571500"/>
                  </a:lnTo>
                  <a:lnTo>
                    <a:pt x="1092200" y="571500"/>
                  </a:lnTo>
                  <a:lnTo>
                    <a:pt x="1092200" y="558800"/>
                  </a:lnTo>
                  <a:lnTo>
                    <a:pt x="1092200" y="558800"/>
                  </a:lnTo>
                  <a:lnTo>
                    <a:pt x="1092200" y="546100"/>
                  </a:lnTo>
                  <a:lnTo>
                    <a:pt x="1092200" y="533400"/>
                  </a:lnTo>
                  <a:lnTo>
                    <a:pt x="1092200" y="520700"/>
                  </a:lnTo>
                  <a:lnTo>
                    <a:pt x="1079500" y="520700"/>
                  </a:lnTo>
                  <a:lnTo>
                    <a:pt x="1066800" y="508000"/>
                  </a:lnTo>
                  <a:lnTo>
                    <a:pt x="1066800" y="508000"/>
                  </a:lnTo>
                  <a:lnTo>
                    <a:pt x="1054100" y="495300"/>
                  </a:lnTo>
                  <a:lnTo>
                    <a:pt x="1054100" y="495300"/>
                  </a:lnTo>
                  <a:lnTo>
                    <a:pt x="1041400" y="495300"/>
                  </a:lnTo>
                  <a:lnTo>
                    <a:pt x="1041400" y="482600"/>
                  </a:lnTo>
                  <a:lnTo>
                    <a:pt x="1054100" y="469900"/>
                  </a:lnTo>
                  <a:lnTo>
                    <a:pt x="1054100" y="469900"/>
                  </a:lnTo>
                  <a:lnTo>
                    <a:pt x="1041400" y="469900"/>
                  </a:lnTo>
                  <a:lnTo>
                    <a:pt x="1041400" y="457200"/>
                  </a:lnTo>
                  <a:lnTo>
                    <a:pt x="1041400" y="444500"/>
                  </a:lnTo>
                  <a:lnTo>
                    <a:pt x="1041400" y="444500"/>
                  </a:lnTo>
                  <a:lnTo>
                    <a:pt x="1041400" y="431800"/>
                  </a:lnTo>
                  <a:lnTo>
                    <a:pt x="1041400" y="431800"/>
                  </a:lnTo>
                  <a:lnTo>
                    <a:pt x="1041400" y="419100"/>
                  </a:lnTo>
                  <a:lnTo>
                    <a:pt x="1028700" y="419100"/>
                  </a:lnTo>
                  <a:lnTo>
                    <a:pt x="1028700" y="419100"/>
                  </a:lnTo>
                  <a:lnTo>
                    <a:pt x="1028700" y="419100"/>
                  </a:lnTo>
                  <a:lnTo>
                    <a:pt x="1016000" y="419100"/>
                  </a:lnTo>
                  <a:lnTo>
                    <a:pt x="1016000" y="406400"/>
                  </a:lnTo>
                  <a:lnTo>
                    <a:pt x="1003300" y="406400"/>
                  </a:lnTo>
                  <a:lnTo>
                    <a:pt x="1003300" y="406400"/>
                  </a:lnTo>
                  <a:lnTo>
                    <a:pt x="1003300" y="393700"/>
                  </a:lnTo>
                  <a:lnTo>
                    <a:pt x="990600" y="393700"/>
                  </a:lnTo>
                  <a:lnTo>
                    <a:pt x="990600" y="393700"/>
                  </a:lnTo>
                  <a:lnTo>
                    <a:pt x="977900" y="393700"/>
                  </a:lnTo>
                  <a:lnTo>
                    <a:pt x="977900" y="381000"/>
                  </a:lnTo>
                  <a:lnTo>
                    <a:pt x="977900" y="381000"/>
                  </a:lnTo>
                  <a:lnTo>
                    <a:pt x="977900" y="368300"/>
                  </a:lnTo>
                  <a:lnTo>
                    <a:pt x="965200" y="368300"/>
                  </a:lnTo>
                  <a:lnTo>
                    <a:pt x="952500" y="368300"/>
                  </a:lnTo>
                  <a:lnTo>
                    <a:pt x="952500" y="368300"/>
                  </a:lnTo>
                  <a:lnTo>
                    <a:pt x="952500" y="368300"/>
                  </a:lnTo>
                  <a:lnTo>
                    <a:pt x="952500" y="355600"/>
                  </a:lnTo>
                  <a:lnTo>
                    <a:pt x="939800" y="355600"/>
                  </a:lnTo>
                  <a:lnTo>
                    <a:pt x="927100" y="342900"/>
                  </a:lnTo>
                  <a:lnTo>
                    <a:pt x="927100" y="342900"/>
                  </a:lnTo>
                  <a:lnTo>
                    <a:pt x="927100" y="342900"/>
                  </a:lnTo>
                  <a:lnTo>
                    <a:pt x="914400" y="342900"/>
                  </a:lnTo>
                  <a:lnTo>
                    <a:pt x="914400" y="330200"/>
                  </a:lnTo>
                  <a:lnTo>
                    <a:pt x="901700" y="317500"/>
                  </a:lnTo>
                  <a:lnTo>
                    <a:pt x="901700" y="317500"/>
                  </a:lnTo>
                  <a:lnTo>
                    <a:pt x="901700" y="317500"/>
                  </a:lnTo>
                  <a:lnTo>
                    <a:pt x="889000" y="317500"/>
                  </a:lnTo>
                  <a:lnTo>
                    <a:pt x="876300" y="317500"/>
                  </a:lnTo>
                  <a:lnTo>
                    <a:pt x="876300" y="317500"/>
                  </a:lnTo>
                  <a:lnTo>
                    <a:pt x="863600" y="317500"/>
                  </a:lnTo>
                  <a:lnTo>
                    <a:pt x="850900" y="317500"/>
                  </a:lnTo>
                  <a:lnTo>
                    <a:pt x="850900" y="317500"/>
                  </a:lnTo>
                  <a:lnTo>
                    <a:pt x="850900" y="317500"/>
                  </a:lnTo>
                  <a:lnTo>
                    <a:pt x="838200" y="317500"/>
                  </a:lnTo>
                  <a:lnTo>
                    <a:pt x="825500" y="317500"/>
                  </a:lnTo>
                  <a:lnTo>
                    <a:pt x="825500" y="317500"/>
                  </a:lnTo>
                  <a:lnTo>
                    <a:pt x="812800" y="317500"/>
                  </a:lnTo>
                  <a:lnTo>
                    <a:pt x="812800" y="317500"/>
                  </a:lnTo>
                  <a:lnTo>
                    <a:pt x="812800" y="317500"/>
                  </a:lnTo>
                  <a:lnTo>
                    <a:pt x="800100" y="317500"/>
                  </a:lnTo>
                  <a:lnTo>
                    <a:pt x="787400" y="317500"/>
                  </a:lnTo>
                  <a:lnTo>
                    <a:pt x="787400" y="317500"/>
                  </a:lnTo>
                  <a:lnTo>
                    <a:pt x="774700" y="317500"/>
                  </a:lnTo>
                  <a:lnTo>
                    <a:pt x="762000" y="317500"/>
                  </a:lnTo>
                  <a:lnTo>
                    <a:pt x="762000" y="304800"/>
                  </a:lnTo>
                  <a:lnTo>
                    <a:pt x="762000" y="304800"/>
                  </a:lnTo>
                  <a:lnTo>
                    <a:pt x="749300" y="304800"/>
                  </a:lnTo>
                  <a:lnTo>
                    <a:pt x="736600" y="304800"/>
                  </a:lnTo>
                  <a:lnTo>
                    <a:pt x="736600" y="292100"/>
                  </a:lnTo>
                  <a:lnTo>
                    <a:pt x="723900" y="292100"/>
                  </a:lnTo>
                  <a:lnTo>
                    <a:pt x="723900" y="292100"/>
                  </a:lnTo>
                  <a:lnTo>
                    <a:pt x="711200" y="292100"/>
                  </a:lnTo>
                  <a:lnTo>
                    <a:pt x="711200" y="292100"/>
                  </a:lnTo>
                  <a:lnTo>
                    <a:pt x="711200" y="279400"/>
                  </a:lnTo>
                  <a:lnTo>
                    <a:pt x="698500" y="279400"/>
                  </a:lnTo>
                  <a:lnTo>
                    <a:pt x="698500" y="266700"/>
                  </a:lnTo>
                  <a:lnTo>
                    <a:pt x="698500" y="266700"/>
                  </a:lnTo>
                  <a:lnTo>
                    <a:pt x="685800" y="266700"/>
                  </a:lnTo>
                  <a:lnTo>
                    <a:pt x="685800" y="254000"/>
                  </a:lnTo>
                  <a:lnTo>
                    <a:pt x="685800" y="254000"/>
                  </a:lnTo>
                  <a:lnTo>
                    <a:pt x="685800" y="241300"/>
                  </a:lnTo>
                  <a:lnTo>
                    <a:pt x="673100" y="241300"/>
                  </a:lnTo>
                  <a:lnTo>
                    <a:pt x="673100" y="228600"/>
                  </a:lnTo>
                  <a:lnTo>
                    <a:pt x="660400" y="228600"/>
                  </a:lnTo>
                  <a:lnTo>
                    <a:pt x="660400" y="215900"/>
                  </a:lnTo>
                  <a:lnTo>
                    <a:pt x="660400" y="215900"/>
                  </a:lnTo>
                  <a:lnTo>
                    <a:pt x="660400" y="215900"/>
                  </a:lnTo>
                  <a:lnTo>
                    <a:pt x="660400" y="203200"/>
                  </a:lnTo>
                  <a:lnTo>
                    <a:pt x="647700" y="190500"/>
                  </a:lnTo>
                  <a:lnTo>
                    <a:pt x="635000" y="190500"/>
                  </a:lnTo>
                  <a:lnTo>
                    <a:pt x="635000" y="190500"/>
                  </a:lnTo>
                  <a:lnTo>
                    <a:pt x="635000" y="190500"/>
                  </a:lnTo>
                  <a:lnTo>
                    <a:pt x="622300" y="190500"/>
                  </a:lnTo>
                  <a:lnTo>
                    <a:pt x="609600" y="190500"/>
                  </a:lnTo>
                  <a:lnTo>
                    <a:pt x="609600" y="190500"/>
                  </a:lnTo>
                  <a:lnTo>
                    <a:pt x="596900" y="190500"/>
                  </a:lnTo>
                  <a:lnTo>
                    <a:pt x="584200" y="190500"/>
                  </a:lnTo>
                  <a:lnTo>
                    <a:pt x="584200" y="190500"/>
                  </a:lnTo>
                  <a:lnTo>
                    <a:pt x="571500" y="190500"/>
                  </a:lnTo>
                  <a:lnTo>
                    <a:pt x="571500" y="177800"/>
                  </a:lnTo>
                  <a:lnTo>
                    <a:pt x="558800" y="177800"/>
                  </a:lnTo>
                  <a:lnTo>
                    <a:pt x="558800" y="190500"/>
                  </a:lnTo>
                  <a:lnTo>
                    <a:pt x="546100" y="190500"/>
                  </a:lnTo>
                  <a:lnTo>
                    <a:pt x="546100" y="190500"/>
                  </a:lnTo>
                  <a:lnTo>
                    <a:pt x="546100" y="177800"/>
                  </a:lnTo>
                  <a:lnTo>
                    <a:pt x="546100" y="165100"/>
                  </a:lnTo>
                  <a:lnTo>
                    <a:pt x="546100" y="152400"/>
                  </a:lnTo>
                  <a:lnTo>
                    <a:pt x="546100" y="139700"/>
                  </a:lnTo>
                  <a:lnTo>
                    <a:pt x="533400" y="139700"/>
                  </a:lnTo>
                  <a:lnTo>
                    <a:pt x="533400" y="139700"/>
                  </a:lnTo>
                  <a:lnTo>
                    <a:pt x="533400" y="127000"/>
                  </a:lnTo>
                  <a:lnTo>
                    <a:pt x="520700" y="127000"/>
                  </a:lnTo>
                  <a:lnTo>
                    <a:pt x="520700" y="114300"/>
                  </a:lnTo>
                  <a:lnTo>
                    <a:pt x="520700" y="114300"/>
                  </a:lnTo>
                  <a:lnTo>
                    <a:pt x="508000" y="114300"/>
                  </a:lnTo>
                  <a:lnTo>
                    <a:pt x="495300" y="114300"/>
                  </a:lnTo>
                  <a:lnTo>
                    <a:pt x="495300" y="114300"/>
                  </a:lnTo>
                  <a:lnTo>
                    <a:pt x="495300" y="114300"/>
                  </a:lnTo>
                  <a:lnTo>
                    <a:pt x="482600" y="114300"/>
                  </a:lnTo>
                  <a:lnTo>
                    <a:pt x="469900" y="114300"/>
                  </a:lnTo>
                  <a:lnTo>
                    <a:pt x="469900" y="114300"/>
                  </a:lnTo>
                  <a:lnTo>
                    <a:pt x="469900" y="114300"/>
                  </a:lnTo>
                  <a:lnTo>
                    <a:pt x="457200" y="114300"/>
                  </a:lnTo>
                  <a:lnTo>
                    <a:pt x="444500" y="114300"/>
                  </a:lnTo>
                  <a:lnTo>
                    <a:pt x="444500" y="101600"/>
                  </a:lnTo>
                  <a:lnTo>
                    <a:pt x="444500" y="88900"/>
                  </a:lnTo>
                  <a:lnTo>
                    <a:pt x="444500" y="88900"/>
                  </a:lnTo>
                  <a:lnTo>
                    <a:pt x="431800" y="88900"/>
                  </a:lnTo>
                  <a:lnTo>
                    <a:pt x="431800" y="76200"/>
                  </a:lnTo>
                  <a:lnTo>
                    <a:pt x="419100" y="76200"/>
                  </a:lnTo>
                  <a:lnTo>
                    <a:pt x="419100" y="88900"/>
                  </a:lnTo>
                  <a:lnTo>
                    <a:pt x="419100" y="88900"/>
                  </a:lnTo>
                  <a:lnTo>
                    <a:pt x="406400" y="88900"/>
                  </a:lnTo>
                  <a:lnTo>
                    <a:pt x="393700" y="88900"/>
                  </a:lnTo>
                  <a:lnTo>
                    <a:pt x="393700" y="88900"/>
                  </a:lnTo>
                  <a:lnTo>
                    <a:pt x="381000" y="88900"/>
                  </a:lnTo>
                  <a:lnTo>
                    <a:pt x="368300" y="88900"/>
                  </a:lnTo>
                  <a:lnTo>
                    <a:pt x="368300" y="88900"/>
                  </a:lnTo>
                  <a:lnTo>
                    <a:pt x="368300" y="101600"/>
                  </a:lnTo>
                  <a:lnTo>
                    <a:pt x="355600" y="101600"/>
                  </a:lnTo>
                  <a:lnTo>
                    <a:pt x="342900" y="101600"/>
                  </a:lnTo>
                  <a:lnTo>
                    <a:pt x="342900" y="101600"/>
                  </a:lnTo>
                  <a:lnTo>
                    <a:pt x="330200" y="101600"/>
                  </a:lnTo>
                  <a:lnTo>
                    <a:pt x="330200" y="114300"/>
                  </a:lnTo>
                  <a:lnTo>
                    <a:pt x="330200" y="101600"/>
                  </a:lnTo>
                  <a:lnTo>
                    <a:pt x="317500" y="101600"/>
                  </a:lnTo>
                  <a:lnTo>
                    <a:pt x="304800" y="101600"/>
                  </a:lnTo>
                  <a:lnTo>
                    <a:pt x="304800" y="101600"/>
                  </a:lnTo>
                  <a:lnTo>
                    <a:pt x="292100" y="101600"/>
                  </a:lnTo>
                  <a:lnTo>
                    <a:pt x="279400" y="101600"/>
                  </a:lnTo>
                  <a:lnTo>
                    <a:pt x="279400" y="88900"/>
                  </a:lnTo>
                  <a:lnTo>
                    <a:pt x="279400" y="88900"/>
                  </a:lnTo>
                  <a:lnTo>
                    <a:pt x="266700" y="88900"/>
                  </a:lnTo>
                  <a:lnTo>
                    <a:pt x="266700" y="88900"/>
                  </a:lnTo>
                  <a:lnTo>
                    <a:pt x="254000" y="88900"/>
                  </a:lnTo>
                  <a:lnTo>
                    <a:pt x="254000" y="76200"/>
                  </a:lnTo>
                  <a:lnTo>
                    <a:pt x="241300" y="76200"/>
                  </a:lnTo>
                  <a:lnTo>
                    <a:pt x="241300" y="88900"/>
                  </a:lnTo>
                  <a:lnTo>
                    <a:pt x="228600" y="88900"/>
                  </a:lnTo>
                  <a:lnTo>
                    <a:pt x="228600" y="88900"/>
                  </a:lnTo>
                  <a:lnTo>
                    <a:pt x="215900" y="88900"/>
                  </a:lnTo>
                  <a:lnTo>
                    <a:pt x="203200" y="88900"/>
                  </a:lnTo>
                  <a:lnTo>
                    <a:pt x="203200" y="88900"/>
                  </a:lnTo>
                  <a:lnTo>
                    <a:pt x="190500" y="88900"/>
                  </a:lnTo>
                  <a:lnTo>
                    <a:pt x="177800" y="88900"/>
                  </a:lnTo>
                  <a:lnTo>
                    <a:pt x="177800" y="76200"/>
                  </a:lnTo>
                  <a:lnTo>
                    <a:pt x="177800" y="76200"/>
                  </a:lnTo>
                  <a:lnTo>
                    <a:pt x="177800" y="63500"/>
                  </a:lnTo>
                  <a:lnTo>
                    <a:pt x="165100" y="63500"/>
                  </a:lnTo>
                  <a:lnTo>
                    <a:pt x="165100" y="63500"/>
                  </a:lnTo>
                  <a:lnTo>
                    <a:pt x="165100" y="50800"/>
                  </a:lnTo>
                  <a:lnTo>
                    <a:pt x="152400" y="50800"/>
                  </a:lnTo>
                  <a:lnTo>
                    <a:pt x="152400" y="38100"/>
                  </a:lnTo>
                  <a:lnTo>
                    <a:pt x="152400" y="38100"/>
                  </a:lnTo>
                  <a:lnTo>
                    <a:pt x="139700" y="38100"/>
                  </a:lnTo>
                  <a:lnTo>
                    <a:pt x="139700" y="381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27000" y="38100"/>
                  </a:lnTo>
                  <a:lnTo>
                    <a:pt x="114300" y="38100"/>
                  </a:lnTo>
                  <a:lnTo>
                    <a:pt x="114300" y="38100"/>
                  </a:lnTo>
                  <a:lnTo>
                    <a:pt x="101600" y="381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88900" y="38100"/>
                  </a:lnTo>
                  <a:lnTo>
                    <a:pt x="76200" y="38100"/>
                  </a:lnTo>
                  <a:lnTo>
                    <a:pt x="63500" y="38100"/>
                  </a:lnTo>
                  <a:lnTo>
                    <a:pt x="63500" y="50800"/>
                  </a:lnTo>
                  <a:lnTo>
                    <a:pt x="63500" y="50800"/>
                  </a:lnTo>
                  <a:lnTo>
                    <a:pt x="50800" y="50800"/>
                  </a:lnTo>
                  <a:lnTo>
                    <a:pt x="38100" y="50800"/>
                  </a:lnTo>
                  <a:lnTo>
                    <a:pt x="38100" y="63500"/>
                  </a:lnTo>
                  <a:lnTo>
                    <a:pt x="38100" y="63500"/>
                  </a:lnTo>
                  <a:lnTo>
                    <a:pt x="25400" y="63500"/>
                  </a:lnTo>
                  <a:lnTo>
                    <a:pt x="12700" y="63500"/>
                  </a:lnTo>
                  <a:lnTo>
                    <a:pt x="12700" y="63500"/>
                  </a:lnTo>
                  <a:lnTo>
                    <a:pt x="0" y="63500"/>
                  </a:lnTo>
                  <a:lnTo>
                    <a:pt x="0" y="50800"/>
                  </a:lnTo>
                  <a:lnTo>
                    <a:pt x="0" y="38100"/>
                  </a:lnTo>
                  <a:lnTo>
                    <a:pt x="0" y="38100"/>
                  </a:lnTo>
                  <a:lnTo>
                    <a:pt x="12700" y="38100"/>
                  </a:lnTo>
                  <a:lnTo>
                    <a:pt x="12700" y="25400"/>
                  </a:lnTo>
                  <a:lnTo>
                    <a:pt x="25400" y="25400"/>
                  </a:lnTo>
                  <a:lnTo>
                    <a:pt x="38100" y="25400"/>
                  </a:lnTo>
                  <a:lnTo>
                    <a:pt x="38100" y="12700"/>
                  </a:lnTo>
                  <a:lnTo>
                    <a:pt x="38100" y="12700"/>
                  </a:lnTo>
                  <a:lnTo>
                    <a:pt x="25400" y="12700"/>
                  </a:lnTo>
                  <a:lnTo>
                    <a:pt x="25400" y="0"/>
                  </a:lnTo>
                  <a:lnTo>
                    <a:pt x="12700" y="0"/>
                  </a:lnTo>
                  <a:lnTo>
                    <a:pt x="12700" y="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8" name="Volný tvar 37"/>
            <p:cNvSpPr/>
            <p:nvPr/>
          </p:nvSpPr>
          <p:spPr>
            <a:xfrm>
              <a:off x="8826501" y="4673600"/>
              <a:ext cx="12700" cy="12700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0" y="127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39" name="Volný tvar 38"/>
            <p:cNvSpPr/>
            <p:nvPr/>
          </p:nvSpPr>
          <p:spPr>
            <a:xfrm>
              <a:off x="8801101" y="4699000"/>
              <a:ext cx="12700" cy="12700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0" y="127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0" name="Volný tvar 39"/>
            <p:cNvSpPr/>
            <p:nvPr/>
          </p:nvSpPr>
          <p:spPr>
            <a:xfrm>
              <a:off x="8674100" y="4749800"/>
              <a:ext cx="12700" cy="0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1" name="Ovál 40"/>
            <p:cNvSpPr/>
            <p:nvPr/>
          </p:nvSpPr>
          <p:spPr>
            <a:xfrm>
              <a:off x="8775701" y="47244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2" name="Ovál 41"/>
            <p:cNvSpPr/>
            <p:nvPr/>
          </p:nvSpPr>
          <p:spPr>
            <a:xfrm>
              <a:off x="8775701" y="47244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3" name="Ovál 42"/>
            <p:cNvSpPr/>
            <p:nvPr/>
          </p:nvSpPr>
          <p:spPr>
            <a:xfrm>
              <a:off x="8775701" y="47117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4" name="Ovál 43"/>
            <p:cNvSpPr/>
            <p:nvPr/>
          </p:nvSpPr>
          <p:spPr>
            <a:xfrm>
              <a:off x="8775701" y="47117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5" name="Volný tvar 44"/>
            <p:cNvSpPr/>
            <p:nvPr/>
          </p:nvSpPr>
          <p:spPr>
            <a:xfrm>
              <a:off x="7594600" y="3759200"/>
              <a:ext cx="1181100" cy="1092200"/>
            </a:xfrm>
            <a:custGeom>
              <a:avLst/>
              <a:gdLst/>
              <a:ahLst/>
              <a:cxnLst/>
              <a:rect l="0" t="0" r="0" b="0"/>
              <a:pathLst>
                <a:path w="1181101" h="1092201">
                  <a:moveTo>
                    <a:pt x="1181100" y="965200"/>
                  </a:moveTo>
                  <a:lnTo>
                    <a:pt x="1181100" y="965200"/>
                  </a:lnTo>
                  <a:lnTo>
                    <a:pt x="1181100" y="965200"/>
                  </a:lnTo>
                  <a:lnTo>
                    <a:pt x="1168400" y="977900"/>
                  </a:lnTo>
                  <a:lnTo>
                    <a:pt x="1155700" y="990600"/>
                  </a:lnTo>
                  <a:lnTo>
                    <a:pt x="1155700" y="990600"/>
                  </a:lnTo>
                  <a:lnTo>
                    <a:pt x="1143000" y="990600"/>
                  </a:lnTo>
                  <a:lnTo>
                    <a:pt x="1143000" y="990600"/>
                  </a:lnTo>
                  <a:lnTo>
                    <a:pt x="1130300" y="990600"/>
                  </a:lnTo>
                  <a:lnTo>
                    <a:pt x="1130300" y="990600"/>
                  </a:lnTo>
                  <a:lnTo>
                    <a:pt x="1117600" y="990600"/>
                  </a:lnTo>
                  <a:lnTo>
                    <a:pt x="1104900" y="990600"/>
                  </a:lnTo>
                  <a:lnTo>
                    <a:pt x="1104900" y="1003300"/>
                  </a:lnTo>
                  <a:lnTo>
                    <a:pt x="1092200" y="1003300"/>
                  </a:lnTo>
                  <a:lnTo>
                    <a:pt x="1092200" y="1003300"/>
                  </a:lnTo>
                  <a:lnTo>
                    <a:pt x="1079500" y="1003300"/>
                  </a:lnTo>
                  <a:lnTo>
                    <a:pt x="1066800" y="1003300"/>
                  </a:lnTo>
                  <a:lnTo>
                    <a:pt x="1066800" y="1003300"/>
                  </a:lnTo>
                  <a:lnTo>
                    <a:pt x="1066800" y="1016000"/>
                  </a:lnTo>
                  <a:lnTo>
                    <a:pt x="1066800" y="1016000"/>
                  </a:lnTo>
                  <a:lnTo>
                    <a:pt x="1066800" y="1003300"/>
                  </a:lnTo>
                  <a:lnTo>
                    <a:pt x="1066800" y="1016000"/>
                  </a:lnTo>
                  <a:lnTo>
                    <a:pt x="1066800" y="1016000"/>
                  </a:lnTo>
                  <a:lnTo>
                    <a:pt x="1066800" y="1028700"/>
                  </a:lnTo>
                  <a:lnTo>
                    <a:pt x="1054100" y="1028700"/>
                  </a:lnTo>
                  <a:lnTo>
                    <a:pt x="1054100" y="1041400"/>
                  </a:lnTo>
                  <a:lnTo>
                    <a:pt x="1054100" y="1041400"/>
                  </a:lnTo>
                  <a:lnTo>
                    <a:pt x="1054100" y="1054100"/>
                  </a:lnTo>
                  <a:lnTo>
                    <a:pt x="1054100" y="1066800"/>
                  </a:lnTo>
                  <a:lnTo>
                    <a:pt x="1054100" y="1066800"/>
                  </a:lnTo>
                  <a:lnTo>
                    <a:pt x="1041400" y="1066800"/>
                  </a:lnTo>
                  <a:lnTo>
                    <a:pt x="1041400" y="1079500"/>
                  </a:lnTo>
                  <a:lnTo>
                    <a:pt x="1041400" y="1079500"/>
                  </a:lnTo>
                  <a:lnTo>
                    <a:pt x="1041400" y="1092200"/>
                  </a:lnTo>
                  <a:lnTo>
                    <a:pt x="1028700" y="1092200"/>
                  </a:lnTo>
                  <a:lnTo>
                    <a:pt x="1016000" y="1092200"/>
                  </a:lnTo>
                  <a:lnTo>
                    <a:pt x="1016000" y="1092200"/>
                  </a:lnTo>
                  <a:lnTo>
                    <a:pt x="1016000" y="1092200"/>
                  </a:lnTo>
                  <a:lnTo>
                    <a:pt x="1016000" y="1092200"/>
                  </a:lnTo>
                  <a:lnTo>
                    <a:pt x="1003300" y="1092200"/>
                  </a:lnTo>
                  <a:lnTo>
                    <a:pt x="1003300" y="1079500"/>
                  </a:lnTo>
                  <a:lnTo>
                    <a:pt x="990600" y="1079500"/>
                  </a:lnTo>
                  <a:lnTo>
                    <a:pt x="990600" y="1079500"/>
                  </a:lnTo>
                  <a:lnTo>
                    <a:pt x="990600" y="1092200"/>
                  </a:lnTo>
                  <a:lnTo>
                    <a:pt x="977900" y="1092200"/>
                  </a:lnTo>
                  <a:lnTo>
                    <a:pt x="965200" y="1092200"/>
                  </a:lnTo>
                  <a:lnTo>
                    <a:pt x="965200" y="1092200"/>
                  </a:lnTo>
                  <a:lnTo>
                    <a:pt x="952500" y="1092200"/>
                  </a:lnTo>
                  <a:lnTo>
                    <a:pt x="952500" y="1092200"/>
                  </a:lnTo>
                  <a:lnTo>
                    <a:pt x="939800" y="1092200"/>
                  </a:lnTo>
                  <a:lnTo>
                    <a:pt x="939800" y="1092200"/>
                  </a:lnTo>
                  <a:lnTo>
                    <a:pt x="939800" y="1079500"/>
                  </a:lnTo>
                  <a:lnTo>
                    <a:pt x="927100" y="1079500"/>
                  </a:lnTo>
                  <a:lnTo>
                    <a:pt x="927100" y="1066800"/>
                  </a:lnTo>
                  <a:lnTo>
                    <a:pt x="914400" y="1066800"/>
                  </a:lnTo>
                  <a:lnTo>
                    <a:pt x="914400" y="1066800"/>
                  </a:lnTo>
                  <a:lnTo>
                    <a:pt x="914400" y="1066800"/>
                  </a:lnTo>
                  <a:lnTo>
                    <a:pt x="914400" y="1054100"/>
                  </a:lnTo>
                  <a:lnTo>
                    <a:pt x="901700" y="1054100"/>
                  </a:lnTo>
                  <a:lnTo>
                    <a:pt x="901700" y="1041400"/>
                  </a:lnTo>
                  <a:lnTo>
                    <a:pt x="901700" y="1041400"/>
                  </a:lnTo>
                  <a:lnTo>
                    <a:pt x="889000" y="1041400"/>
                  </a:lnTo>
                  <a:lnTo>
                    <a:pt x="876300" y="1041400"/>
                  </a:lnTo>
                  <a:lnTo>
                    <a:pt x="876300" y="1041400"/>
                  </a:lnTo>
                  <a:lnTo>
                    <a:pt x="863600" y="1041400"/>
                  </a:lnTo>
                  <a:lnTo>
                    <a:pt x="850900" y="1041400"/>
                  </a:lnTo>
                  <a:lnTo>
                    <a:pt x="850900" y="1041400"/>
                  </a:lnTo>
                  <a:lnTo>
                    <a:pt x="850900" y="1054100"/>
                  </a:lnTo>
                  <a:lnTo>
                    <a:pt x="838200" y="1054100"/>
                  </a:lnTo>
                  <a:lnTo>
                    <a:pt x="838200" y="1066800"/>
                  </a:lnTo>
                  <a:lnTo>
                    <a:pt x="825500" y="1066800"/>
                  </a:lnTo>
                  <a:lnTo>
                    <a:pt x="825500" y="1066800"/>
                  </a:lnTo>
                  <a:lnTo>
                    <a:pt x="825500" y="1066800"/>
                  </a:lnTo>
                  <a:lnTo>
                    <a:pt x="812800" y="1066800"/>
                  </a:lnTo>
                  <a:lnTo>
                    <a:pt x="812800" y="1079500"/>
                  </a:lnTo>
                  <a:lnTo>
                    <a:pt x="800100" y="1079500"/>
                  </a:lnTo>
                  <a:lnTo>
                    <a:pt x="800100" y="1079500"/>
                  </a:lnTo>
                  <a:lnTo>
                    <a:pt x="787400" y="1079500"/>
                  </a:lnTo>
                  <a:lnTo>
                    <a:pt x="787400" y="1092200"/>
                  </a:lnTo>
                  <a:lnTo>
                    <a:pt x="774700" y="1092200"/>
                  </a:lnTo>
                  <a:lnTo>
                    <a:pt x="774700" y="1092200"/>
                  </a:lnTo>
                  <a:lnTo>
                    <a:pt x="762000" y="1092200"/>
                  </a:lnTo>
                  <a:lnTo>
                    <a:pt x="762000" y="1079500"/>
                  </a:lnTo>
                  <a:lnTo>
                    <a:pt x="749300" y="1079500"/>
                  </a:lnTo>
                  <a:lnTo>
                    <a:pt x="749300" y="1079500"/>
                  </a:lnTo>
                  <a:lnTo>
                    <a:pt x="749300" y="1066800"/>
                  </a:lnTo>
                  <a:lnTo>
                    <a:pt x="736600" y="1066800"/>
                  </a:lnTo>
                  <a:lnTo>
                    <a:pt x="736600" y="1066800"/>
                  </a:lnTo>
                  <a:lnTo>
                    <a:pt x="723900" y="1066800"/>
                  </a:lnTo>
                  <a:lnTo>
                    <a:pt x="723900" y="1054100"/>
                  </a:lnTo>
                  <a:lnTo>
                    <a:pt x="711200" y="1054100"/>
                  </a:lnTo>
                  <a:lnTo>
                    <a:pt x="698500" y="1054100"/>
                  </a:lnTo>
                  <a:lnTo>
                    <a:pt x="698500" y="1054100"/>
                  </a:lnTo>
                  <a:lnTo>
                    <a:pt x="685800" y="1054100"/>
                  </a:lnTo>
                  <a:lnTo>
                    <a:pt x="685800" y="1041400"/>
                  </a:lnTo>
                  <a:lnTo>
                    <a:pt x="685800" y="1041400"/>
                  </a:lnTo>
                  <a:lnTo>
                    <a:pt x="685800" y="1041400"/>
                  </a:lnTo>
                  <a:lnTo>
                    <a:pt x="685800" y="1028700"/>
                  </a:lnTo>
                  <a:lnTo>
                    <a:pt x="685800" y="1016000"/>
                  </a:lnTo>
                  <a:lnTo>
                    <a:pt x="673100" y="1016000"/>
                  </a:lnTo>
                  <a:lnTo>
                    <a:pt x="660400" y="1016000"/>
                  </a:lnTo>
                  <a:lnTo>
                    <a:pt x="660400" y="1003300"/>
                  </a:lnTo>
                  <a:lnTo>
                    <a:pt x="660400" y="1003300"/>
                  </a:lnTo>
                  <a:lnTo>
                    <a:pt x="660400" y="990600"/>
                  </a:lnTo>
                  <a:lnTo>
                    <a:pt x="660400" y="990600"/>
                  </a:lnTo>
                  <a:lnTo>
                    <a:pt x="660400" y="977900"/>
                  </a:lnTo>
                  <a:lnTo>
                    <a:pt x="660400" y="965200"/>
                  </a:lnTo>
                  <a:lnTo>
                    <a:pt x="660400" y="965200"/>
                  </a:lnTo>
                  <a:lnTo>
                    <a:pt x="647700" y="965200"/>
                  </a:lnTo>
                  <a:lnTo>
                    <a:pt x="647700" y="952500"/>
                  </a:lnTo>
                  <a:lnTo>
                    <a:pt x="647700" y="939800"/>
                  </a:lnTo>
                  <a:lnTo>
                    <a:pt x="647700" y="939800"/>
                  </a:lnTo>
                  <a:lnTo>
                    <a:pt x="660400" y="939800"/>
                  </a:lnTo>
                  <a:lnTo>
                    <a:pt x="660400" y="927100"/>
                  </a:lnTo>
                  <a:lnTo>
                    <a:pt x="660400" y="927100"/>
                  </a:lnTo>
                  <a:lnTo>
                    <a:pt x="660400" y="914400"/>
                  </a:lnTo>
                  <a:lnTo>
                    <a:pt x="660400" y="914400"/>
                  </a:lnTo>
                  <a:lnTo>
                    <a:pt x="673100" y="914400"/>
                  </a:lnTo>
                  <a:lnTo>
                    <a:pt x="673100" y="901700"/>
                  </a:lnTo>
                  <a:lnTo>
                    <a:pt x="673100" y="889000"/>
                  </a:lnTo>
                  <a:lnTo>
                    <a:pt x="673100" y="889000"/>
                  </a:lnTo>
                  <a:lnTo>
                    <a:pt x="673100" y="876300"/>
                  </a:lnTo>
                  <a:lnTo>
                    <a:pt x="685800" y="876300"/>
                  </a:lnTo>
                  <a:lnTo>
                    <a:pt x="685800" y="863600"/>
                  </a:lnTo>
                  <a:lnTo>
                    <a:pt x="685800" y="863600"/>
                  </a:lnTo>
                  <a:lnTo>
                    <a:pt x="673100" y="863600"/>
                  </a:lnTo>
                  <a:lnTo>
                    <a:pt x="673100" y="850900"/>
                  </a:lnTo>
                  <a:lnTo>
                    <a:pt x="673100" y="838200"/>
                  </a:lnTo>
                  <a:lnTo>
                    <a:pt x="673100" y="838200"/>
                  </a:lnTo>
                  <a:lnTo>
                    <a:pt x="673100" y="825500"/>
                  </a:lnTo>
                  <a:lnTo>
                    <a:pt x="673100" y="812800"/>
                  </a:lnTo>
                  <a:lnTo>
                    <a:pt x="673100" y="812800"/>
                  </a:lnTo>
                  <a:lnTo>
                    <a:pt x="673100" y="800100"/>
                  </a:lnTo>
                  <a:lnTo>
                    <a:pt x="673100" y="787400"/>
                  </a:lnTo>
                  <a:lnTo>
                    <a:pt x="673100" y="787400"/>
                  </a:lnTo>
                  <a:lnTo>
                    <a:pt x="660400" y="774700"/>
                  </a:lnTo>
                  <a:lnTo>
                    <a:pt x="660400" y="762000"/>
                  </a:lnTo>
                  <a:lnTo>
                    <a:pt x="660400" y="762000"/>
                  </a:lnTo>
                  <a:lnTo>
                    <a:pt x="660400" y="762000"/>
                  </a:lnTo>
                  <a:lnTo>
                    <a:pt x="647700" y="762000"/>
                  </a:lnTo>
                  <a:lnTo>
                    <a:pt x="647700" y="749300"/>
                  </a:lnTo>
                  <a:lnTo>
                    <a:pt x="635000" y="749300"/>
                  </a:lnTo>
                  <a:lnTo>
                    <a:pt x="635000" y="736600"/>
                  </a:lnTo>
                  <a:lnTo>
                    <a:pt x="635000" y="736600"/>
                  </a:lnTo>
                  <a:lnTo>
                    <a:pt x="622300" y="736600"/>
                  </a:lnTo>
                  <a:lnTo>
                    <a:pt x="622300" y="736600"/>
                  </a:lnTo>
                  <a:lnTo>
                    <a:pt x="609600" y="736600"/>
                  </a:lnTo>
                  <a:lnTo>
                    <a:pt x="609600" y="736600"/>
                  </a:lnTo>
                  <a:lnTo>
                    <a:pt x="596900" y="723900"/>
                  </a:lnTo>
                  <a:lnTo>
                    <a:pt x="596900" y="736600"/>
                  </a:lnTo>
                  <a:lnTo>
                    <a:pt x="584200" y="736600"/>
                  </a:lnTo>
                  <a:lnTo>
                    <a:pt x="584200" y="736600"/>
                  </a:lnTo>
                  <a:lnTo>
                    <a:pt x="571500" y="736600"/>
                  </a:lnTo>
                  <a:lnTo>
                    <a:pt x="558800" y="736600"/>
                  </a:lnTo>
                  <a:lnTo>
                    <a:pt x="558800" y="736600"/>
                  </a:lnTo>
                  <a:lnTo>
                    <a:pt x="558800" y="736600"/>
                  </a:lnTo>
                  <a:lnTo>
                    <a:pt x="546100" y="736600"/>
                  </a:lnTo>
                  <a:lnTo>
                    <a:pt x="533400" y="749300"/>
                  </a:lnTo>
                  <a:lnTo>
                    <a:pt x="533400" y="749300"/>
                  </a:lnTo>
                  <a:lnTo>
                    <a:pt x="520700" y="749300"/>
                  </a:lnTo>
                  <a:lnTo>
                    <a:pt x="508000" y="749300"/>
                  </a:lnTo>
                  <a:lnTo>
                    <a:pt x="508000" y="736600"/>
                  </a:lnTo>
                  <a:lnTo>
                    <a:pt x="508000" y="736600"/>
                  </a:lnTo>
                  <a:lnTo>
                    <a:pt x="495300" y="736600"/>
                  </a:lnTo>
                  <a:lnTo>
                    <a:pt x="495300" y="736600"/>
                  </a:lnTo>
                  <a:lnTo>
                    <a:pt x="482600" y="736600"/>
                  </a:lnTo>
                  <a:lnTo>
                    <a:pt x="469900" y="736600"/>
                  </a:lnTo>
                  <a:lnTo>
                    <a:pt x="469900" y="736600"/>
                  </a:lnTo>
                  <a:lnTo>
                    <a:pt x="457200" y="736600"/>
                  </a:lnTo>
                  <a:lnTo>
                    <a:pt x="444500" y="736600"/>
                  </a:lnTo>
                  <a:lnTo>
                    <a:pt x="444500" y="736600"/>
                  </a:lnTo>
                  <a:lnTo>
                    <a:pt x="444500" y="736600"/>
                  </a:lnTo>
                  <a:lnTo>
                    <a:pt x="431800" y="736600"/>
                  </a:lnTo>
                  <a:lnTo>
                    <a:pt x="419100" y="736600"/>
                  </a:lnTo>
                  <a:lnTo>
                    <a:pt x="419100" y="723900"/>
                  </a:lnTo>
                  <a:lnTo>
                    <a:pt x="419100" y="723900"/>
                  </a:lnTo>
                  <a:lnTo>
                    <a:pt x="419100" y="711200"/>
                  </a:lnTo>
                  <a:lnTo>
                    <a:pt x="419100" y="711200"/>
                  </a:lnTo>
                  <a:lnTo>
                    <a:pt x="419100" y="711200"/>
                  </a:lnTo>
                  <a:lnTo>
                    <a:pt x="419100" y="698500"/>
                  </a:lnTo>
                  <a:lnTo>
                    <a:pt x="431800" y="698500"/>
                  </a:lnTo>
                  <a:lnTo>
                    <a:pt x="431800" y="685800"/>
                  </a:lnTo>
                  <a:lnTo>
                    <a:pt x="444500" y="685800"/>
                  </a:lnTo>
                  <a:lnTo>
                    <a:pt x="444500" y="685800"/>
                  </a:lnTo>
                  <a:lnTo>
                    <a:pt x="444500" y="673100"/>
                  </a:lnTo>
                  <a:lnTo>
                    <a:pt x="444500" y="673100"/>
                  </a:lnTo>
                  <a:lnTo>
                    <a:pt x="444500" y="660400"/>
                  </a:lnTo>
                  <a:lnTo>
                    <a:pt x="457200" y="660400"/>
                  </a:lnTo>
                  <a:lnTo>
                    <a:pt x="457200" y="647700"/>
                  </a:lnTo>
                  <a:lnTo>
                    <a:pt x="469900" y="635000"/>
                  </a:lnTo>
                  <a:lnTo>
                    <a:pt x="469900" y="635000"/>
                  </a:lnTo>
                  <a:lnTo>
                    <a:pt x="469900" y="622300"/>
                  </a:lnTo>
                  <a:lnTo>
                    <a:pt x="469900" y="609600"/>
                  </a:lnTo>
                  <a:lnTo>
                    <a:pt x="469900" y="609600"/>
                  </a:lnTo>
                  <a:lnTo>
                    <a:pt x="469900" y="609600"/>
                  </a:lnTo>
                  <a:lnTo>
                    <a:pt x="469900" y="596900"/>
                  </a:lnTo>
                  <a:lnTo>
                    <a:pt x="469900" y="584200"/>
                  </a:lnTo>
                  <a:lnTo>
                    <a:pt x="469900" y="584200"/>
                  </a:lnTo>
                  <a:lnTo>
                    <a:pt x="469900" y="571500"/>
                  </a:lnTo>
                  <a:lnTo>
                    <a:pt x="469900" y="558800"/>
                  </a:lnTo>
                  <a:lnTo>
                    <a:pt x="469900" y="558800"/>
                  </a:lnTo>
                  <a:lnTo>
                    <a:pt x="482600" y="546100"/>
                  </a:lnTo>
                  <a:lnTo>
                    <a:pt x="482600" y="546100"/>
                  </a:lnTo>
                  <a:lnTo>
                    <a:pt x="482600" y="533400"/>
                  </a:lnTo>
                  <a:lnTo>
                    <a:pt x="482600" y="520700"/>
                  </a:lnTo>
                  <a:lnTo>
                    <a:pt x="495300" y="520700"/>
                  </a:lnTo>
                  <a:lnTo>
                    <a:pt x="495300" y="520700"/>
                  </a:lnTo>
                  <a:lnTo>
                    <a:pt x="495300" y="520700"/>
                  </a:lnTo>
                  <a:lnTo>
                    <a:pt x="495300" y="508000"/>
                  </a:lnTo>
                  <a:lnTo>
                    <a:pt x="508000" y="508000"/>
                  </a:lnTo>
                  <a:lnTo>
                    <a:pt x="508000" y="495300"/>
                  </a:lnTo>
                  <a:lnTo>
                    <a:pt x="508000" y="495300"/>
                  </a:lnTo>
                  <a:lnTo>
                    <a:pt x="508000" y="495300"/>
                  </a:lnTo>
                  <a:lnTo>
                    <a:pt x="508000" y="482600"/>
                  </a:lnTo>
                  <a:lnTo>
                    <a:pt x="508000" y="469900"/>
                  </a:lnTo>
                  <a:lnTo>
                    <a:pt x="520700" y="469900"/>
                  </a:lnTo>
                  <a:lnTo>
                    <a:pt x="508000" y="457200"/>
                  </a:lnTo>
                  <a:lnTo>
                    <a:pt x="508000" y="444500"/>
                  </a:lnTo>
                  <a:lnTo>
                    <a:pt x="508000" y="444500"/>
                  </a:lnTo>
                  <a:lnTo>
                    <a:pt x="495300" y="444500"/>
                  </a:lnTo>
                  <a:lnTo>
                    <a:pt x="495300" y="444500"/>
                  </a:lnTo>
                  <a:lnTo>
                    <a:pt x="482600" y="444500"/>
                  </a:lnTo>
                  <a:lnTo>
                    <a:pt x="469900" y="444500"/>
                  </a:lnTo>
                  <a:lnTo>
                    <a:pt x="469900" y="444500"/>
                  </a:lnTo>
                  <a:lnTo>
                    <a:pt x="457200" y="444500"/>
                  </a:lnTo>
                  <a:lnTo>
                    <a:pt x="444500" y="444500"/>
                  </a:lnTo>
                  <a:lnTo>
                    <a:pt x="444500" y="444500"/>
                  </a:lnTo>
                  <a:lnTo>
                    <a:pt x="431800" y="444500"/>
                  </a:lnTo>
                  <a:lnTo>
                    <a:pt x="419100" y="444500"/>
                  </a:lnTo>
                  <a:lnTo>
                    <a:pt x="419100" y="444500"/>
                  </a:lnTo>
                  <a:lnTo>
                    <a:pt x="419100" y="444500"/>
                  </a:lnTo>
                  <a:lnTo>
                    <a:pt x="406400" y="444500"/>
                  </a:lnTo>
                  <a:lnTo>
                    <a:pt x="393700" y="444500"/>
                  </a:lnTo>
                  <a:lnTo>
                    <a:pt x="393700" y="444500"/>
                  </a:lnTo>
                  <a:lnTo>
                    <a:pt x="381000" y="444500"/>
                  </a:lnTo>
                  <a:lnTo>
                    <a:pt x="368300" y="444500"/>
                  </a:lnTo>
                  <a:lnTo>
                    <a:pt x="368300" y="444500"/>
                  </a:lnTo>
                  <a:lnTo>
                    <a:pt x="355600" y="444500"/>
                  </a:lnTo>
                  <a:lnTo>
                    <a:pt x="355600" y="444500"/>
                  </a:lnTo>
                  <a:lnTo>
                    <a:pt x="355600" y="457200"/>
                  </a:lnTo>
                  <a:lnTo>
                    <a:pt x="342900" y="457200"/>
                  </a:lnTo>
                  <a:lnTo>
                    <a:pt x="342900" y="469900"/>
                  </a:lnTo>
                  <a:lnTo>
                    <a:pt x="342900" y="469900"/>
                  </a:lnTo>
                  <a:lnTo>
                    <a:pt x="342900" y="482600"/>
                  </a:lnTo>
                  <a:lnTo>
                    <a:pt x="342900" y="495300"/>
                  </a:lnTo>
                  <a:lnTo>
                    <a:pt x="342900" y="495300"/>
                  </a:lnTo>
                  <a:lnTo>
                    <a:pt x="342900" y="508000"/>
                  </a:lnTo>
                  <a:lnTo>
                    <a:pt x="355600" y="508000"/>
                  </a:lnTo>
                  <a:lnTo>
                    <a:pt x="355600" y="520700"/>
                  </a:lnTo>
                  <a:lnTo>
                    <a:pt x="355600" y="520700"/>
                  </a:lnTo>
                  <a:lnTo>
                    <a:pt x="355600" y="533400"/>
                  </a:lnTo>
                  <a:lnTo>
                    <a:pt x="342900" y="533400"/>
                  </a:lnTo>
                  <a:lnTo>
                    <a:pt x="342900" y="546100"/>
                  </a:lnTo>
                  <a:lnTo>
                    <a:pt x="342900" y="546100"/>
                  </a:lnTo>
                  <a:lnTo>
                    <a:pt x="342900" y="558800"/>
                  </a:lnTo>
                  <a:lnTo>
                    <a:pt x="342900" y="558800"/>
                  </a:lnTo>
                  <a:lnTo>
                    <a:pt x="342900" y="558800"/>
                  </a:lnTo>
                  <a:lnTo>
                    <a:pt x="330200" y="558800"/>
                  </a:lnTo>
                  <a:lnTo>
                    <a:pt x="330200" y="571500"/>
                  </a:lnTo>
                  <a:lnTo>
                    <a:pt x="317500" y="571500"/>
                  </a:lnTo>
                  <a:lnTo>
                    <a:pt x="317500" y="584200"/>
                  </a:lnTo>
                  <a:lnTo>
                    <a:pt x="317500" y="584200"/>
                  </a:lnTo>
                  <a:lnTo>
                    <a:pt x="304800" y="584200"/>
                  </a:lnTo>
                  <a:lnTo>
                    <a:pt x="304800" y="584200"/>
                  </a:lnTo>
                  <a:lnTo>
                    <a:pt x="304800" y="584200"/>
                  </a:lnTo>
                  <a:lnTo>
                    <a:pt x="292100" y="584200"/>
                  </a:lnTo>
                  <a:lnTo>
                    <a:pt x="279400" y="584200"/>
                  </a:lnTo>
                  <a:lnTo>
                    <a:pt x="279400" y="596900"/>
                  </a:lnTo>
                  <a:lnTo>
                    <a:pt x="279400" y="596900"/>
                  </a:lnTo>
                  <a:lnTo>
                    <a:pt x="266700" y="596900"/>
                  </a:lnTo>
                  <a:lnTo>
                    <a:pt x="254000" y="596900"/>
                  </a:lnTo>
                  <a:lnTo>
                    <a:pt x="254000" y="596900"/>
                  </a:lnTo>
                  <a:lnTo>
                    <a:pt x="254000" y="584200"/>
                  </a:lnTo>
                  <a:lnTo>
                    <a:pt x="241300" y="584200"/>
                  </a:lnTo>
                  <a:lnTo>
                    <a:pt x="228600" y="584200"/>
                  </a:lnTo>
                  <a:lnTo>
                    <a:pt x="228600" y="584200"/>
                  </a:lnTo>
                  <a:lnTo>
                    <a:pt x="215900" y="584200"/>
                  </a:lnTo>
                  <a:lnTo>
                    <a:pt x="203200" y="584200"/>
                  </a:lnTo>
                  <a:lnTo>
                    <a:pt x="203200" y="596900"/>
                  </a:lnTo>
                  <a:lnTo>
                    <a:pt x="190500" y="609600"/>
                  </a:lnTo>
                  <a:lnTo>
                    <a:pt x="177800" y="609600"/>
                  </a:lnTo>
                  <a:lnTo>
                    <a:pt x="177800" y="609600"/>
                  </a:lnTo>
                  <a:lnTo>
                    <a:pt x="165100" y="609600"/>
                  </a:lnTo>
                  <a:lnTo>
                    <a:pt x="152400" y="596900"/>
                  </a:lnTo>
                  <a:lnTo>
                    <a:pt x="152400" y="596900"/>
                  </a:lnTo>
                  <a:lnTo>
                    <a:pt x="139700" y="584200"/>
                  </a:lnTo>
                  <a:lnTo>
                    <a:pt x="127000" y="584200"/>
                  </a:lnTo>
                  <a:lnTo>
                    <a:pt x="127000" y="584200"/>
                  </a:lnTo>
                  <a:lnTo>
                    <a:pt x="127000" y="584200"/>
                  </a:lnTo>
                  <a:lnTo>
                    <a:pt x="114300" y="584200"/>
                  </a:lnTo>
                  <a:lnTo>
                    <a:pt x="114300" y="571500"/>
                  </a:lnTo>
                  <a:lnTo>
                    <a:pt x="114300" y="558800"/>
                  </a:lnTo>
                  <a:lnTo>
                    <a:pt x="101600" y="558800"/>
                  </a:lnTo>
                  <a:lnTo>
                    <a:pt x="101600" y="558800"/>
                  </a:lnTo>
                  <a:lnTo>
                    <a:pt x="101600" y="558800"/>
                  </a:lnTo>
                  <a:lnTo>
                    <a:pt x="88900" y="558800"/>
                  </a:lnTo>
                  <a:lnTo>
                    <a:pt x="88900" y="558800"/>
                  </a:lnTo>
                  <a:lnTo>
                    <a:pt x="88900" y="558800"/>
                  </a:lnTo>
                  <a:lnTo>
                    <a:pt x="76200" y="558800"/>
                  </a:lnTo>
                  <a:lnTo>
                    <a:pt x="63500" y="558800"/>
                  </a:lnTo>
                  <a:lnTo>
                    <a:pt x="63500" y="558800"/>
                  </a:lnTo>
                  <a:lnTo>
                    <a:pt x="63500" y="558800"/>
                  </a:lnTo>
                  <a:lnTo>
                    <a:pt x="63500" y="546100"/>
                  </a:lnTo>
                  <a:lnTo>
                    <a:pt x="63500" y="546100"/>
                  </a:lnTo>
                  <a:lnTo>
                    <a:pt x="50800" y="546100"/>
                  </a:lnTo>
                  <a:lnTo>
                    <a:pt x="50800" y="533400"/>
                  </a:lnTo>
                  <a:lnTo>
                    <a:pt x="50800" y="520700"/>
                  </a:lnTo>
                  <a:lnTo>
                    <a:pt x="50800" y="520700"/>
                  </a:lnTo>
                  <a:lnTo>
                    <a:pt x="38100" y="520700"/>
                  </a:lnTo>
                  <a:lnTo>
                    <a:pt x="38100" y="508000"/>
                  </a:lnTo>
                  <a:lnTo>
                    <a:pt x="38100" y="508000"/>
                  </a:lnTo>
                  <a:lnTo>
                    <a:pt x="38100" y="495300"/>
                  </a:lnTo>
                  <a:lnTo>
                    <a:pt x="38100" y="495300"/>
                  </a:lnTo>
                  <a:lnTo>
                    <a:pt x="25400" y="495300"/>
                  </a:lnTo>
                  <a:lnTo>
                    <a:pt x="25400" y="482600"/>
                  </a:lnTo>
                  <a:lnTo>
                    <a:pt x="12700" y="482600"/>
                  </a:lnTo>
                  <a:lnTo>
                    <a:pt x="12700" y="469900"/>
                  </a:lnTo>
                  <a:lnTo>
                    <a:pt x="12700" y="469900"/>
                  </a:lnTo>
                  <a:lnTo>
                    <a:pt x="12700" y="457200"/>
                  </a:lnTo>
                  <a:lnTo>
                    <a:pt x="25400" y="457200"/>
                  </a:lnTo>
                  <a:lnTo>
                    <a:pt x="12700" y="444500"/>
                  </a:lnTo>
                  <a:lnTo>
                    <a:pt x="12700" y="444500"/>
                  </a:lnTo>
                  <a:lnTo>
                    <a:pt x="12700" y="444500"/>
                  </a:lnTo>
                  <a:lnTo>
                    <a:pt x="12700" y="431800"/>
                  </a:lnTo>
                  <a:lnTo>
                    <a:pt x="12700" y="419100"/>
                  </a:lnTo>
                  <a:lnTo>
                    <a:pt x="0" y="419100"/>
                  </a:lnTo>
                  <a:lnTo>
                    <a:pt x="0" y="419100"/>
                  </a:lnTo>
                  <a:lnTo>
                    <a:pt x="12700" y="406400"/>
                  </a:lnTo>
                  <a:lnTo>
                    <a:pt x="12700" y="393700"/>
                  </a:lnTo>
                  <a:lnTo>
                    <a:pt x="12700" y="393700"/>
                  </a:lnTo>
                  <a:lnTo>
                    <a:pt x="12700" y="381000"/>
                  </a:lnTo>
                  <a:lnTo>
                    <a:pt x="0" y="368300"/>
                  </a:lnTo>
                  <a:lnTo>
                    <a:pt x="0" y="368300"/>
                  </a:lnTo>
                  <a:lnTo>
                    <a:pt x="12700" y="355600"/>
                  </a:lnTo>
                  <a:lnTo>
                    <a:pt x="12700" y="342900"/>
                  </a:lnTo>
                  <a:lnTo>
                    <a:pt x="12700" y="342900"/>
                  </a:lnTo>
                  <a:lnTo>
                    <a:pt x="12700" y="342900"/>
                  </a:lnTo>
                  <a:lnTo>
                    <a:pt x="12700" y="330200"/>
                  </a:lnTo>
                  <a:lnTo>
                    <a:pt x="12700" y="317500"/>
                  </a:lnTo>
                  <a:lnTo>
                    <a:pt x="12700" y="317500"/>
                  </a:lnTo>
                  <a:lnTo>
                    <a:pt x="12700" y="304800"/>
                  </a:lnTo>
                  <a:lnTo>
                    <a:pt x="25400" y="292100"/>
                  </a:lnTo>
                  <a:lnTo>
                    <a:pt x="25400" y="292100"/>
                  </a:lnTo>
                  <a:lnTo>
                    <a:pt x="25400" y="279400"/>
                  </a:lnTo>
                  <a:lnTo>
                    <a:pt x="25400" y="266700"/>
                  </a:lnTo>
                  <a:lnTo>
                    <a:pt x="12700" y="266700"/>
                  </a:lnTo>
                  <a:lnTo>
                    <a:pt x="12700" y="266700"/>
                  </a:lnTo>
                  <a:lnTo>
                    <a:pt x="12700" y="254000"/>
                  </a:lnTo>
                  <a:lnTo>
                    <a:pt x="25400" y="254000"/>
                  </a:lnTo>
                  <a:lnTo>
                    <a:pt x="38100" y="254000"/>
                  </a:lnTo>
                  <a:lnTo>
                    <a:pt x="38100" y="241300"/>
                  </a:lnTo>
                  <a:lnTo>
                    <a:pt x="38100" y="241300"/>
                  </a:lnTo>
                  <a:lnTo>
                    <a:pt x="38100" y="228600"/>
                  </a:lnTo>
                  <a:lnTo>
                    <a:pt x="38100" y="228600"/>
                  </a:lnTo>
                  <a:lnTo>
                    <a:pt x="38100" y="215900"/>
                  </a:lnTo>
                  <a:lnTo>
                    <a:pt x="38100" y="215900"/>
                  </a:lnTo>
                  <a:lnTo>
                    <a:pt x="38100" y="203200"/>
                  </a:lnTo>
                  <a:lnTo>
                    <a:pt x="38100" y="190500"/>
                  </a:lnTo>
                  <a:lnTo>
                    <a:pt x="50800" y="190500"/>
                  </a:lnTo>
                  <a:lnTo>
                    <a:pt x="63500" y="190500"/>
                  </a:lnTo>
                  <a:lnTo>
                    <a:pt x="63500" y="177800"/>
                  </a:lnTo>
                  <a:lnTo>
                    <a:pt x="63500" y="177800"/>
                  </a:lnTo>
                  <a:lnTo>
                    <a:pt x="63500" y="165100"/>
                  </a:lnTo>
                  <a:lnTo>
                    <a:pt x="63500" y="165100"/>
                  </a:lnTo>
                  <a:lnTo>
                    <a:pt x="63500" y="152400"/>
                  </a:lnTo>
                  <a:lnTo>
                    <a:pt x="63500" y="139700"/>
                  </a:lnTo>
                  <a:lnTo>
                    <a:pt x="63500" y="139700"/>
                  </a:lnTo>
                  <a:lnTo>
                    <a:pt x="63500" y="139700"/>
                  </a:lnTo>
                  <a:lnTo>
                    <a:pt x="63500" y="127000"/>
                  </a:lnTo>
                  <a:lnTo>
                    <a:pt x="76200" y="127000"/>
                  </a:lnTo>
                  <a:lnTo>
                    <a:pt x="76200" y="114300"/>
                  </a:lnTo>
                  <a:lnTo>
                    <a:pt x="76200" y="114300"/>
                  </a:lnTo>
                  <a:lnTo>
                    <a:pt x="88900" y="114300"/>
                  </a:lnTo>
                  <a:lnTo>
                    <a:pt x="88900" y="101600"/>
                  </a:lnTo>
                  <a:lnTo>
                    <a:pt x="88900" y="101600"/>
                  </a:lnTo>
                  <a:lnTo>
                    <a:pt x="88900" y="889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01600" y="88900"/>
                  </a:lnTo>
                  <a:lnTo>
                    <a:pt x="114300" y="88900"/>
                  </a:lnTo>
                  <a:lnTo>
                    <a:pt x="114300" y="76200"/>
                  </a:lnTo>
                  <a:lnTo>
                    <a:pt x="127000" y="76200"/>
                  </a:lnTo>
                  <a:lnTo>
                    <a:pt x="127000" y="76200"/>
                  </a:lnTo>
                  <a:lnTo>
                    <a:pt x="139700" y="76200"/>
                  </a:lnTo>
                  <a:lnTo>
                    <a:pt x="152400" y="76200"/>
                  </a:lnTo>
                  <a:lnTo>
                    <a:pt x="152400" y="76200"/>
                  </a:lnTo>
                  <a:lnTo>
                    <a:pt x="152400" y="63500"/>
                  </a:lnTo>
                  <a:lnTo>
                    <a:pt x="152400" y="63500"/>
                  </a:lnTo>
                  <a:lnTo>
                    <a:pt x="165100" y="63500"/>
                  </a:lnTo>
                  <a:lnTo>
                    <a:pt x="165100" y="50800"/>
                  </a:lnTo>
                  <a:lnTo>
                    <a:pt x="177800" y="50800"/>
                  </a:lnTo>
                  <a:lnTo>
                    <a:pt x="177800" y="38100"/>
                  </a:lnTo>
                  <a:lnTo>
                    <a:pt x="177800" y="38100"/>
                  </a:lnTo>
                  <a:lnTo>
                    <a:pt x="177800" y="38100"/>
                  </a:lnTo>
                  <a:lnTo>
                    <a:pt x="190500" y="25400"/>
                  </a:lnTo>
                  <a:lnTo>
                    <a:pt x="203200" y="25400"/>
                  </a:lnTo>
                  <a:lnTo>
                    <a:pt x="203200" y="12700"/>
                  </a:lnTo>
                  <a:lnTo>
                    <a:pt x="203200" y="12700"/>
                  </a:lnTo>
                  <a:lnTo>
                    <a:pt x="215900" y="12700"/>
                  </a:lnTo>
                  <a:lnTo>
                    <a:pt x="228600" y="12700"/>
                  </a:lnTo>
                  <a:lnTo>
                    <a:pt x="228600" y="12700"/>
                  </a:lnTo>
                  <a:lnTo>
                    <a:pt x="228600" y="12700"/>
                  </a:lnTo>
                  <a:lnTo>
                    <a:pt x="228600" y="12700"/>
                  </a:lnTo>
                  <a:lnTo>
                    <a:pt x="241300" y="12700"/>
                  </a:lnTo>
                  <a:lnTo>
                    <a:pt x="254000" y="12700"/>
                  </a:lnTo>
                  <a:lnTo>
                    <a:pt x="254000" y="12700"/>
                  </a:lnTo>
                  <a:lnTo>
                    <a:pt x="266700" y="25400"/>
                  </a:lnTo>
                  <a:lnTo>
                    <a:pt x="279400" y="25400"/>
                  </a:lnTo>
                  <a:lnTo>
                    <a:pt x="279400" y="25400"/>
                  </a:lnTo>
                  <a:lnTo>
                    <a:pt x="292100" y="25400"/>
                  </a:lnTo>
                  <a:lnTo>
                    <a:pt x="304800" y="25400"/>
                  </a:lnTo>
                  <a:lnTo>
                    <a:pt x="304800" y="25400"/>
                  </a:lnTo>
                  <a:lnTo>
                    <a:pt x="317500" y="25400"/>
                  </a:lnTo>
                  <a:lnTo>
                    <a:pt x="317500" y="38100"/>
                  </a:lnTo>
                  <a:lnTo>
                    <a:pt x="317500" y="38100"/>
                  </a:lnTo>
                  <a:lnTo>
                    <a:pt x="317500" y="38100"/>
                  </a:lnTo>
                  <a:lnTo>
                    <a:pt x="317500" y="50800"/>
                  </a:lnTo>
                  <a:lnTo>
                    <a:pt x="330200" y="50800"/>
                  </a:lnTo>
                  <a:lnTo>
                    <a:pt x="330200" y="63500"/>
                  </a:lnTo>
                  <a:lnTo>
                    <a:pt x="342900" y="50800"/>
                  </a:lnTo>
                  <a:lnTo>
                    <a:pt x="342900" y="50800"/>
                  </a:lnTo>
                  <a:lnTo>
                    <a:pt x="342900" y="38100"/>
                  </a:lnTo>
                  <a:lnTo>
                    <a:pt x="355600" y="38100"/>
                  </a:lnTo>
                  <a:lnTo>
                    <a:pt x="355600" y="38100"/>
                  </a:lnTo>
                  <a:lnTo>
                    <a:pt x="368300" y="38100"/>
                  </a:lnTo>
                  <a:lnTo>
                    <a:pt x="368300" y="38100"/>
                  </a:lnTo>
                  <a:lnTo>
                    <a:pt x="381000" y="38100"/>
                  </a:lnTo>
                  <a:lnTo>
                    <a:pt x="393700" y="50800"/>
                  </a:lnTo>
                  <a:lnTo>
                    <a:pt x="393700" y="50800"/>
                  </a:lnTo>
                  <a:lnTo>
                    <a:pt x="393700" y="63500"/>
                  </a:lnTo>
                  <a:lnTo>
                    <a:pt x="406400" y="63500"/>
                  </a:lnTo>
                  <a:lnTo>
                    <a:pt x="419100" y="63500"/>
                  </a:lnTo>
                  <a:lnTo>
                    <a:pt x="419100" y="63500"/>
                  </a:lnTo>
                  <a:lnTo>
                    <a:pt x="419100" y="50800"/>
                  </a:lnTo>
                  <a:lnTo>
                    <a:pt x="419100" y="38100"/>
                  </a:lnTo>
                  <a:lnTo>
                    <a:pt x="419100" y="38100"/>
                  </a:lnTo>
                  <a:lnTo>
                    <a:pt x="419100" y="38100"/>
                  </a:lnTo>
                  <a:lnTo>
                    <a:pt x="419100" y="25400"/>
                  </a:lnTo>
                  <a:lnTo>
                    <a:pt x="419100" y="12700"/>
                  </a:lnTo>
                  <a:lnTo>
                    <a:pt x="431800" y="12700"/>
                  </a:lnTo>
                  <a:lnTo>
                    <a:pt x="444500" y="12700"/>
                  </a:lnTo>
                  <a:lnTo>
                    <a:pt x="444500" y="12700"/>
                  </a:lnTo>
                  <a:lnTo>
                    <a:pt x="457200" y="12700"/>
                  </a:lnTo>
                  <a:lnTo>
                    <a:pt x="469900" y="12700"/>
                  </a:lnTo>
                  <a:lnTo>
                    <a:pt x="469900" y="12700"/>
                  </a:lnTo>
                  <a:lnTo>
                    <a:pt x="482600" y="12700"/>
                  </a:lnTo>
                  <a:lnTo>
                    <a:pt x="495300" y="12700"/>
                  </a:lnTo>
                  <a:lnTo>
                    <a:pt x="495300" y="12700"/>
                  </a:lnTo>
                  <a:lnTo>
                    <a:pt x="495300" y="12700"/>
                  </a:lnTo>
                  <a:lnTo>
                    <a:pt x="508000" y="12700"/>
                  </a:lnTo>
                  <a:lnTo>
                    <a:pt x="508000" y="12700"/>
                  </a:lnTo>
                  <a:lnTo>
                    <a:pt x="508000" y="12700"/>
                  </a:lnTo>
                  <a:lnTo>
                    <a:pt x="520700" y="12700"/>
                  </a:lnTo>
                  <a:lnTo>
                    <a:pt x="533400" y="12700"/>
                  </a:lnTo>
                  <a:lnTo>
                    <a:pt x="533400" y="12700"/>
                  </a:lnTo>
                  <a:lnTo>
                    <a:pt x="546100" y="12700"/>
                  </a:lnTo>
                  <a:lnTo>
                    <a:pt x="558800" y="12700"/>
                  </a:lnTo>
                  <a:lnTo>
                    <a:pt x="558800" y="12700"/>
                  </a:lnTo>
                  <a:lnTo>
                    <a:pt x="558800" y="12700"/>
                  </a:lnTo>
                  <a:lnTo>
                    <a:pt x="558800" y="0"/>
                  </a:lnTo>
                  <a:lnTo>
                    <a:pt x="571500" y="0"/>
                  </a:lnTo>
                  <a:lnTo>
                    <a:pt x="584200" y="0"/>
                  </a:lnTo>
                  <a:lnTo>
                    <a:pt x="584200" y="0"/>
                  </a:lnTo>
                  <a:lnTo>
                    <a:pt x="584200" y="12700"/>
                  </a:lnTo>
                  <a:lnTo>
                    <a:pt x="596900" y="12700"/>
                  </a:lnTo>
                  <a:lnTo>
                    <a:pt x="609600" y="25400"/>
                  </a:lnTo>
                  <a:lnTo>
                    <a:pt x="609600" y="38100"/>
                  </a:lnTo>
                  <a:lnTo>
                    <a:pt x="609600" y="38100"/>
                  </a:lnTo>
                  <a:lnTo>
                    <a:pt x="609600" y="38100"/>
                  </a:lnTo>
                  <a:lnTo>
                    <a:pt x="622300" y="38100"/>
                  </a:lnTo>
                  <a:lnTo>
                    <a:pt x="622300" y="50800"/>
                  </a:lnTo>
                  <a:lnTo>
                    <a:pt x="635000" y="50800"/>
                  </a:lnTo>
                  <a:lnTo>
                    <a:pt x="635000" y="38100"/>
                  </a:lnTo>
                  <a:lnTo>
                    <a:pt x="635000" y="38100"/>
                  </a:lnTo>
                  <a:lnTo>
                    <a:pt x="647700" y="38100"/>
                  </a:lnTo>
                  <a:lnTo>
                    <a:pt x="647700" y="25400"/>
                  </a:lnTo>
                  <a:lnTo>
                    <a:pt x="660400" y="25400"/>
                  </a:lnTo>
                  <a:lnTo>
                    <a:pt x="660400" y="25400"/>
                  </a:lnTo>
                  <a:lnTo>
                    <a:pt x="673100" y="25400"/>
                  </a:lnTo>
                  <a:lnTo>
                    <a:pt x="685800" y="25400"/>
                  </a:lnTo>
                  <a:lnTo>
                    <a:pt x="685800" y="25400"/>
                  </a:lnTo>
                  <a:lnTo>
                    <a:pt x="698500" y="25400"/>
                  </a:lnTo>
                  <a:lnTo>
                    <a:pt x="698500" y="38100"/>
                  </a:lnTo>
                  <a:lnTo>
                    <a:pt x="698500" y="38100"/>
                  </a:lnTo>
                  <a:lnTo>
                    <a:pt x="698500" y="38100"/>
                  </a:lnTo>
                  <a:lnTo>
                    <a:pt x="711200" y="38100"/>
                  </a:lnTo>
                  <a:lnTo>
                    <a:pt x="711200" y="50800"/>
                  </a:lnTo>
                  <a:lnTo>
                    <a:pt x="711200" y="63500"/>
                  </a:lnTo>
                  <a:lnTo>
                    <a:pt x="723900" y="63500"/>
                  </a:lnTo>
                  <a:lnTo>
                    <a:pt x="723900" y="63500"/>
                  </a:lnTo>
                  <a:lnTo>
                    <a:pt x="723900" y="63500"/>
                  </a:lnTo>
                  <a:lnTo>
                    <a:pt x="723900" y="762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6" name="Volný tvar 45"/>
            <p:cNvSpPr/>
            <p:nvPr/>
          </p:nvSpPr>
          <p:spPr>
            <a:xfrm>
              <a:off x="8318500" y="384810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7" name="Ovál 46"/>
            <p:cNvSpPr/>
            <p:nvPr/>
          </p:nvSpPr>
          <p:spPr>
            <a:xfrm>
              <a:off x="8318500" y="38481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8" name="Ovál 47"/>
            <p:cNvSpPr/>
            <p:nvPr/>
          </p:nvSpPr>
          <p:spPr>
            <a:xfrm>
              <a:off x="8318500" y="38608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9" name="Volný tvar 48"/>
            <p:cNvSpPr/>
            <p:nvPr/>
          </p:nvSpPr>
          <p:spPr>
            <a:xfrm>
              <a:off x="8318500" y="3378200"/>
              <a:ext cx="355600" cy="635000"/>
            </a:xfrm>
            <a:custGeom>
              <a:avLst/>
              <a:gdLst/>
              <a:ahLst/>
              <a:cxnLst/>
              <a:rect l="0" t="0" r="0" b="0"/>
              <a:pathLst>
                <a:path w="355601" h="635001">
                  <a:moveTo>
                    <a:pt x="0" y="520700"/>
                  </a:moveTo>
                  <a:lnTo>
                    <a:pt x="0" y="520700"/>
                  </a:lnTo>
                  <a:lnTo>
                    <a:pt x="0" y="533400"/>
                  </a:lnTo>
                  <a:lnTo>
                    <a:pt x="12700" y="533400"/>
                  </a:lnTo>
                  <a:lnTo>
                    <a:pt x="12700" y="533400"/>
                  </a:lnTo>
                  <a:lnTo>
                    <a:pt x="12700" y="546100"/>
                  </a:lnTo>
                  <a:lnTo>
                    <a:pt x="12700" y="558800"/>
                  </a:lnTo>
                  <a:lnTo>
                    <a:pt x="12700" y="558800"/>
                  </a:lnTo>
                  <a:lnTo>
                    <a:pt x="12700" y="571500"/>
                  </a:lnTo>
                  <a:lnTo>
                    <a:pt x="12700" y="584200"/>
                  </a:lnTo>
                  <a:lnTo>
                    <a:pt x="12700" y="584200"/>
                  </a:lnTo>
                  <a:lnTo>
                    <a:pt x="12700" y="596900"/>
                  </a:lnTo>
                  <a:lnTo>
                    <a:pt x="12700" y="609600"/>
                  </a:lnTo>
                  <a:lnTo>
                    <a:pt x="25400" y="609600"/>
                  </a:lnTo>
                  <a:lnTo>
                    <a:pt x="25400" y="609600"/>
                  </a:lnTo>
                  <a:lnTo>
                    <a:pt x="38100" y="609600"/>
                  </a:lnTo>
                  <a:lnTo>
                    <a:pt x="38100" y="609600"/>
                  </a:lnTo>
                  <a:lnTo>
                    <a:pt x="50800" y="622300"/>
                  </a:lnTo>
                  <a:lnTo>
                    <a:pt x="63500" y="622300"/>
                  </a:lnTo>
                  <a:lnTo>
                    <a:pt x="63500" y="622300"/>
                  </a:lnTo>
                  <a:lnTo>
                    <a:pt x="76200" y="622300"/>
                  </a:lnTo>
                  <a:lnTo>
                    <a:pt x="88900" y="622300"/>
                  </a:lnTo>
                  <a:lnTo>
                    <a:pt x="88900" y="622300"/>
                  </a:lnTo>
                  <a:lnTo>
                    <a:pt x="88900" y="635000"/>
                  </a:lnTo>
                  <a:lnTo>
                    <a:pt x="101600" y="635000"/>
                  </a:lnTo>
                  <a:lnTo>
                    <a:pt x="101600" y="635000"/>
                  </a:lnTo>
                  <a:lnTo>
                    <a:pt x="114300" y="635000"/>
                  </a:lnTo>
                  <a:lnTo>
                    <a:pt x="114300" y="635000"/>
                  </a:lnTo>
                  <a:lnTo>
                    <a:pt x="127000" y="635000"/>
                  </a:lnTo>
                  <a:lnTo>
                    <a:pt x="139700" y="635000"/>
                  </a:lnTo>
                  <a:lnTo>
                    <a:pt x="139700" y="635000"/>
                  </a:lnTo>
                  <a:lnTo>
                    <a:pt x="139700" y="622300"/>
                  </a:lnTo>
                  <a:lnTo>
                    <a:pt x="139700" y="609600"/>
                  </a:lnTo>
                  <a:lnTo>
                    <a:pt x="139700" y="609600"/>
                  </a:lnTo>
                  <a:lnTo>
                    <a:pt x="139700" y="596900"/>
                  </a:lnTo>
                  <a:lnTo>
                    <a:pt x="139700" y="584200"/>
                  </a:lnTo>
                  <a:lnTo>
                    <a:pt x="127000" y="584200"/>
                  </a:lnTo>
                  <a:lnTo>
                    <a:pt x="127000" y="571500"/>
                  </a:lnTo>
                  <a:lnTo>
                    <a:pt x="127000" y="558800"/>
                  </a:lnTo>
                  <a:lnTo>
                    <a:pt x="114300" y="558800"/>
                  </a:lnTo>
                  <a:lnTo>
                    <a:pt x="114300" y="558800"/>
                  </a:lnTo>
                  <a:lnTo>
                    <a:pt x="114300" y="546100"/>
                  </a:lnTo>
                  <a:lnTo>
                    <a:pt x="114300" y="533400"/>
                  </a:lnTo>
                  <a:lnTo>
                    <a:pt x="114300" y="533400"/>
                  </a:lnTo>
                  <a:lnTo>
                    <a:pt x="114300" y="520700"/>
                  </a:lnTo>
                  <a:lnTo>
                    <a:pt x="114300" y="508000"/>
                  </a:lnTo>
                  <a:lnTo>
                    <a:pt x="114300" y="508000"/>
                  </a:lnTo>
                  <a:lnTo>
                    <a:pt x="114300" y="495300"/>
                  </a:lnTo>
                  <a:lnTo>
                    <a:pt x="114300" y="482600"/>
                  </a:lnTo>
                  <a:lnTo>
                    <a:pt x="101600" y="482600"/>
                  </a:lnTo>
                  <a:lnTo>
                    <a:pt x="101600" y="482600"/>
                  </a:lnTo>
                  <a:lnTo>
                    <a:pt x="101600" y="469900"/>
                  </a:lnTo>
                  <a:lnTo>
                    <a:pt x="101600" y="457200"/>
                  </a:lnTo>
                  <a:lnTo>
                    <a:pt x="101600" y="457200"/>
                  </a:lnTo>
                  <a:lnTo>
                    <a:pt x="88900" y="444500"/>
                  </a:lnTo>
                  <a:lnTo>
                    <a:pt x="88900" y="431800"/>
                  </a:lnTo>
                  <a:lnTo>
                    <a:pt x="88900" y="431800"/>
                  </a:lnTo>
                  <a:lnTo>
                    <a:pt x="101600" y="431800"/>
                  </a:lnTo>
                  <a:lnTo>
                    <a:pt x="101600" y="419100"/>
                  </a:lnTo>
                  <a:lnTo>
                    <a:pt x="88900" y="419100"/>
                  </a:lnTo>
                  <a:lnTo>
                    <a:pt x="88900" y="406400"/>
                  </a:lnTo>
                  <a:lnTo>
                    <a:pt x="88900" y="406400"/>
                  </a:lnTo>
                  <a:lnTo>
                    <a:pt x="88900" y="393700"/>
                  </a:lnTo>
                  <a:lnTo>
                    <a:pt x="88900" y="381000"/>
                  </a:lnTo>
                  <a:lnTo>
                    <a:pt x="76200" y="381000"/>
                  </a:lnTo>
                  <a:lnTo>
                    <a:pt x="76200" y="368300"/>
                  </a:lnTo>
                  <a:lnTo>
                    <a:pt x="63500" y="368300"/>
                  </a:lnTo>
                  <a:lnTo>
                    <a:pt x="63500" y="355600"/>
                  </a:lnTo>
                  <a:lnTo>
                    <a:pt x="63500" y="355600"/>
                  </a:lnTo>
                  <a:lnTo>
                    <a:pt x="63500" y="355600"/>
                  </a:lnTo>
                  <a:lnTo>
                    <a:pt x="63500" y="342900"/>
                  </a:lnTo>
                  <a:lnTo>
                    <a:pt x="76200" y="330200"/>
                  </a:lnTo>
                  <a:lnTo>
                    <a:pt x="88900" y="330200"/>
                  </a:lnTo>
                  <a:lnTo>
                    <a:pt x="88900" y="317500"/>
                  </a:lnTo>
                  <a:lnTo>
                    <a:pt x="88900" y="317500"/>
                  </a:lnTo>
                  <a:lnTo>
                    <a:pt x="88900" y="304800"/>
                  </a:lnTo>
                  <a:lnTo>
                    <a:pt x="88900" y="304800"/>
                  </a:lnTo>
                  <a:lnTo>
                    <a:pt x="88900" y="292100"/>
                  </a:lnTo>
                  <a:lnTo>
                    <a:pt x="101600" y="292100"/>
                  </a:lnTo>
                  <a:lnTo>
                    <a:pt x="101600" y="292100"/>
                  </a:lnTo>
                  <a:lnTo>
                    <a:pt x="114300" y="292100"/>
                  </a:lnTo>
                  <a:lnTo>
                    <a:pt x="114300" y="279400"/>
                  </a:lnTo>
                  <a:lnTo>
                    <a:pt x="127000" y="279400"/>
                  </a:lnTo>
                  <a:lnTo>
                    <a:pt x="139700" y="266700"/>
                  </a:lnTo>
                  <a:lnTo>
                    <a:pt x="139700" y="266700"/>
                  </a:lnTo>
                  <a:lnTo>
                    <a:pt x="139700" y="266700"/>
                  </a:lnTo>
                  <a:lnTo>
                    <a:pt x="152400" y="266700"/>
                  </a:lnTo>
                  <a:lnTo>
                    <a:pt x="165100" y="254000"/>
                  </a:lnTo>
                  <a:lnTo>
                    <a:pt x="165100" y="254000"/>
                  </a:lnTo>
                  <a:lnTo>
                    <a:pt x="165100" y="241300"/>
                  </a:lnTo>
                  <a:lnTo>
                    <a:pt x="177800" y="241300"/>
                  </a:lnTo>
                  <a:lnTo>
                    <a:pt x="177800" y="241300"/>
                  </a:lnTo>
                  <a:lnTo>
                    <a:pt x="190500" y="241300"/>
                  </a:lnTo>
                  <a:lnTo>
                    <a:pt x="190500" y="228600"/>
                  </a:lnTo>
                  <a:lnTo>
                    <a:pt x="203200" y="228600"/>
                  </a:lnTo>
                  <a:lnTo>
                    <a:pt x="203200" y="228600"/>
                  </a:lnTo>
                  <a:lnTo>
                    <a:pt x="203200" y="215900"/>
                  </a:lnTo>
                  <a:lnTo>
                    <a:pt x="215900" y="215900"/>
                  </a:lnTo>
                  <a:lnTo>
                    <a:pt x="228600" y="215900"/>
                  </a:lnTo>
                  <a:lnTo>
                    <a:pt x="228600" y="215900"/>
                  </a:lnTo>
                  <a:lnTo>
                    <a:pt x="228600" y="215900"/>
                  </a:lnTo>
                  <a:lnTo>
                    <a:pt x="241300" y="203200"/>
                  </a:lnTo>
                  <a:lnTo>
                    <a:pt x="241300" y="190500"/>
                  </a:lnTo>
                  <a:lnTo>
                    <a:pt x="241300" y="190500"/>
                  </a:lnTo>
                  <a:lnTo>
                    <a:pt x="254000" y="190500"/>
                  </a:lnTo>
                  <a:lnTo>
                    <a:pt x="254000" y="177800"/>
                  </a:lnTo>
                  <a:lnTo>
                    <a:pt x="254000" y="177800"/>
                  </a:lnTo>
                  <a:lnTo>
                    <a:pt x="266700" y="177800"/>
                  </a:lnTo>
                  <a:lnTo>
                    <a:pt x="266700" y="165100"/>
                  </a:lnTo>
                  <a:lnTo>
                    <a:pt x="279400" y="165100"/>
                  </a:lnTo>
                  <a:lnTo>
                    <a:pt x="279400" y="165100"/>
                  </a:lnTo>
                  <a:lnTo>
                    <a:pt x="292100" y="165100"/>
                  </a:lnTo>
                  <a:lnTo>
                    <a:pt x="304800" y="165100"/>
                  </a:lnTo>
                  <a:lnTo>
                    <a:pt x="304800" y="165100"/>
                  </a:lnTo>
                  <a:lnTo>
                    <a:pt x="304800" y="165100"/>
                  </a:lnTo>
                  <a:lnTo>
                    <a:pt x="304800" y="152400"/>
                  </a:lnTo>
                  <a:lnTo>
                    <a:pt x="317500" y="139700"/>
                  </a:lnTo>
                  <a:lnTo>
                    <a:pt x="317500" y="139700"/>
                  </a:lnTo>
                  <a:lnTo>
                    <a:pt x="330200" y="139700"/>
                  </a:lnTo>
                  <a:lnTo>
                    <a:pt x="330200" y="127000"/>
                  </a:lnTo>
                  <a:lnTo>
                    <a:pt x="330200" y="114300"/>
                  </a:lnTo>
                  <a:lnTo>
                    <a:pt x="330200" y="114300"/>
                  </a:lnTo>
                  <a:lnTo>
                    <a:pt x="317500" y="114300"/>
                  </a:lnTo>
                  <a:lnTo>
                    <a:pt x="317500" y="101600"/>
                  </a:lnTo>
                  <a:lnTo>
                    <a:pt x="317500" y="88900"/>
                  </a:lnTo>
                  <a:lnTo>
                    <a:pt x="330200" y="88900"/>
                  </a:lnTo>
                  <a:lnTo>
                    <a:pt x="330200" y="88900"/>
                  </a:lnTo>
                  <a:lnTo>
                    <a:pt x="330200" y="76200"/>
                  </a:lnTo>
                  <a:lnTo>
                    <a:pt x="317500" y="63500"/>
                  </a:lnTo>
                  <a:lnTo>
                    <a:pt x="304800" y="63500"/>
                  </a:lnTo>
                  <a:lnTo>
                    <a:pt x="304800" y="63500"/>
                  </a:lnTo>
                  <a:lnTo>
                    <a:pt x="304800" y="50800"/>
                  </a:lnTo>
                  <a:lnTo>
                    <a:pt x="304800" y="38100"/>
                  </a:lnTo>
                  <a:lnTo>
                    <a:pt x="317500" y="38100"/>
                  </a:lnTo>
                  <a:lnTo>
                    <a:pt x="317500" y="38100"/>
                  </a:lnTo>
                  <a:lnTo>
                    <a:pt x="304800" y="25400"/>
                  </a:lnTo>
                  <a:lnTo>
                    <a:pt x="304800" y="12700"/>
                  </a:lnTo>
                  <a:lnTo>
                    <a:pt x="304800" y="12700"/>
                  </a:lnTo>
                  <a:lnTo>
                    <a:pt x="317500" y="12700"/>
                  </a:lnTo>
                  <a:lnTo>
                    <a:pt x="317500" y="12700"/>
                  </a:lnTo>
                  <a:lnTo>
                    <a:pt x="330200" y="12700"/>
                  </a:lnTo>
                  <a:lnTo>
                    <a:pt x="330200" y="12700"/>
                  </a:lnTo>
                  <a:lnTo>
                    <a:pt x="342900" y="12700"/>
                  </a:lnTo>
                  <a:lnTo>
                    <a:pt x="342900" y="12700"/>
                  </a:lnTo>
                  <a:lnTo>
                    <a:pt x="355600" y="12700"/>
                  </a:lnTo>
                  <a:lnTo>
                    <a:pt x="355600" y="12700"/>
                  </a:lnTo>
                  <a:lnTo>
                    <a:pt x="355600" y="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0" name="Volný tvar 49"/>
            <p:cNvSpPr/>
            <p:nvPr/>
          </p:nvSpPr>
          <p:spPr>
            <a:xfrm>
              <a:off x="8305800" y="3835400"/>
              <a:ext cx="12700" cy="101600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  <a:lnTo>
                    <a:pt x="12700" y="25400"/>
                  </a:lnTo>
                  <a:lnTo>
                    <a:pt x="12700" y="25400"/>
                  </a:lnTo>
                  <a:lnTo>
                    <a:pt x="12700" y="381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63500"/>
                  </a:lnTo>
                  <a:lnTo>
                    <a:pt x="12700" y="76200"/>
                  </a:lnTo>
                  <a:lnTo>
                    <a:pt x="12700" y="88900"/>
                  </a:lnTo>
                  <a:lnTo>
                    <a:pt x="12700" y="101600"/>
                  </a:lnTo>
                  <a:lnTo>
                    <a:pt x="12700" y="1016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1" name="Volný tvar 50"/>
            <p:cNvSpPr/>
            <p:nvPr/>
          </p:nvSpPr>
          <p:spPr>
            <a:xfrm>
              <a:off x="8318500" y="3937000"/>
              <a:ext cx="0" cy="12700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2" name="Ovál 51"/>
            <p:cNvSpPr/>
            <p:nvPr/>
          </p:nvSpPr>
          <p:spPr>
            <a:xfrm>
              <a:off x="8559800" y="4305300"/>
              <a:ext cx="38100" cy="38100"/>
            </a:xfrm>
            <a:prstGeom prst="ellips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3" name="Volný tvar 52"/>
            <p:cNvSpPr/>
            <p:nvPr/>
          </p:nvSpPr>
          <p:spPr>
            <a:xfrm>
              <a:off x="8216900" y="4102100"/>
              <a:ext cx="508000" cy="190500"/>
            </a:xfrm>
            <a:custGeom>
              <a:avLst/>
              <a:gdLst/>
              <a:ahLst/>
              <a:cxnLst/>
              <a:rect l="0" t="0" r="0" b="0"/>
              <a:pathLst>
                <a:path w="508001" h="190501">
                  <a:moveTo>
                    <a:pt x="469900" y="177800"/>
                  </a:moveTo>
                  <a:lnTo>
                    <a:pt x="469900" y="177800"/>
                  </a:lnTo>
                  <a:lnTo>
                    <a:pt x="457200" y="190500"/>
                  </a:lnTo>
                  <a:lnTo>
                    <a:pt x="457200" y="190500"/>
                  </a:lnTo>
                  <a:lnTo>
                    <a:pt x="444500" y="190500"/>
                  </a:lnTo>
                  <a:lnTo>
                    <a:pt x="431800" y="190500"/>
                  </a:lnTo>
                  <a:lnTo>
                    <a:pt x="431800" y="190500"/>
                  </a:lnTo>
                  <a:lnTo>
                    <a:pt x="431800" y="190500"/>
                  </a:lnTo>
                  <a:lnTo>
                    <a:pt x="419100" y="190500"/>
                  </a:lnTo>
                  <a:lnTo>
                    <a:pt x="419100" y="190500"/>
                  </a:lnTo>
                  <a:lnTo>
                    <a:pt x="406400" y="190500"/>
                  </a:lnTo>
                  <a:lnTo>
                    <a:pt x="393700" y="190500"/>
                  </a:lnTo>
                  <a:lnTo>
                    <a:pt x="393700" y="190500"/>
                  </a:lnTo>
                  <a:lnTo>
                    <a:pt x="393700" y="190500"/>
                  </a:lnTo>
                  <a:lnTo>
                    <a:pt x="381000" y="190500"/>
                  </a:lnTo>
                  <a:lnTo>
                    <a:pt x="368300" y="190500"/>
                  </a:lnTo>
                  <a:lnTo>
                    <a:pt x="368300" y="190500"/>
                  </a:lnTo>
                  <a:lnTo>
                    <a:pt x="368300" y="177800"/>
                  </a:lnTo>
                  <a:lnTo>
                    <a:pt x="355600" y="177800"/>
                  </a:lnTo>
                  <a:lnTo>
                    <a:pt x="355600" y="190500"/>
                  </a:lnTo>
                  <a:lnTo>
                    <a:pt x="342900" y="190500"/>
                  </a:lnTo>
                  <a:lnTo>
                    <a:pt x="342900" y="190500"/>
                  </a:lnTo>
                  <a:lnTo>
                    <a:pt x="330200" y="190500"/>
                  </a:lnTo>
                  <a:lnTo>
                    <a:pt x="317500" y="190500"/>
                  </a:lnTo>
                  <a:lnTo>
                    <a:pt x="317500" y="190500"/>
                  </a:lnTo>
                  <a:lnTo>
                    <a:pt x="317500" y="177800"/>
                  </a:lnTo>
                  <a:lnTo>
                    <a:pt x="317500" y="177800"/>
                  </a:lnTo>
                  <a:lnTo>
                    <a:pt x="317500" y="165100"/>
                  </a:lnTo>
                  <a:lnTo>
                    <a:pt x="317500" y="165100"/>
                  </a:lnTo>
                  <a:lnTo>
                    <a:pt x="330200" y="165100"/>
                  </a:lnTo>
                  <a:lnTo>
                    <a:pt x="342900" y="165100"/>
                  </a:lnTo>
                  <a:lnTo>
                    <a:pt x="342900" y="152400"/>
                  </a:lnTo>
                  <a:lnTo>
                    <a:pt x="342900" y="152400"/>
                  </a:lnTo>
                  <a:lnTo>
                    <a:pt x="355600" y="152400"/>
                  </a:lnTo>
                  <a:lnTo>
                    <a:pt x="368300" y="152400"/>
                  </a:lnTo>
                  <a:lnTo>
                    <a:pt x="368300" y="152400"/>
                  </a:lnTo>
                  <a:lnTo>
                    <a:pt x="368300" y="139700"/>
                  </a:lnTo>
                  <a:lnTo>
                    <a:pt x="355600" y="127000"/>
                  </a:lnTo>
                  <a:lnTo>
                    <a:pt x="342900" y="139700"/>
                  </a:lnTo>
                  <a:lnTo>
                    <a:pt x="342900" y="139700"/>
                  </a:lnTo>
                  <a:lnTo>
                    <a:pt x="330200" y="127000"/>
                  </a:lnTo>
                  <a:lnTo>
                    <a:pt x="317500" y="127000"/>
                  </a:lnTo>
                  <a:lnTo>
                    <a:pt x="317500" y="127000"/>
                  </a:lnTo>
                  <a:lnTo>
                    <a:pt x="304800" y="127000"/>
                  </a:lnTo>
                  <a:lnTo>
                    <a:pt x="304800" y="127000"/>
                  </a:lnTo>
                  <a:lnTo>
                    <a:pt x="292100" y="127000"/>
                  </a:lnTo>
                  <a:lnTo>
                    <a:pt x="292100" y="114300"/>
                  </a:lnTo>
                  <a:lnTo>
                    <a:pt x="292100" y="114300"/>
                  </a:lnTo>
                  <a:lnTo>
                    <a:pt x="292100" y="127000"/>
                  </a:lnTo>
                  <a:lnTo>
                    <a:pt x="279400" y="127000"/>
                  </a:lnTo>
                  <a:lnTo>
                    <a:pt x="266700" y="114300"/>
                  </a:lnTo>
                  <a:lnTo>
                    <a:pt x="266700" y="114300"/>
                  </a:lnTo>
                  <a:lnTo>
                    <a:pt x="266700" y="101600"/>
                  </a:lnTo>
                  <a:lnTo>
                    <a:pt x="266700" y="101600"/>
                  </a:lnTo>
                  <a:lnTo>
                    <a:pt x="254000" y="101600"/>
                  </a:lnTo>
                  <a:lnTo>
                    <a:pt x="254000" y="88900"/>
                  </a:lnTo>
                  <a:lnTo>
                    <a:pt x="241300" y="88900"/>
                  </a:lnTo>
                  <a:lnTo>
                    <a:pt x="228600" y="88900"/>
                  </a:lnTo>
                  <a:lnTo>
                    <a:pt x="228600" y="88900"/>
                  </a:lnTo>
                  <a:lnTo>
                    <a:pt x="215900" y="88900"/>
                  </a:lnTo>
                  <a:lnTo>
                    <a:pt x="215900" y="76200"/>
                  </a:lnTo>
                  <a:lnTo>
                    <a:pt x="203200" y="76200"/>
                  </a:lnTo>
                  <a:lnTo>
                    <a:pt x="203200" y="76200"/>
                  </a:lnTo>
                  <a:lnTo>
                    <a:pt x="203200" y="76200"/>
                  </a:lnTo>
                  <a:lnTo>
                    <a:pt x="203200" y="63500"/>
                  </a:lnTo>
                  <a:lnTo>
                    <a:pt x="190500" y="63500"/>
                  </a:lnTo>
                  <a:lnTo>
                    <a:pt x="177800" y="63500"/>
                  </a:lnTo>
                  <a:lnTo>
                    <a:pt x="177800" y="63500"/>
                  </a:lnTo>
                  <a:lnTo>
                    <a:pt x="165100" y="63500"/>
                  </a:lnTo>
                  <a:lnTo>
                    <a:pt x="152400" y="63500"/>
                  </a:lnTo>
                  <a:lnTo>
                    <a:pt x="152400" y="63500"/>
                  </a:lnTo>
                  <a:lnTo>
                    <a:pt x="139700" y="63500"/>
                  </a:lnTo>
                  <a:lnTo>
                    <a:pt x="127000" y="63500"/>
                  </a:lnTo>
                  <a:lnTo>
                    <a:pt x="127000" y="50800"/>
                  </a:lnTo>
                  <a:lnTo>
                    <a:pt x="127000" y="50800"/>
                  </a:lnTo>
                  <a:lnTo>
                    <a:pt x="127000" y="50800"/>
                  </a:lnTo>
                  <a:lnTo>
                    <a:pt x="114300" y="38100"/>
                  </a:lnTo>
                  <a:lnTo>
                    <a:pt x="101600" y="50800"/>
                  </a:lnTo>
                  <a:lnTo>
                    <a:pt x="101600" y="50800"/>
                  </a:lnTo>
                  <a:lnTo>
                    <a:pt x="101600" y="50800"/>
                  </a:lnTo>
                  <a:lnTo>
                    <a:pt x="88900" y="50800"/>
                  </a:lnTo>
                  <a:lnTo>
                    <a:pt x="88900" y="50800"/>
                  </a:lnTo>
                  <a:lnTo>
                    <a:pt x="76200" y="63500"/>
                  </a:lnTo>
                  <a:lnTo>
                    <a:pt x="63500" y="63500"/>
                  </a:lnTo>
                  <a:lnTo>
                    <a:pt x="63500" y="63500"/>
                  </a:lnTo>
                  <a:lnTo>
                    <a:pt x="63500" y="76200"/>
                  </a:lnTo>
                  <a:lnTo>
                    <a:pt x="50800" y="76200"/>
                  </a:lnTo>
                  <a:lnTo>
                    <a:pt x="38100" y="76200"/>
                  </a:lnTo>
                  <a:lnTo>
                    <a:pt x="38100" y="76200"/>
                  </a:lnTo>
                  <a:lnTo>
                    <a:pt x="25400" y="76200"/>
                  </a:lnTo>
                  <a:lnTo>
                    <a:pt x="12700" y="76200"/>
                  </a:lnTo>
                  <a:lnTo>
                    <a:pt x="12700" y="76200"/>
                  </a:lnTo>
                  <a:lnTo>
                    <a:pt x="0" y="76200"/>
                  </a:lnTo>
                  <a:lnTo>
                    <a:pt x="0" y="63500"/>
                  </a:lnTo>
                  <a:lnTo>
                    <a:pt x="12700" y="635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12700" y="50800"/>
                  </a:lnTo>
                  <a:lnTo>
                    <a:pt x="25400" y="38100"/>
                  </a:lnTo>
                  <a:lnTo>
                    <a:pt x="25400" y="38100"/>
                  </a:lnTo>
                  <a:lnTo>
                    <a:pt x="38100" y="38100"/>
                  </a:lnTo>
                  <a:lnTo>
                    <a:pt x="38100" y="38100"/>
                  </a:lnTo>
                  <a:lnTo>
                    <a:pt x="50800" y="38100"/>
                  </a:lnTo>
                  <a:lnTo>
                    <a:pt x="63500" y="381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88900" y="25400"/>
                  </a:lnTo>
                  <a:lnTo>
                    <a:pt x="889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0"/>
                  </a:lnTo>
                  <a:lnTo>
                    <a:pt x="139700" y="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65100" y="127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77800" y="12700"/>
                  </a:lnTo>
                  <a:lnTo>
                    <a:pt x="190500" y="12700"/>
                  </a:lnTo>
                  <a:lnTo>
                    <a:pt x="190500" y="25400"/>
                  </a:lnTo>
                  <a:lnTo>
                    <a:pt x="203200" y="25400"/>
                  </a:lnTo>
                  <a:lnTo>
                    <a:pt x="203200" y="38100"/>
                  </a:lnTo>
                  <a:lnTo>
                    <a:pt x="215900" y="38100"/>
                  </a:lnTo>
                  <a:lnTo>
                    <a:pt x="215900" y="38100"/>
                  </a:lnTo>
                  <a:lnTo>
                    <a:pt x="228600" y="38100"/>
                  </a:lnTo>
                  <a:lnTo>
                    <a:pt x="228600" y="38100"/>
                  </a:lnTo>
                  <a:lnTo>
                    <a:pt x="241300" y="38100"/>
                  </a:lnTo>
                  <a:lnTo>
                    <a:pt x="241300" y="50800"/>
                  </a:lnTo>
                  <a:lnTo>
                    <a:pt x="254000" y="50800"/>
                  </a:lnTo>
                  <a:lnTo>
                    <a:pt x="254000" y="50800"/>
                  </a:lnTo>
                  <a:lnTo>
                    <a:pt x="266700" y="50800"/>
                  </a:lnTo>
                  <a:lnTo>
                    <a:pt x="266700" y="50800"/>
                  </a:lnTo>
                  <a:lnTo>
                    <a:pt x="266700" y="50800"/>
                  </a:lnTo>
                  <a:lnTo>
                    <a:pt x="279400" y="50800"/>
                  </a:lnTo>
                  <a:lnTo>
                    <a:pt x="279400" y="63500"/>
                  </a:lnTo>
                  <a:lnTo>
                    <a:pt x="292100" y="63500"/>
                  </a:lnTo>
                  <a:lnTo>
                    <a:pt x="292100" y="63500"/>
                  </a:lnTo>
                  <a:lnTo>
                    <a:pt x="304800" y="63500"/>
                  </a:lnTo>
                  <a:lnTo>
                    <a:pt x="304800" y="76200"/>
                  </a:lnTo>
                  <a:lnTo>
                    <a:pt x="317500" y="76200"/>
                  </a:lnTo>
                  <a:lnTo>
                    <a:pt x="317500" y="76200"/>
                  </a:lnTo>
                  <a:lnTo>
                    <a:pt x="317500" y="76200"/>
                  </a:lnTo>
                  <a:lnTo>
                    <a:pt x="330200" y="88900"/>
                  </a:lnTo>
                  <a:lnTo>
                    <a:pt x="342900" y="88900"/>
                  </a:lnTo>
                  <a:lnTo>
                    <a:pt x="342900" y="76200"/>
                  </a:lnTo>
                  <a:lnTo>
                    <a:pt x="342900" y="76200"/>
                  </a:lnTo>
                  <a:lnTo>
                    <a:pt x="355600" y="76200"/>
                  </a:lnTo>
                  <a:lnTo>
                    <a:pt x="368300" y="76200"/>
                  </a:lnTo>
                  <a:lnTo>
                    <a:pt x="368300" y="88900"/>
                  </a:lnTo>
                  <a:lnTo>
                    <a:pt x="368300" y="88900"/>
                  </a:lnTo>
                  <a:lnTo>
                    <a:pt x="381000" y="101600"/>
                  </a:lnTo>
                  <a:lnTo>
                    <a:pt x="393700" y="101600"/>
                  </a:lnTo>
                  <a:lnTo>
                    <a:pt x="393700" y="101600"/>
                  </a:lnTo>
                  <a:lnTo>
                    <a:pt x="393700" y="101600"/>
                  </a:lnTo>
                  <a:lnTo>
                    <a:pt x="393700" y="114300"/>
                  </a:lnTo>
                  <a:lnTo>
                    <a:pt x="406400" y="114300"/>
                  </a:lnTo>
                  <a:lnTo>
                    <a:pt x="419100" y="114300"/>
                  </a:lnTo>
                  <a:lnTo>
                    <a:pt x="419100" y="127000"/>
                  </a:lnTo>
                  <a:lnTo>
                    <a:pt x="419100" y="127000"/>
                  </a:lnTo>
                  <a:lnTo>
                    <a:pt x="431800" y="127000"/>
                  </a:lnTo>
                  <a:lnTo>
                    <a:pt x="431800" y="127000"/>
                  </a:lnTo>
                  <a:lnTo>
                    <a:pt x="444500" y="127000"/>
                  </a:lnTo>
                  <a:lnTo>
                    <a:pt x="457200" y="127000"/>
                  </a:lnTo>
                  <a:lnTo>
                    <a:pt x="457200" y="127000"/>
                  </a:lnTo>
                  <a:lnTo>
                    <a:pt x="457200" y="127000"/>
                  </a:lnTo>
                  <a:lnTo>
                    <a:pt x="469900" y="127000"/>
                  </a:lnTo>
                  <a:lnTo>
                    <a:pt x="469900" y="139700"/>
                  </a:lnTo>
                  <a:lnTo>
                    <a:pt x="482600" y="139700"/>
                  </a:lnTo>
                  <a:lnTo>
                    <a:pt x="482600" y="152400"/>
                  </a:lnTo>
                  <a:lnTo>
                    <a:pt x="482600" y="152400"/>
                  </a:lnTo>
                  <a:lnTo>
                    <a:pt x="482600" y="165100"/>
                  </a:lnTo>
                  <a:lnTo>
                    <a:pt x="482600" y="165100"/>
                  </a:lnTo>
                  <a:lnTo>
                    <a:pt x="482600" y="165100"/>
                  </a:lnTo>
                  <a:lnTo>
                    <a:pt x="495300" y="165100"/>
                  </a:lnTo>
                  <a:lnTo>
                    <a:pt x="495300" y="177800"/>
                  </a:lnTo>
                  <a:lnTo>
                    <a:pt x="508000" y="177800"/>
                  </a:lnTo>
                  <a:lnTo>
                    <a:pt x="508000" y="190500"/>
                  </a:lnTo>
                  <a:lnTo>
                    <a:pt x="508000" y="190500"/>
                  </a:lnTo>
                  <a:lnTo>
                    <a:pt x="508000" y="190500"/>
                  </a:lnTo>
                  <a:lnTo>
                    <a:pt x="495300" y="190500"/>
                  </a:lnTo>
                  <a:lnTo>
                    <a:pt x="482600" y="190500"/>
                  </a:lnTo>
                  <a:lnTo>
                    <a:pt x="482600" y="190500"/>
                  </a:lnTo>
                  <a:lnTo>
                    <a:pt x="469900" y="190500"/>
                  </a:lnTo>
                  <a:lnTo>
                    <a:pt x="457200" y="1905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54" name="Volný tvar 53"/>
            <p:cNvSpPr/>
            <p:nvPr/>
          </p:nvSpPr>
          <p:spPr>
            <a:xfrm>
              <a:off x="8775701" y="4292600"/>
              <a:ext cx="241300" cy="101600"/>
            </a:xfrm>
            <a:custGeom>
              <a:avLst/>
              <a:gdLst/>
              <a:ahLst/>
              <a:cxnLst/>
              <a:rect l="0" t="0" r="0" b="0"/>
              <a:pathLst>
                <a:path w="241301" h="101601">
                  <a:moveTo>
                    <a:pt x="38100" y="63500"/>
                  </a:moveTo>
                  <a:lnTo>
                    <a:pt x="38100" y="63500"/>
                  </a:lnTo>
                  <a:lnTo>
                    <a:pt x="38100" y="50800"/>
                  </a:lnTo>
                  <a:lnTo>
                    <a:pt x="38100" y="50800"/>
                  </a:lnTo>
                  <a:lnTo>
                    <a:pt x="25400" y="50800"/>
                  </a:lnTo>
                  <a:lnTo>
                    <a:pt x="12700" y="38100"/>
                  </a:lnTo>
                  <a:lnTo>
                    <a:pt x="12700" y="38100"/>
                  </a:lnTo>
                  <a:lnTo>
                    <a:pt x="12700" y="25400"/>
                  </a:lnTo>
                  <a:lnTo>
                    <a:pt x="12700" y="12700"/>
                  </a:lnTo>
                  <a:lnTo>
                    <a:pt x="12700" y="12700"/>
                  </a:lnTo>
                  <a:lnTo>
                    <a:pt x="12700" y="0"/>
                  </a:lnTo>
                  <a:lnTo>
                    <a:pt x="12700" y="12700"/>
                  </a:lnTo>
                  <a:lnTo>
                    <a:pt x="0" y="12700"/>
                  </a:lnTo>
                  <a:lnTo>
                    <a:pt x="0" y="0"/>
                  </a:lnTo>
                  <a:lnTo>
                    <a:pt x="12700" y="0"/>
                  </a:lnTo>
                  <a:lnTo>
                    <a:pt x="12700" y="0"/>
                  </a:lnTo>
                  <a:lnTo>
                    <a:pt x="25400" y="0"/>
                  </a:lnTo>
                  <a:lnTo>
                    <a:pt x="38100" y="0"/>
                  </a:lnTo>
                  <a:lnTo>
                    <a:pt x="38100" y="0"/>
                  </a:lnTo>
                  <a:lnTo>
                    <a:pt x="50800" y="0"/>
                  </a:lnTo>
                  <a:lnTo>
                    <a:pt x="63500" y="12700"/>
                  </a:lnTo>
                  <a:lnTo>
                    <a:pt x="63500" y="1270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76200" y="12700"/>
                  </a:lnTo>
                  <a:lnTo>
                    <a:pt x="88900" y="12700"/>
                  </a:lnTo>
                  <a:lnTo>
                    <a:pt x="101600" y="12700"/>
                  </a:lnTo>
                  <a:lnTo>
                    <a:pt x="101600" y="12700"/>
                  </a:lnTo>
                  <a:lnTo>
                    <a:pt x="101600" y="0"/>
                  </a:lnTo>
                  <a:lnTo>
                    <a:pt x="114300" y="0"/>
                  </a:lnTo>
                  <a:lnTo>
                    <a:pt x="127000" y="0"/>
                  </a:lnTo>
                  <a:lnTo>
                    <a:pt x="127000" y="12700"/>
                  </a:lnTo>
                  <a:lnTo>
                    <a:pt x="127000" y="12700"/>
                  </a:lnTo>
                  <a:lnTo>
                    <a:pt x="139700" y="12700"/>
                  </a:lnTo>
                  <a:lnTo>
                    <a:pt x="152400" y="12700"/>
                  </a:lnTo>
                  <a:lnTo>
                    <a:pt x="152400" y="12700"/>
                  </a:lnTo>
                  <a:lnTo>
                    <a:pt x="165100" y="25400"/>
                  </a:lnTo>
                  <a:lnTo>
                    <a:pt x="177800" y="25400"/>
                  </a:lnTo>
                  <a:lnTo>
                    <a:pt x="177800" y="25400"/>
                  </a:lnTo>
                  <a:lnTo>
                    <a:pt x="190500" y="25400"/>
                  </a:lnTo>
                  <a:lnTo>
                    <a:pt x="190500" y="38100"/>
                  </a:lnTo>
                  <a:lnTo>
                    <a:pt x="203200" y="38100"/>
                  </a:lnTo>
                  <a:lnTo>
                    <a:pt x="203200" y="38100"/>
                  </a:lnTo>
                  <a:lnTo>
                    <a:pt x="215900" y="381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15900" y="50800"/>
                  </a:lnTo>
                  <a:lnTo>
                    <a:pt x="228600" y="50800"/>
                  </a:lnTo>
                  <a:lnTo>
                    <a:pt x="241300" y="50800"/>
                  </a:lnTo>
                  <a:lnTo>
                    <a:pt x="241300" y="63500"/>
                  </a:lnTo>
                  <a:lnTo>
                    <a:pt x="241300" y="76200"/>
                  </a:lnTo>
                  <a:lnTo>
                    <a:pt x="241300" y="76200"/>
                  </a:lnTo>
                  <a:lnTo>
                    <a:pt x="241300" y="88900"/>
                  </a:lnTo>
                  <a:lnTo>
                    <a:pt x="228600" y="88900"/>
                  </a:lnTo>
                  <a:lnTo>
                    <a:pt x="215900" y="88900"/>
                  </a:lnTo>
                  <a:lnTo>
                    <a:pt x="215900" y="76200"/>
                  </a:lnTo>
                  <a:lnTo>
                    <a:pt x="203200" y="76200"/>
                  </a:lnTo>
                  <a:lnTo>
                    <a:pt x="190500" y="76200"/>
                  </a:lnTo>
                  <a:lnTo>
                    <a:pt x="190500" y="76200"/>
                  </a:lnTo>
                  <a:lnTo>
                    <a:pt x="177800" y="76200"/>
                  </a:lnTo>
                  <a:lnTo>
                    <a:pt x="177800" y="76200"/>
                  </a:lnTo>
                  <a:lnTo>
                    <a:pt x="165100" y="76200"/>
                  </a:lnTo>
                  <a:lnTo>
                    <a:pt x="152400" y="76200"/>
                  </a:lnTo>
                  <a:lnTo>
                    <a:pt x="152400" y="76200"/>
                  </a:lnTo>
                  <a:lnTo>
                    <a:pt x="139700" y="76200"/>
                  </a:lnTo>
                  <a:lnTo>
                    <a:pt x="139700" y="88900"/>
                  </a:lnTo>
                  <a:lnTo>
                    <a:pt x="127000" y="88900"/>
                  </a:lnTo>
                  <a:lnTo>
                    <a:pt x="127000" y="101600"/>
                  </a:lnTo>
                  <a:lnTo>
                    <a:pt x="127000" y="101600"/>
                  </a:lnTo>
                  <a:lnTo>
                    <a:pt x="127000" y="101600"/>
                  </a:lnTo>
                  <a:lnTo>
                    <a:pt x="127000" y="101600"/>
                  </a:lnTo>
                  <a:lnTo>
                    <a:pt x="114300" y="101600"/>
                  </a:lnTo>
                  <a:lnTo>
                    <a:pt x="114300" y="88900"/>
                  </a:lnTo>
                  <a:lnTo>
                    <a:pt x="101600" y="88900"/>
                  </a:lnTo>
                  <a:lnTo>
                    <a:pt x="101600" y="101600"/>
                  </a:lnTo>
                  <a:lnTo>
                    <a:pt x="88900" y="101600"/>
                  </a:lnTo>
                  <a:lnTo>
                    <a:pt x="88900" y="101600"/>
                  </a:lnTo>
                  <a:lnTo>
                    <a:pt x="76200" y="101600"/>
                  </a:lnTo>
                  <a:lnTo>
                    <a:pt x="76200" y="101600"/>
                  </a:lnTo>
                  <a:lnTo>
                    <a:pt x="63500" y="101600"/>
                  </a:lnTo>
                  <a:lnTo>
                    <a:pt x="63500" y="101600"/>
                  </a:lnTo>
                  <a:lnTo>
                    <a:pt x="63500" y="101600"/>
                  </a:lnTo>
                  <a:lnTo>
                    <a:pt x="50800" y="88900"/>
                  </a:lnTo>
                  <a:lnTo>
                    <a:pt x="50800" y="76200"/>
                  </a:lnTo>
                  <a:lnTo>
                    <a:pt x="50800" y="76200"/>
                  </a:lnTo>
                  <a:lnTo>
                    <a:pt x="50800" y="63500"/>
                  </a:lnTo>
                  <a:lnTo>
                    <a:pt x="63500" y="63500"/>
                  </a:lnTo>
                  <a:lnTo>
                    <a:pt x="63500" y="50800"/>
                  </a:lnTo>
                </a:path>
              </a:pathLst>
            </a:cu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108" name="Volný tvar 107"/>
          <p:cNvSpPr/>
          <p:nvPr/>
        </p:nvSpPr>
        <p:spPr>
          <a:xfrm>
            <a:off x="5364088" y="2370419"/>
            <a:ext cx="313632" cy="511935"/>
          </a:xfrm>
          <a:custGeom>
            <a:avLst/>
            <a:gdLst/>
            <a:ahLst/>
            <a:cxnLst/>
            <a:rect l="0" t="0" r="0" b="0"/>
            <a:pathLst>
              <a:path w="584201" h="838201">
                <a:moveTo>
                  <a:pt x="584200" y="838200"/>
                </a:moveTo>
                <a:lnTo>
                  <a:pt x="584200" y="838200"/>
                </a:lnTo>
                <a:lnTo>
                  <a:pt x="584200" y="838200"/>
                </a:lnTo>
                <a:lnTo>
                  <a:pt x="584200" y="825500"/>
                </a:lnTo>
                <a:lnTo>
                  <a:pt x="584200" y="812800"/>
                </a:lnTo>
                <a:lnTo>
                  <a:pt x="571500" y="800100"/>
                </a:lnTo>
                <a:lnTo>
                  <a:pt x="571500" y="787400"/>
                </a:lnTo>
                <a:lnTo>
                  <a:pt x="571500" y="774700"/>
                </a:lnTo>
                <a:lnTo>
                  <a:pt x="571500" y="762000"/>
                </a:lnTo>
                <a:lnTo>
                  <a:pt x="571500" y="762000"/>
                </a:lnTo>
                <a:lnTo>
                  <a:pt x="571500" y="749300"/>
                </a:lnTo>
                <a:lnTo>
                  <a:pt x="571500" y="736600"/>
                </a:lnTo>
                <a:lnTo>
                  <a:pt x="571500" y="711200"/>
                </a:lnTo>
                <a:lnTo>
                  <a:pt x="571500" y="698500"/>
                </a:lnTo>
                <a:lnTo>
                  <a:pt x="571500" y="685800"/>
                </a:lnTo>
                <a:lnTo>
                  <a:pt x="571500" y="673100"/>
                </a:lnTo>
                <a:lnTo>
                  <a:pt x="571500" y="660400"/>
                </a:lnTo>
                <a:lnTo>
                  <a:pt x="571500" y="647700"/>
                </a:lnTo>
                <a:lnTo>
                  <a:pt x="571500" y="635000"/>
                </a:lnTo>
                <a:lnTo>
                  <a:pt x="571500" y="622300"/>
                </a:lnTo>
                <a:lnTo>
                  <a:pt x="571500" y="609600"/>
                </a:lnTo>
                <a:lnTo>
                  <a:pt x="571500" y="596900"/>
                </a:lnTo>
                <a:lnTo>
                  <a:pt x="571500" y="584200"/>
                </a:lnTo>
                <a:lnTo>
                  <a:pt x="571500" y="571500"/>
                </a:lnTo>
                <a:lnTo>
                  <a:pt x="571500" y="558800"/>
                </a:lnTo>
                <a:lnTo>
                  <a:pt x="571500" y="546100"/>
                </a:lnTo>
                <a:lnTo>
                  <a:pt x="558800" y="546100"/>
                </a:lnTo>
                <a:lnTo>
                  <a:pt x="558800" y="533400"/>
                </a:lnTo>
                <a:lnTo>
                  <a:pt x="558800" y="520700"/>
                </a:lnTo>
                <a:lnTo>
                  <a:pt x="546100" y="508000"/>
                </a:lnTo>
                <a:lnTo>
                  <a:pt x="558800" y="508000"/>
                </a:lnTo>
                <a:lnTo>
                  <a:pt x="571500" y="520700"/>
                </a:lnTo>
                <a:lnTo>
                  <a:pt x="571500" y="533400"/>
                </a:lnTo>
                <a:lnTo>
                  <a:pt x="571500" y="546100"/>
                </a:lnTo>
                <a:lnTo>
                  <a:pt x="584200" y="546100"/>
                </a:lnTo>
                <a:lnTo>
                  <a:pt x="584200" y="558800"/>
                </a:lnTo>
                <a:lnTo>
                  <a:pt x="584200" y="571500"/>
                </a:lnTo>
                <a:lnTo>
                  <a:pt x="584200" y="584200"/>
                </a:lnTo>
                <a:lnTo>
                  <a:pt x="584200" y="596900"/>
                </a:lnTo>
                <a:lnTo>
                  <a:pt x="584200" y="609600"/>
                </a:lnTo>
                <a:lnTo>
                  <a:pt x="584200" y="622300"/>
                </a:lnTo>
                <a:lnTo>
                  <a:pt x="584200" y="635000"/>
                </a:lnTo>
                <a:lnTo>
                  <a:pt x="584200" y="647700"/>
                </a:lnTo>
                <a:lnTo>
                  <a:pt x="584200" y="660400"/>
                </a:lnTo>
                <a:lnTo>
                  <a:pt x="584200" y="673100"/>
                </a:lnTo>
                <a:lnTo>
                  <a:pt x="584200" y="685800"/>
                </a:lnTo>
                <a:lnTo>
                  <a:pt x="584200" y="698500"/>
                </a:lnTo>
                <a:lnTo>
                  <a:pt x="584200" y="711200"/>
                </a:lnTo>
                <a:lnTo>
                  <a:pt x="584200" y="723900"/>
                </a:lnTo>
                <a:lnTo>
                  <a:pt x="584200" y="749300"/>
                </a:lnTo>
                <a:lnTo>
                  <a:pt x="584200" y="762000"/>
                </a:lnTo>
                <a:lnTo>
                  <a:pt x="584200" y="774700"/>
                </a:lnTo>
                <a:lnTo>
                  <a:pt x="584200" y="774700"/>
                </a:lnTo>
                <a:lnTo>
                  <a:pt x="584200" y="787400"/>
                </a:lnTo>
                <a:lnTo>
                  <a:pt x="571500" y="787400"/>
                </a:lnTo>
                <a:lnTo>
                  <a:pt x="571500" y="800100"/>
                </a:lnTo>
                <a:lnTo>
                  <a:pt x="558800" y="800100"/>
                </a:lnTo>
                <a:lnTo>
                  <a:pt x="558800" y="787400"/>
                </a:lnTo>
                <a:lnTo>
                  <a:pt x="546100" y="774700"/>
                </a:lnTo>
                <a:lnTo>
                  <a:pt x="546100" y="762000"/>
                </a:lnTo>
                <a:lnTo>
                  <a:pt x="533400" y="749300"/>
                </a:lnTo>
                <a:lnTo>
                  <a:pt x="533400" y="736600"/>
                </a:lnTo>
                <a:lnTo>
                  <a:pt x="520700" y="736600"/>
                </a:lnTo>
                <a:lnTo>
                  <a:pt x="520700" y="711200"/>
                </a:lnTo>
                <a:lnTo>
                  <a:pt x="508000" y="711200"/>
                </a:lnTo>
                <a:lnTo>
                  <a:pt x="508000" y="698500"/>
                </a:lnTo>
                <a:lnTo>
                  <a:pt x="508000" y="685800"/>
                </a:lnTo>
                <a:lnTo>
                  <a:pt x="495300" y="685800"/>
                </a:lnTo>
                <a:lnTo>
                  <a:pt x="495300" y="673100"/>
                </a:lnTo>
                <a:lnTo>
                  <a:pt x="495300" y="660400"/>
                </a:lnTo>
                <a:lnTo>
                  <a:pt x="495300" y="647700"/>
                </a:lnTo>
                <a:lnTo>
                  <a:pt x="482600" y="635000"/>
                </a:lnTo>
                <a:lnTo>
                  <a:pt x="482600" y="622300"/>
                </a:lnTo>
                <a:lnTo>
                  <a:pt x="482600" y="609600"/>
                </a:lnTo>
                <a:lnTo>
                  <a:pt x="482600" y="596900"/>
                </a:lnTo>
                <a:lnTo>
                  <a:pt x="482600" y="584200"/>
                </a:lnTo>
                <a:lnTo>
                  <a:pt x="482600" y="571500"/>
                </a:lnTo>
                <a:lnTo>
                  <a:pt x="469900" y="571500"/>
                </a:lnTo>
                <a:lnTo>
                  <a:pt x="469900" y="558800"/>
                </a:lnTo>
                <a:lnTo>
                  <a:pt x="469900" y="546100"/>
                </a:lnTo>
                <a:lnTo>
                  <a:pt x="469900" y="533400"/>
                </a:lnTo>
                <a:lnTo>
                  <a:pt x="457200" y="520700"/>
                </a:lnTo>
                <a:lnTo>
                  <a:pt x="457200" y="508000"/>
                </a:lnTo>
                <a:lnTo>
                  <a:pt x="444500" y="495300"/>
                </a:lnTo>
                <a:lnTo>
                  <a:pt x="444500" y="520700"/>
                </a:lnTo>
                <a:lnTo>
                  <a:pt x="444500" y="533400"/>
                </a:lnTo>
                <a:lnTo>
                  <a:pt x="444500" y="546100"/>
                </a:lnTo>
                <a:lnTo>
                  <a:pt x="444500" y="558800"/>
                </a:lnTo>
                <a:lnTo>
                  <a:pt x="457200" y="571500"/>
                </a:lnTo>
                <a:lnTo>
                  <a:pt x="457200" y="584200"/>
                </a:lnTo>
                <a:lnTo>
                  <a:pt x="457200" y="596900"/>
                </a:lnTo>
                <a:lnTo>
                  <a:pt x="469900" y="609600"/>
                </a:lnTo>
                <a:lnTo>
                  <a:pt x="469900" y="622300"/>
                </a:lnTo>
                <a:lnTo>
                  <a:pt x="469900" y="635000"/>
                </a:lnTo>
                <a:lnTo>
                  <a:pt x="469900" y="647700"/>
                </a:lnTo>
                <a:lnTo>
                  <a:pt x="482600" y="647700"/>
                </a:lnTo>
                <a:lnTo>
                  <a:pt x="482600" y="660400"/>
                </a:lnTo>
                <a:lnTo>
                  <a:pt x="482600" y="673100"/>
                </a:lnTo>
                <a:lnTo>
                  <a:pt x="482600" y="685800"/>
                </a:lnTo>
                <a:lnTo>
                  <a:pt x="482600" y="698500"/>
                </a:lnTo>
                <a:lnTo>
                  <a:pt x="482600" y="711200"/>
                </a:lnTo>
                <a:lnTo>
                  <a:pt x="482600" y="723900"/>
                </a:lnTo>
                <a:lnTo>
                  <a:pt x="482600" y="698500"/>
                </a:lnTo>
                <a:lnTo>
                  <a:pt x="482600" y="685800"/>
                </a:lnTo>
                <a:lnTo>
                  <a:pt x="482600" y="673100"/>
                </a:lnTo>
                <a:lnTo>
                  <a:pt x="482600" y="660400"/>
                </a:lnTo>
                <a:lnTo>
                  <a:pt x="482600" y="647700"/>
                </a:lnTo>
                <a:lnTo>
                  <a:pt x="482600" y="635000"/>
                </a:lnTo>
                <a:lnTo>
                  <a:pt x="482600" y="622300"/>
                </a:lnTo>
                <a:lnTo>
                  <a:pt x="482600" y="609600"/>
                </a:lnTo>
                <a:lnTo>
                  <a:pt x="482600" y="596900"/>
                </a:lnTo>
                <a:lnTo>
                  <a:pt x="482600" y="584200"/>
                </a:lnTo>
                <a:lnTo>
                  <a:pt x="495300" y="571500"/>
                </a:lnTo>
                <a:lnTo>
                  <a:pt x="495300" y="558800"/>
                </a:lnTo>
                <a:lnTo>
                  <a:pt x="495300" y="546100"/>
                </a:lnTo>
                <a:lnTo>
                  <a:pt x="495300" y="533400"/>
                </a:lnTo>
                <a:lnTo>
                  <a:pt x="482600" y="533400"/>
                </a:lnTo>
                <a:lnTo>
                  <a:pt x="482600" y="520700"/>
                </a:lnTo>
                <a:lnTo>
                  <a:pt x="469900" y="520700"/>
                </a:lnTo>
                <a:lnTo>
                  <a:pt x="469900" y="508000"/>
                </a:lnTo>
                <a:lnTo>
                  <a:pt x="457200" y="508000"/>
                </a:lnTo>
                <a:lnTo>
                  <a:pt x="444500" y="508000"/>
                </a:lnTo>
                <a:lnTo>
                  <a:pt x="431800" y="508000"/>
                </a:lnTo>
                <a:lnTo>
                  <a:pt x="419100" y="508000"/>
                </a:lnTo>
                <a:lnTo>
                  <a:pt x="406400" y="508000"/>
                </a:lnTo>
                <a:lnTo>
                  <a:pt x="393700" y="508000"/>
                </a:lnTo>
                <a:lnTo>
                  <a:pt x="381000" y="508000"/>
                </a:lnTo>
                <a:lnTo>
                  <a:pt x="368300" y="508000"/>
                </a:lnTo>
                <a:lnTo>
                  <a:pt x="355600" y="508000"/>
                </a:lnTo>
                <a:lnTo>
                  <a:pt x="342900" y="508000"/>
                </a:lnTo>
                <a:lnTo>
                  <a:pt x="330200" y="508000"/>
                </a:lnTo>
                <a:lnTo>
                  <a:pt x="317500" y="508000"/>
                </a:lnTo>
                <a:lnTo>
                  <a:pt x="304800" y="508000"/>
                </a:lnTo>
                <a:lnTo>
                  <a:pt x="330200" y="508000"/>
                </a:lnTo>
                <a:lnTo>
                  <a:pt x="342900" y="520700"/>
                </a:lnTo>
                <a:lnTo>
                  <a:pt x="355600" y="520700"/>
                </a:lnTo>
                <a:lnTo>
                  <a:pt x="355600" y="533400"/>
                </a:lnTo>
                <a:lnTo>
                  <a:pt x="368300" y="533400"/>
                </a:lnTo>
                <a:lnTo>
                  <a:pt x="368300" y="546100"/>
                </a:lnTo>
                <a:lnTo>
                  <a:pt x="381000" y="546100"/>
                </a:lnTo>
                <a:lnTo>
                  <a:pt x="393700" y="558800"/>
                </a:lnTo>
                <a:lnTo>
                  <a:pt x="406400" y="558800"/>
                </a:lnTo>
                <a:lnTo>
                  <a:pt x="406400" y="571500"/>
                </a:lnTo>
                <a:lnTo>
                  <a:pt x="419100" y="571500"/>
                </a:lnTo>
                <a:lnTo>
                  <a:pt x="419100" y="584200"/>
                </a:lnTo>
                <a:lnTo>
                  <a:pt x="431800" y="596900"/>
                </a:lnTo>
                <a:lnTo>
                  <a:pt x="444500" y="609600"/>
                </a:lnTo>
                <a:lnTo>
                  <a:pt x="457200" y="622300"/>
                </a:lnTo>
                <a:lnTo>
                  <a:pt x="469900" y="635000"/>
                </a:lnTo>
                <a:lnTo>
                  <a:pt x="482600" y="647700"/>
                </a:lnTo>
                <a:lnTo>
                  <a:pt x="482600" y="660400"/>
                </a:lnTo>
                <a:lnTo>
                  <a:pt x="495300" y="660400"/>
                </a:lnTo>
                <a:lnTo>
                  <a:pt x="495300" y="673100"/>
                </a:lnTo>
                <a:lnTo>
                  <a:pt x="495300" y="685800"/>
                </a:lnTo>
                <a:lnTo>
                  <a:pt x="482600" y="685800"/>
                </a:lnTo>
                <a:lnTo>
                  <a:pt x="482600" y="673100"/>
                </a:lnTo>
                <a:lnTo>
                  <a:pt x="469900" y="673100"/>
                </a:lnTo>
                <a:lnTo>
                  <a:pt x="457200" y="673100"/>
                </a:lnTo>
                <a:lnTo>
                  <a:pt x="444500" y="660400"/>
                </a:lnTo>
                <a:lnTo>
                  <a:pt x="431800" y="647700"/>
                </a:lnTo>
                <a:lnTo>
                  <a:pt x="419100" y="647700"/>
                </a:lnTo>
                <a:lnTo>
                  <a:pt x="406400" y="635000"/>
                </a:lnTo>
                <a:lnTo>
                  <a:pt x="406400" y="622300"/>
                </a:lnTo>
                <a:lnTo>
                  <a:pt x="393700" y="622300"/>
                </a:lnTo>
                <a:lnTo>
                  <a:pt x="381000" y="609600"/>
                </a:lnTo>
                <a:lnTo>
                  <a:pt x="368300" y="596900"/>
                </a:lnTo>
                <a:lnTo>
                  <a:pt x="355600" y="584200"/>
                </a:lnTo>
                <a:lnTo>
                  <a:pt x="342900" y="584200"/>
                </a:lnTo>
                <a:lnTo>
                  <a:pt x="342900" y="571500"/>
                </a:lnTo>
                <a:lnTo>
                  <a:pt x="330200" y="571500"/>
                </a:lnTo>
                <a:lnTo>
                  <a:pt x="317500" y="558800"/>
                </a:lnTo>
                <a:lnTo>
                  <a:pt x="317500" y="546100"/>
                </a:lnTo>
                <a:lnTo>
                  <a:pt x="304800" y="546100"/>
                </a:lnTo>
                <a:lnTo>
                  <a:pt x="292100" y="533400"/>
                </a:lnTo>
                <a:lnTo>
                  <a:pt x="279400" y="520700"/>
                </a:lnTo>
                <a:lnTo>
                  <a:pt x="266700" y="508000"/>
                </a:lnTo>
                <a:lnTo>
                  <a:pt x="254000" y="508000"/>
                </a:lnTo>
                <a:lnTo>
                  <a:pt x="241300" y="495300"/>
                </a:lnTo>
                <a:lnTo>
                  <a:pt x="241300" y="482600"/>
                </a:lnTo>
                <a:lnTo>
                  <a:pt x="228600" y="482600"/>
                </a:lnTo>
                <a:lnTo>
                  <a:pt x="215900" y="469900"/>
                </a:lnTo>
                <a:lnTo>
                  <a:pt x="203200" y="457200"/>
                </a:lnTo>
                <a:lnTo>
                  <a:pt x="190500" y="457200"/>
                </a:lnTo>
                <a:lnTo>
                  <a:pt x="215900" y="457200"/>
                </a:lnTo>
                <a:lnTo>
                  <a:pt x="228600" y="457200"/>
                </a:lnTo>
                <a:lnTo>
                  <a:pt x="241300" y="469900"/>
                </a:lnTo>
                <a:lnTo>
                  <a:pt x="254000" y="469900"/>
                </a:lnTo>
                <a:lnTo>
                  <a:pt x="266700" y="482600"/>
                </a:lnTo>
                <a:lnTo>
                  <a:pt x="279400" y="482600"/>
                </a:lnTo>
                <a:lnTo>
                  <a:pt x="292100" y="482600"/>
                </a:lnTo>
                <a:lnTo>
                  <a:pt x="292100" y="495300"/>
                </a:lnTo>
                <a:lnTo>
                  <a:pt x="304800" y="495300"/>
                </a:lnTo>
                <a:lnTo>
                  <a:pt x="304800" y="520700"/>
                </a:lnTo>
                <a:lnTo>
                  <a:pt x="292100" y="520700"/>
                </a:lnTo>
                <a:lnTo>
                  <a:pt x="292100" y="508000"/>
                </a:lnTo>
                <a:lnTo>
                  <a:pt x="279400" y="508000"/>
                </a:lnTo>
                <a:lnTo>
                  <a:pt x="266700" y="508000"/>
                </a:lnTo>
                <a:lnTo>
                  <a:pt x="254000" y="495300"/>
                </a:lnTo>
                <a:lnTo>
                  <a:pt x="241300" y="482600"/>
                </a:lnTo>
                <a:lnTo>
                  <a:pt x="228600" y="482600"/>
                </a:lnTo>
                <a:lnTo>
                  <a:pt x="215900" y="469900"/>
                </a:lnTo>
                <a:lnTo>
                  <a:pt x="203200" y="469900"/>
                </a:lnTo>
                <a:lnTo>
                  <a:pt x="190500" y="457200"/>
                </a:lnTo>
                <a:lnTo>
                  <a:pt x="177800" y="457200"/>
                </a:lnTo>
                <a:lnTo>
                  <a:pt x="177800" y="444500"/>
                </a:lnTo>
                <a:lnTo>
                  <a:pt x="165100" y="444500"/>
                </a:lnTo>
                <a:lnTo>
                  <a:pt x="152400" y="444500"/>
                </a:lnTo>
                <a:lnTo>
                  <a:pt x="152400" y="431800"/>
                </a:lnTo>
                <a:lnTo>
                  <a:pt x="139700" y="431800"/>
                </a:lnTo>
                <a:lnTo>
                  <a:pt x="139700" y="444500"/>
                </a:lnTo>
                <a:lnTo>
                  <a:pt x="127000" y="444500"/>
                </a:lnTo>
                <a:lnTo>
                  <a:pt x="114300" y="444500"/>
                </a:lnTo>
                <a:lnTo>
                  <a:pt x="127000" y="431800"/>
                </a:lnTo>
                <a:lnTo>
                  <a:pt x="139700" y="431800"/>
                </a:lnTo>
                <a:lnTo>
                  <a:pt x="152400" y="431800"/>
                </a:lnTo>
                <a:lnTo>
                  <a:pt x="165100" y="431800"/>
                </a:lnTo>
                <a:lnTo>
                  <a:pt x="165100" y="406400"/>
                </a:lnTo>
                <a:lnTo>
                  <a:pt x="152400" y="406400"/>
                </a:lnTo>
                <a:lnTo>
                  <a:pt x="152400" y="393700"/>
                </a:lnTo>
                <a:lnTo>
                  <a:pt x="152400" y="381000"/>
                </a:lnTo>
                <a:lnTo>
                  <a:pt x="165100" y="368300"/>
                </a:lnTo>
                <a:lnTo>
                  <a:pt x="165100" y="355600"/>
                </a:lnTo>
                <a:lnTo>
                  <a:pt x="177800" y="342900"/>
                </a:lnTo>
                <a:lnTo>
                  <a:pt x="177800" y="330200"/>
                </a:lnTo>
                <a:lnTo>
                  <a:pt x="190500" y="317500"/>
                </a:lnTo>
                <a:lnTo>
                  <a:pt x="203200" y="304800"/>
                </a:lnTo>
                <a:lnTo>
                  <a:pt x="203200" y="292100"/>
                </a:lnTo>
                <a:lnTo>
                  <a:pt x="215900" y="279400"/>
                </a:lnTo>
                <a:lnTo>
                  <a:pt x="215900" y="266700"/>
                </a:lnTo>
                <a:lnTo>
                  <a:pt x="228600" y="266700"/>
                </a:lnTo>
                <a:lnTo>
                  <a:pt x="228600" y="254000"/>
                </a:lnTo>
                <a:lnTo>
                  <a:pt x="228600" y="241300"/>
                </a:lnTo>
                <a:lnTo>
                  <a:pt x="241300" y="241300"/>
                </a:lnTo>
                <a:lnTo>
                  <a:pt x="254000" y="228600"/>
                </a:lnTo>
                <a:lnTo>
                  <a:pt x="254000" y="215900"/>
                </a:lnTo>
                <a:lnTo>
                  <a:pt x="254000" y="203200"/>
                </a:lnTo>
                <a:lnTo>
                  <a:pt x="266700" y="203200"/>
                </a:lnTo>
                <a:lnTo>
                  <a:pt x="266700" y="190500"/>
                </a:lnTo>
                <a:lnTo>
                  <a:pt x="266700" y="177800"/>
                </a:lnTo>
                <a:lnTo>
                  <a:pt x="279400" y="177800"/>
                </a:lnTo>
                <a:lnTo>
                  <a:pt x="279400" y="165100"/>
                </a:lnTo>
                <a:lnTo>
                  <a:pt x="279400" y="152400"/>
                </a:lnTo>
                <a:lnTo>
                  <a:pt x="292100" y="152400"/>
                </a:lnTo>
                <a:lnTo>
                  <a:pt x="292100" y="139700"/>
                </a:lnTo>
                <a:lnTo>
                  <a:pt x="292100" y="127000"/>
                </a:lnTo>
                <a:lnTo>
                  <a:pt x="292100" y="114300"/>
                </a:lnTo>
                <a:lnTo>
                  <a:pt x="304800" y="114300"/>
                </a:lnTo>
                <a:lnTo>
                  <a:pt x="304800" y="101600"/>
                </a:lnTo>
                <a:lnTo>
                  <a:pt x="304800" y="88900"/>
                </a:lnTo>
                <a:lnTo>
                  <a:pt x="304800" y="76200"/>
                </a:lnTo>
                <a:lnTo>
                  <a:pt x="304800" y="63500"/>
                </a:lnTo>
                <a:lnTo>
                  <a:pt x="317500" y="63500"/>
                </a:lnTo>
                <a:lnTo>
                  <a:pt x="317500" y="50800"/>
                </a:lnTo>
                <a:lnTo>
                  <a:pt x="317500" y="38100"/>
                </a:lnTo>
                <a:lnTo>
                  <a:pt x="317500" y="25400"/>
                </a:lnTo>
                <a:lnTo>
                  <a:pt x="317500" y="12700"/>
                </a:lnTo>
                <a:lnTo>
                  <a:pt x="304800" y="12700"/>
                </a:lnTo>
                <a:lnTo>
                  <a:pt x="304800" y="25400"/>
                </a:lnTo>
                <a:lnTo>
                  <a:pt x="304800" y="38100"/>
                </a:lnTo>
                <a:lnTo>
                  <a:pt x="304800" y="50800"/>
                </a:lnTo>
                <a:lnTo>
                  <a:pt x="304800" y="63500"/>
                </a:lnTo>
                <a:lnTo>
                  <a:pt x="304800" y="76200"/>
                </a:lnTo>
                <a:lnTo>
                  <a:pt x="304800" y="88900"/>
                </a:lnTo>
                <a:lnTo>
                  <a:pt x="304800" y="101600"/>
                </a:lnTo>
                <a:lnTo>
                  <a:pt x="304800" y="114300"/>
                </a:lnTo>
                <a:lnTo>
                  <a:pt x="304800" y="127000"/>
                </a:lnTo>
                <a:lnTo>
                  <a:pt x="304800" y="139700"/>
                </a:lnTo>
                <a:lnTo>
                  <a:pt x="292100" y="139700"/>
                </a:lnTo>
                <a:lnTo>
                  <a:pt x="292100" y="152400"/>
                </a:lnTo>
                <a:lnTo>
                  <a:pt x="292100" y="165100"/>
                </a:lnTo>
                <a:lnTo>
                  <a:pt x="292100" y="177800"/>
                </a:lnTo>
                <a:lnTo>
                  <a:pt x="292100" y="190500"/>
                </a:lnTo>
                <a:lnTo>
                  <a:pt x="292100" y="203200"/>
                </a:lnTo>
                <a:lnTo>
                  <a:pt x="292100" y="215900"/>
                </a:lnTo>
                <a:lnTo>
                  <a:pt x="292100" y="228600"/>
                </a:lnTo>
                <a:lnTo>
                  <a:pt x="292100" y="254000"/>
                </a:lnTo>
                <a:lnTo>
                  <a:pt x="292100" y="266700"/>
                </a:lnTo>
                <a:lnTo>
                  <a:pt x="292100" y="279400"/>
                </a:lnTo>
                <a:lnTo>
                  <a:pt x="292100" y="292100"/>
                </a:lnTo>
                <a:lnTo>
                  <a:pt x="292100" y="304800"/>
                </a:lnTo>
                <a:lnTo>
                  <a:pt x="279400" y="304800"/>
                </a:lnTo>
                <a:lnTo>
                  <a:pt x="279400" y="317500"/>
                </a:lnTo>
                <a:lnTo>
                  <a:pt x="279400" y="330200"/>
                </a:lnTo>
                <a:lnTo>
                  <a:pt x="279400" y="342900"/>
                </a:lnTo>
                <a:lnTo>
                  <a:pt x="266700" y="355600"/>
                </a:lnTo>
                <a:lnTo>
                  <a:pt x="266700" y="368300"/>
                </a:lnTo>
                <a:lnTo>
                  <a:pt x="254000" y="368300"/>
                </a:lnTo>
                <a:lnTo>
                  <a:pt x="254000" y="381000"/>
                </a:lnTo>
                <a:lnTo>
                  <a:pt x="241300" y="381000"/>
                </a:lnTo>
                <a:lnTo>
                  <a:pt x="228600" y="393700"/>
                </a:lnTo>
                <a:lnTo>
                  <a:pt x="228600" y="381000"/>
                </a:lnTo>
                <a:lnTo>
                  <a:pt x="241300" y="368300"/>
                </a:lnTo>
                <a:lnTo>
                  <a:pt x="241300" y="355600"/>
                </a:lnTo>
                <a:lnTo>
                  <a:pt x="241300" y="342900"/>
                </a:lnTo>
                <a:lnTo>
                  <a:pt x="228600" y="342900"/>
                </a:lnTo>
                <a:lnTo>
                  <a:pt x="228600" y="355600"/>
                </a:lnTo>
                <a:lnTo>
                  <a:pt x="215900" y="355600"/>
                </a:lnTo>
                <a:lnTo>
                  <a:pt x="215900" y="368300"/>
                </a:lnTo>
                <a:lnTo>
                  <a:pt x="203200" y="368300"/>
                </a:lnTo>
                <a:lnTo>
                  <a:pt x="190500" y="381000"/>
                </a:lnTo>
                <a:lnTo>
                  <a:pt x="177800" y="393700"/>
                </a:lnTo>
                <a:lnTo>
                  <a:pt x="165100" y="393700"/>
                </a:lnTo>
                <a:lnTo>
                  <a:pt x="165100" y="406400"/>
                </a:lnTo>
                <a:lnTo>
                  <a:pt x="177800" y="393700"/>
                </a:lnTo>
                <a:lnTo>
                  <a:pt x="190500" y="393700"/>
                </a:lnTo>
                <a:lnTo>
                  <a:pt x="190500" y="381000"/>
                </a:lnTo>
                <a:lnTo>
                  <a:pt x="203200" y="381000"/>
                </a:lnTo>
                <a:lnTo>
                  <a:pt x="215900" y="368300"/>
                </a:lnTo>
                <a:lnTo>
                  <a:pt x="228600" y="355600"/>
                </a:lnTo>
                <a:lnTo>
                  <a:pt x="228600" y="342900"/>
                </a:lnTo>
                <a:lnTo>
                  <a:pt x="241300" y="330200"/>
                </a:lnTo>
                <a:lnTo>
                  <a:pt x="241300" y="317500"/>
                </a:lnTo>
                <a:lnTo>
                  <a:pt x="241300" y="304800"/>
                </a:lnTo>
                <a:lnTo>
                  <a:pt x="241300" y="292100"/>
                </a:lnTo>
                <a:lnTo>
                  <a:pt x="241300" y="279400"/>
                </a:lnTo>
                <a:lnTo>
                  <a:pt x="241300" y="266700"/>
                </a:lnTo>
                <a:lnTo>
                  <a:pt x="241300" y="254000"/>
                </a:lnTo>
                <a:lnTo>
                  <a:pt x="241300" y="241300"/>
                </a:lnTo>
                <a:lnTo>
                  <a:pt x="241300" y="215900"/>
                </a:lnTo>
                <a:lnTo>
                  <a:pt x="254000" y="203200"/>
                </a:lnTo>
                <a:lnTo>
                  <a:pt x="254000" y="190500"/>
                </a:lnTo>
                <a:lnTo>
                  <a:pt x="254000" y="177800"/>
                </a:lnTo>
                <a:lnTo>
                  <a:pt x="254000" y="165100"/>
                </a:lnTo>
                <a:lnTo>
                  <a:pt x="266700" y="152400"/>
                </a:lnTo>
                <a:lnTo>
                  <a:pt x="266700" y="139700"/>
                </a:lnTo>
                <a:lnTo>
                  <a:pt x="279400" y="127000"/>
                </a:lnTo>
                <a:lnTo>
                  <a:pt x="292100" y="114300"/>
                </a:lnTo>
                <a:lnTo>
                  <a:pt x="304800" y="101600"/>
                </a:lnTo>
                <a:lnTo>
                  <a:pt x="304800" y="88900"/>
                </a:lnTo>
                <a:lnTo>
                  <a:pt x="317500" y="88900"/>
                </a:lnTo>
                <a:lnTo>
                  <a:pt x="317500" y="76200"/>
                </a:lnTo>
                <a:lnTo>
                  <a:pt x="317500" y="63500"/>
                </a:lnTo>
                <a:lnTo>
                  <a:pt x="330200" y="63500"/>
                </a:lnTo>
                <a:lnTo>
                  <a:pt x="330200" y="50800"/>
                </a:lnTo>
                <a:lnTo>
                  <a:pt x="342900" y="50800"/>
                </a:lnTo>
                <a:lnTo>
                  <a:pt x="342900" y="38100"/>
                </a:lnTo>
                <a:lnTo>
                  <a:pt x="342900" y="25400"/>
                </a:lnTo>
                <a:lnTo>
                  <a:pt x="355600" y="25400"/>
                </a:lnTo>
                <a:lnTo>
                  <a:pt x="342900" y="12700"/>
                </a:lnTo>
                <a:lnTo>
                  <a:pt x="330200" y="12700"/>
                </a:lnTo>
                <a:lnTo>
                  <a:pt x="317500" y="12700"/>
                </a:lnTo>
                <a:lnTo>
                  <a:pt x="304800" y="0"/>
                </a:lnTo>
                <a:lnTo>
                  <a:pt x="292100" y="0"/>
                </a:lnTo>
                <a:lnTo>
                  <a:pt x="279400" y="0"/>
                </a:lnTo>
                <a:lnTo>
                  <a:pt x="266700" y="0"/>
                </a:lnTo>
                <a:lnTo>
                  <a:pt x="254000" y="0"/>
                </a:lnTo>
                <a:lnTo>
                  <a:pt x="254000" y="12700"/>
                </a:lnTo>
                <a:lnTo>
                  <a:pt x="241300" y="12700"/>
                </a:lnTo>
                <a:lnTo>
                  <a:pt x="241300" y="25400"/>
                </a:lnTo>
                <a:lnTo>
                  <a:pt x="241300" y="38100"/>
                </a:lnTo>
                <a:lnTo>
                  <a:pt x="241300" y="50800"/>
                </a:lnTo>
                <a:lnTo>
                  <a:pt x="241300" y="63500"/>
                </a:lnTo>
                <a:lnTo>
                  <a:pt x="241300" y="76200"/>
                </a:lnTo>
                <a:lnTo>
                  <a:pt x="241300" y="88900"/>
                </a:lnTo>
                <a:lnTo>
                  <a:pt x="254000" y="101600"/>
                </a:lnTo>
                <a:lnTo>
                  <a:pt x="254000" y="114300"/>
                </a:lnTo>
                <a:lnTo>
                  <a:pt x="254000" y="127000"/>
                </a:lnTo>
                <a:lnTo>
                  <a:pt x="254000" y="139700"/>
                </a:lnTo>
                <a:lnTo>
                  <a:pt x="254000" y="152400"/>
                </a:lnTo>
                <a:lnTo>
                  <a:pt x="241300" y="152400"/>
                </a:lnTo>
                <a:lnTo>
                  <a:pt x="241300" y="165100"/>
                </a:lnTo>
                <a:lnTo>
                  <a:pt x="241300" y="177800"/>
                </a:lnTo>
                <a:lnTo>
                  <a:pt x="241300" y="190500"/>
                </a:lnTo>
                <a:lnTo>
                  <a:pt x="241300" y="203200"/>
                </a:lnTo>
                <a:lnTo>
                  <a:pt x="228600" y="203200"/>
                </a:lnTo>
                <a:lnTo>
                  <a:pt x="228600" y="215900"/>
                </a:lnTo>
                <a:lnTo>
                  <a:pt x="215900" y="215900"/>
                </a:lnTo>
                <a:lnTo>
                  <a:pt x="215900" y="228600"/>
                </a:lnTo>
                <a:lnTo>
                  <a:pt x="203200" y="241300"/>
                </a:lnTo>
                <a:lnTo>
                  <a:pt x="203200" y="254000"/>
                </a:lnTo>
                <a:lnTo>
                  <a:pt x="190500" y="254000"/>
                </a:lnTo>
                <a:lnTo>
                  <a:pt x="190500" y="266700"/>
                </a:lnTo>
                <a:lnTo>
                  <a:pt x="177800" y="266700"/>
                </a:lnTo>
                <a:lnTo>
                  <a:pt x="177800" y="279400"/>
                </a:lnTo>
                <a:lnTo>
                  <a:pt x="177800" y="292100"/>
                </a:lnTo>
                <a:lnTo>
                  <a:pt x="165100" y="292100"/>
                </a:lnTo>
                <a:lnTo>
                  <a:pt x="177800" y="279400"/>
                </a:lnTo>
                <a:lnTo>
                  <a:pt x="177800" y="266700"/>
                </a:lnTo>
                <a:lnTo>
                  <a:pt x="177800" y="254000"/>
                </a:lnTo>
                <a:lnTo>
                  <a:pt x="190500" y="254000"/>
                </a:lnTo>
                <a:lnTo>
                  <a:pt x="190500" y="241300"/>
                </a:lnTo>
                <a:lnTo>
                  <a:pt x="203200" y="215900"/>
                </a:lnTo>
                <a:lnTo>
                  <a:pt x="203200" y="203200"/>
                </a:lnTo>
                <a:lnTo>
                  <a:pt x="203200" y="190500"/>
                </a:lnTo>
                <a:lnTo>
                  <a:pt x="203200" y="177800"/>
                </a:lnTo>
                <a:lnTo>
                  <a:pt x="215900" y="165100"/>
                </a:lnTo>
                <a:lnTo>
                  <a:pt x="215900" y="152400"/>
                </a:lnTo>
                <a:lnTo>
                  <a:pt x="215900" y="139700"/>
                </a:lnTo>
                <a:lnTo>
                  <a:pt x="215900" y="127000"/>
                </a:lnTo>
                <a:lnTo>
                  <a:pt x="215900" y="152400"/>
                </a:lnTo>
                <a:lnTo>
                  <a:pt x="203200" y="152400"/>
                </a:lnTo>
                <a:lnTo>
                  <a:pt x="203200" y="165100"/>
                </a:lnTo>
                <a:lnTo>
                  <a:pt x="203200" y="177800"/>
                </a:lnTo>
                <a:lnTo>
                  <a:pt x="203200" y="190500"/>
                </a:lnTo>
                <a:lnTo>
                  <a:pt x="190500" y="190500"/>
                </a:lnTo>
                <a:lnTo>
                  <a:pt x="190500" y="203200"/>
                </a:lnTo>
                <a:lnTo>
                  <a:pt x="190500" y="215900"/>
                </a:lnTo>
                <a:lnTo>
                  <a:pt x="190500" y="228600"/>
                </a:lnTo>
                <a:lnTo>
                  <a:pt x="177800" y="241300"/>
                </a:lnTo>
                <a:lnTo>
                  <a:pt x="177800" y="254000"/>
                </a:lnTo>
                <a:lnTo>
                  <a:pt x="177800" y="266700"/>
                </a:lnTo>
                <a:lnTo>
                  <a:pt x="165100" y="279400"/>
                </a:lnTo>
                <a:lnTo>
                  <a:pt x="165100" y="292100"/>
                </a:lnTo>
                <a:lnTo>
                  <a:pt x="152400" y="292100"/>
                </a:lnTo>
                <a:lnTo>
                  <a:pt x="152400" y="304800"/>
                </a:lnTo>
                <a:lnTo>
                  <a:pt x="139700" y="317500"/>
                </a:lnTo>
                <a:lnTo>
                  <a:pt x="127000" y="330200"/>
                </a:lnTo>
                <a:lnTo>
                  <a:pt x="114300" y="342900"/>
                </a:lnTo>
                <a:lnTo>
                  <a:pt x="101600" y="342900"/>
                </a:lnTo>
                <a:lnTo>
                  <a:pt x="101600" y="355600"/>
                </a:lnTo>
                <a:lnTo>
                  <a:pt x="88900" y="355600"/>
                </a:lnTo>
                <a:lnTo>
                  <a:pt x="88900" y="368300"/>
                </a:lnTo>
                <a:lnTo>
                  <a:pt x="76200" y="368300"/>
                </a:lnTo>
                <a:lnTo>
                  <a:pt x="76200" y="381000"/>
                </a:lnTo>
                <a:lnTo>
                  <a:pt x="63500" y="381000"/>
                </a:lnTo>
                <a:lnTo>
                  <a:pt x="63500" y="393700"/>
                </a:lnTo>
                <a:lnTo>
                  <a:pt x="63500" y="406400"/>
                </a:lnTo>
                <a:lnTo>
                  <a:pt x="50800" y="406400"/>
                </a:lnTo>
                <a:lnTo>
                  <a:pt x="50800" y="393700"/>
                </a:lnTo>
                <a:lnTo>
                  <a:pt x="63500" y="393700"/>
                </a:lnTo>
                <a:lnTo>
                  <a:pt x="63500" y="381000"/>
                </a:lnTo>
                <a:lnTo>
                  <a:pt x="63500" y="368300"/>
                </a:lnTo>
                <a:lnTo>
                  <a:pt x="76200" y="368300"/>
                </a:lnTo>
                <a:lnTo>
                  <a:pt x="76200" y="355600"/>
                </a:lnTo>
                <a:lnTo>
                  <a:pt x="88900" y="355600"/>
                </a:lnTo>
                <a:lnTo>
                  <a:pt x="88900" y="342900"/>
                </a:lnTo>
                <a:lnTo>
                  <a:pt x="101600" y="330200"/>
                </a:lnTo>
                <a:lnTo>
                  <a:pt x="114300" y="317500"/>
                </a:lnTo>
                <a:lnTo>
                  <a:pt x="114300" y="304800"/>
                </a:lnTo>
                <a:lnTo>
                  <a:pt x="127000" y="292100"/>
                </a:lnTo>
                <a:lnTo>
                  <a:pt x="139700" y="279400"/>
                </a:lnTo>
                <a:lnTo>
                  <a:pt x="139700" y="266700"/>
                </a:lnTo>
                <a:lnTo>
                  <a:pt x="152400" y="254000"/>
                </a:lnTo>
                <a:lnTo>
                  <a:pt x="152400" y="241300"/>
                </a:lnTo>
                <a:lnTo>
                  <a:pt x="165100" y="228600"/>
                </a:lnTo>
                <a:lnTo>
                  <a:pt x="165100" y="215900"/>
                </a:lnTo>
                <a:lnTo>
                  <a:pt x="165100" y="203200"/>
                </a:lnTo>
                <a:lnTo>
                  <a:pt x="152400" y="215900"/>
                </a:lnTo>
                <a:lnTo>
                  <a:pt x="152400" y="228600"/>
                </a:lnTo>
                <a:lnTo>
                  <a:pt x="139700" y="228600"/>
                </a:lnTo>
                <a:lnTo>
                  <a:pt x="127000" y="254000"/>
                </a:lnTo>
                <a:lnTo>
                  <a:pt x="114300" y="266700"/>
                </a:lnTo>
                <a:lnTo>
                  <a:pt x="114300" y="279400"/>
                </a:lnTo>
                <a:lnTo>
                  <a:pt x="101600" y="279400"/>
                </a:lnTo>
                <a:lnTo>
                  <a:pt x="101600" y="292100"/>
                </a:lnTo>
                <a:lnTo>
                  <a:pt x="88900" y="304800"/>
                </a:lnTo>
                <a:lnTo>
                  <a:pt x="76200" y="317500"/>
                </a:lnTo>
                <a:lnTo>
                  <a:pt x="76200" y="330200"/>
                </a:lnTo>
                <a:lnTo>
                  <a:pt x="63500" y="342900"/>
                </a:lnTo>
                <a:lnTo>
                  <a:pt x="63500" y="355600"/>
                </a:lnTo>
                <a:lnTo>
                  <a:pt x="63500" y="368300"/>
                </a:lnTo>
                <a:lnTo>
                  <a:pt x="63500" y="381000"/>
                </a:lnTo>
                <a:lnTo>
                  <a:pt x="76200" y="381000"/>
                </a:lnTo>
                <a:lnTo>
                  <a:pt x="76200" y="393700"/>
                </a:lnTo>
                <a:lnTo>
                  <a:pt x="88900" y="406400"/>
                </a:lnTo>
                <a:lnTo>
                  <a:pt x="88900" y="419100"/>
                </a:lnTo>
                <a:lnTo>
                  <a:pt x="101600" y="419100"/>
                </a:lnTo>
                <a:lnTo>
                  <a:pt x="114300" y="431800"/>
                </a:lnTo>
                <a:lnTo>
                  <a:pt x="127000" y="431800"/>
                </a:lnTo>
                <a:lnTo>
                  <a:pt x="139700" y="444500"/>
                </a:lnTo>
                <a:lnTo>
                  <a:pt x="152400" y="444500"/>
                </a:lnTo>
                <a:lnTo>
                  <a:pt x="165100" y="457200"/>
                </a:lnTo>
                <a:lnTo>
                  <a:pt x="177800" y="457200"/>
                </a:lnTo>
                <a:lnTo>
                  <a:pt x="152400" y="457200"/>
                </a:lnTo>
                <a:lnTo>
                  <a:pt x="139700" y="457200"/>
                </a:lnTo>
                <a:lnTo>
                  <a:pt x="139700" y="444500"/>
                </a:lnTo>
                <a:lnTo>
                  <a:pt x="127000" y="444500"/>
                </a:lnTo>
                <a:lnTo>
                  <a:pt x="114300" y="444500"/>
                </a:lnTo>
                <a:lnTo>
                  <a:pt x="114300" y="431800"/>
                </a:lnTo>
                <a:lnTo>
                  <a:pt x="101600" y="431800"/>
                </a:lnTo>
                <a:lnTo>
                  <a:pt x="88900" y="419100"/>
                </a:lnTo>
                <a:lnTo>
                  <a:pt x="76200" y="419100"/>
                </a:lnTo>
                <a:lnTo>
                  <a:pt x="76200" y="406400"/>
                </a:lnTo>
                <a:lnTo>
                  <a:pt x="63500" y="406400"/>
                </a:lnTo>
                <a:lnTo>
                  <a:pt x="63500" y="393700"/>
                </a:lnTo>
                <a:lnTo>
                  <a:pt x="50800" y="393700"/>
                </a:lnTo>
                <a:lnTo>
                  <a:pt x="38100" y="393700"/>
                </a:lnTo>
                <a:lnTo>
                  <a:pt x="38100" y="406400"/>
                </a:lnTo>
                <a:lnTo>
                  <a:pt x="50800" y="406400"/>
                </a:lnTo>
                <a:lnTo>
                  <a:pt x="50800" y="419100"/>
                </a:lnTo>
                <a:lnTo>
                  <a:pt x="63500" y="419100"/>
                </a:lnTo>
                <a:lnTo>
                  <a:pt x="76200" y="431800"/>
                </a:lnTo>
                <a:lnTo>
                  <a:pt x="88900" y="431800"/>
                </a:lnTo>
                <a:lnTo>
                  <a:pt x="101600" y="444500"/>
                </a:lnTo>
                <a:lnTo>
                  <a:pt x="114300" y="457200"/>
                </a:lnTo>
                <a:lnTo>
                  <a:pt x="127000" y="457200"/>
                </a:lnTo>
                <a:lnTo>
                  <a:pt x="139700" y="469900"/>
                </a:lnTo>
                <a:lnTo>
                  <a:pt x="152400" y="469900"/>
                </a:lnTo>
                <a:lnTo>
                  <a:pt x="165100" y="482600"/>
                </a:lnTo>
                <a:lnTo>
                  <a:pt x="190500" y="482600"/>
                </a:lnTo>
                <a:lnTo>
                  <a:pt x="203200" y="495300"/>
                </a:lnTo>
                <a:lnTo>
                  <a:pt x="215900" y="495300"/>
                </a:lnTo>
                <a:lnTo>
                  <a:pt x="228600" y="508000"/>
                </a:lnTo>
                <a:lnTo>
                  <a:pt x="241300" y="508000"/>
                </a:lnTo>
                <a:lnTo>
                  <a:pt x="254000" y="508000"/>
                </a:lnTo>
                <a:lnTo>
                  <a:pt x="266700" y="508000"/>
                </a:lnTo>
                <a:lnTo>
                  <a:pt x="254000" y="520700"/>
                </a:lnTo>
                <a:lnTo>
                  <a:pt x="241300" y="520700"/>
                </a:lnTo>
                <a:lnTo>
                  <a:pt x="241300" y="520700"/>
                </a:lnTo>
                <a:lnTo>
                  <a:pt x="228600" y="520700"/>
                </a:lnTo>
                <a:lnTo>
                  <a:pt x="215900" y="508000"/>
                </a:lnTo>
                <a:lnTo>
                  <a:pt x="203200" y="508000"/>
                </a:lnTo>
                <a:lnTo>
                  <a:pt x="190500" y="508000"/>
                </a:lnTo>
                <a:lnTo>
                  <a:pt x="177800" y="508000"/>
                </a:lnTo>
                <a:lnTo>
                  <a:pt x="165100" y="508000"/>
                </a:lnTo>
                <a:lnTo>
                  <a:pt x="165100" y="508000"/>
                </a:lnTo>
                <a:lnTo>
                  <a:pt x="152400" y="495300"/>
                </a:lnTo>
                <a:lnTo>
                  <a:pt x="139700" y="495300"/>
                </a:lnTo>
                <a:lnTo>
                  <a:pt x="127000" y="495300"/>
                </a:lnTo>
                <a:lnTo>
                  <a:pt x="114300" y="495300"/>
                </a:lnTo>
                <a:lnTo>
                  <a:pt x="101600" y="482600"/>
                </a:lnTo>
                <a:lnTo>
                  <a:pt x="88900" y="482600"/>
                </a:lnTo>
                <a:lnTo>
                  <a:pt x="76200" y="482600"/>
                </a:lnTo>
                <a:lnTo>
                  <a:pt x="63500" y="482600"/>
                </a:lnTo>
                <a:lnTo>
                  <a:pt x="50800" y="482600"/>
                </a:lnTo>
                <a:lnTo>
                  <a:pt x="50800" y="469900"/>
                </a:lnTo>
                <a:lnTo>
                  <a:pt x="38100" y="469900"/>
                </a:lnTo>
                <a:lnTo>
                  <a:pt x="25400" y="469900"/>
                </a:lnTo>
                <a:lnTo>
                  <a:pt x="25400" y="457200"/>
                </a:lnTo>
                <a:lnTo>
                  <a:pt x="12700" y="457200"/>
                </a:lnTo>
                <a:lnTo>
                  <a:pt x="0" y="457200"/>
                </a:lnTo>
                <a:lnTo>
                  <a:pt x="25400" y="457200"/>
                </a:lnTo>
                <a:lnTo>
                  <a:pt x="38100" y="469900"/>
                </a:lnTo>
                <a:lnTo>
                  <a:pt x="50800" y="469900"/>
                </a:lnTo>
                <a:lnTo>
                  <a:pt x="63500" y="469900"/>
                </a:lnTo>
                <a:lnTo>
                  <a:pt x="76200" y="482600"/>
                </a:lnTo>
                <a:lnTo>
                  <a:pt x="88900" y="482600"/>
                </a:lnTo>
                <a:lnTo>
                  <a:pt x="101600" y="482600"/>
                </a:lnTo>
                <a:lnTo>
                  <a:pt x="114300" y="495300"/>
                </a:lnTo>
                <a:lnTo>
                  <a:pt x="127000" y="508000"/>
                </a:lnTo>
                <a:lnTo>
                  <a:pt x="139700" y="508000"/>
                </a:lnTo>
                <a:lnTo>
                  <a:pt x="152400" y="508000"/>
                </a:lnTo>
                <a:lnTo>
                  <a:pt x="165100" y="508000"/>
                </a:lnTo>
                <a:lnTo>
                  <a:pt x="177800" y="508000"/>
                </a:lnTo>
                <a:lnTo>
                  <a:pt x="190500" y="508000"/>
                </a:lnTo>
                <a:lnTo>
                  <a:pt x="203200" y="508000"/>
                </a:lnTo>
                <a:lnTo>
                  <a:pt x="215900" y="508000"/>
                </a:lnTo>
              </a:path>
            </a:pathLst>
          </a:custGeom>
          <a:ln w="762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9" name="Volný tvar 108"/>
          <p:cNvSpPr/>
          <p:nvPr/>
        </p:nvSpPr>
        <p:spPr>
          <a:xfrm>
            <a:off x="4716016" y="2094953"/>
            <a:ext cx="504056" cy="483105"/>
          </a:xfrm>
          <a:custGeom>
            <a:avLst/>
            <a:gdLst/>
            <a:ahLst/>
            <a:cxnLst/>
            <a:rect l="0" t="0" r="0" b="0"/>
            <a:pathLst>
              <a:path w="787401" h="584201">
                <a:moveTo>
                  <a:pt x="292100" y="50800"/>
                </a:moveTo>
                <a:lnTo>
                  <a:pt x="292100" y="50800"/>
                </a:lnTo>
                <a:lnTo>
                  <a:pt x="292100" y="50800"/>
                </a:lnTo>
                <a:lnTo>
                  <a:pt x="279400" y="50800"/>
                </a:lnTo>
                <a:lnTo>
                  <a:pt x="292100" y="63500"/>
                </a:lnTo>
                <a:lnTo>
                  <a:pt x="292100" y="63500"/>
                </a:lnTo>
                <a:lnTo>
                  <a:pt x="292100" y="76200"/>
                </a:lnTo>
                <a:lnTo>
                  <a:pt x="292100" y="88900"/>
                </a:lnTo>
                <a:lnTo>
                  <a:pt x="304800" y="101600"/>
                </a:lnTo>
                <a:lnTo>
                  <a:pt x="304800" y="114300"/>
                </a:lnTo>
                <a:lnTo>
                  <a:pt x="304800" y="127000"/>
                </a:lnTo>
                <a:lnTo>
                  <a:pt x="304800" y="139700"/>
                </a:lnTo>
                <a:lnTo>
                  <a:pt x="304800" y="152400"/>
                </a:lnTo>
                <a:lnTo>
                  <a:pt x="317500" y="165100"/>
                </a:lnTo>
                <a:lnTo>
                  <a:pt x="317500" y="177800"/>
                </a:lnTo>
                <a:lnTo>
                  <a:pt x="317500" y="190500"/>
                </a:lnTo>
                <a:lnTo>
                  <a:pt x="317500" y="190500"/>
                </a:lnTo>
                <a:lnTo>
                  <a:pt x="317500" y="203200"/>
                </a:lnTo>
                <a:lnTo>
                  <a:pt x="317500" y="215900"/>
                </a:lnTo>
                <a:lnTo>
                  <a:pt x="330200" y="215900"/>
                </a:lnTo>
                <a:lnTo>
                  <a:pt x="330200" y="228600"/>
                </a:lnTo>
                <a:lnTo>
                  <a:pt x="330200" y="241300"/>
                </a:lnTo>
                <a:lnTo>
                  <a:pt x="330200" y="254000"/>
                </a:lnTo>
                <a:lnTo>
                  <a:pt x="342900" y="254000"/>
                </a:lnTo>
                <a:lnTo>
                  <a:pt x="342900" y="254000"/>
                </a:lnTo>
                <a:lnTo>
                  <a:pt x="342900" y="266700"/>
                </a:lnTo>
                <a:lnTo>
                  <a:pt x="342900" y="279400"/>
                </a:lnTo>
                <a:lnTo>
                  <a:pt x="355600" y="292100"/>
                </a:lnTo>
                <a:lnTo>
                  <a:pt x="355600" y="304800"/>
                </a:lnTo>
                <a:lnTo>
                  <a:pt x="368300" y="317500"/>
                </a:lnTo>
                <a:lnTo>
                  <a:pt x="368300" y="330200"/>
                </a:lnTo>
                <a:lnTo>
                  <a:pt x="381000" y="330200"/>
                </a:lnTo>
                <a:lnTo>
                  <a:pt x="381000" y="342900"/>
                </a:lnTo>
                <a:lnTo>
                  <a:pt x="393700" y="355600"/>
                </a:lnTo>
                <a:lnTo>
                  <a:pt x="406400" y="368300"/>
                </a:lnTo>
                <a:lnTo>
                  <a:pt x="406400" y="381000"/>
                </a:lnTo>
                <a:lnTo>
                  <a:pt x="419100" y="381000"/>
                </a:lnTo>
                <a:lnTo>
                  <a:pt x="419100" y="393700"/>
                </a:lnTo>
                <a:lnTo>
                  <a:pt x="431800" y="393700"/>
                </a:lnTo>
                <a:lnTo>
                  <a:pt x="431800" y="406400"/>
                </a:lnTo>
                <a:lnTo>
                  <a:pt x="444500" y="406400"/>
                </a:lnTo>
                <a:lnTo>
                  <a:pt x="444500" y="419100"/>
                </a:lnTo>
                <a:lnTo>
                  <a:pt x="457200" y="419100"/>
                </a:lnTo>
                <a:lnTo>
                  <a:pt x="457200" y="431800"/>
                </a:lnTo>
                <a:lnTo>
                  <a:pt x="469900" y="431800"/>
                </a:lnTo>
                <a:lnTo>
                  <a:pt x="469900" y="444500"/>
                </a:lnTo>
                <a:lnTo>
                  <a:pt x="482600" y="444500"/>
                </a:lnTo>
                <a:lnTo>
                  <a:pt x="482600" y="457200"/>
                </a:lnTo>
                <a:lnTo>
                  <a:pt x="495300" y="457200"/>
                </a:lnTo>
                <a:lnTo>
                  <a:pt x="495300" y="469900"/>
                </a:lnTo>
                <a:lnTo>
                  <a:pt x="508000" y="469900"/>
                </a:lnTo>
                <a:lnTo>
                  <a:pt x="508000" y="482600"/>
                </a:lnTo>
                <a:lnTo>
                  <a:pt x="520700" y="482600"/>
                </a:lnTo>
                <a:lnTo>
                  <a:pt x="533400" y="495300"/>
                </a:lnTo>
                <a:lnTo>
                  <a:pt x="546100" y="495300"/>
                </a:lnTo>
                <a:lnTo>
                  <a:pt x="558800" y="508000"/>
                </a:lnTo>
                <a:lnTo>
                  <a:pt x="571500" y="520700"/>
                </a:lnTo>
                <a:lnTo>
                  <a:pt x="584200" y="520700"/>
                </a:lnTo>
                <a:lnTo>
                  <a:pt x="596900" y="520700"/>
                </a:lnTo>
                <a:lnTo>
                  <a:pt x="596900" y="533400"/>
                </a:lnTo>
                <a:lnTo>
                  <a:pt x="609600" y="533400"/>
                </a:lnTo>
                <a:lnTo>
                  <a:pt x="622300" y="533400"/>
                </a:lnTo>
                <a:lnTo>
                  <a:pt x="635000" y="533400"/>
                </a:lnTo>
                <a:lnTo>
                  <a:pt x="635000" y="546100"/>
                </a:lnTo>
                <a:lnTo>
                  <a:pt x="647700" y="546100"/>
                </a:lnTo>
                <a:lnTo>
                  <a:pt x="660400" y="546100"/>
                </a:lnTo>
                <a:lnTo>
                  <a:pt x="673100" y="546100"/>
                </a:lnTo>
                <a:lnTo>
                  <a:pt x="685800" y="546100"/>
                </a:lnTo>
                <a:lnTo>
                  <a:pt x="698500" y="546100"/>
                </a:lnTo>
                <a:lnTo>
                  <a:pt x="698500" y="558800"/>
                </a:lnTo>
                <a:lnTo>
                  <a:pt x="711200" y="558800"/>
                </a:lnTo>
                <a:lnTo>
                  <a:pt x="723900" y="558800"/>
                </a:lnTo>
                <a:lnTo>
                  <a:pt x="736600" y="558800"/>
                </a:lnTo>
                <a:lnTo>
                  <a:pt x="736600" y="558800"/>
                </a:lnTo>
                <a:lnTo>
                  <a:pt x="749300" y="571500"/>
                </a:lnTo>
                <a:lnTo>
                  <a:pt x="762000" y="571500"/>
                </a:lnTo>
                <a:lnTo>
                  <a:pt x="774700" y="571500"/>
                </a:lnTo>
                <a:lnTo>
                  <a:pt x="787400" y="571500"/>
                </a:lnTo>
                <a:lnTo>
                  <a:pt x="774700" y="584200"/>
                </a:lnTo>
                <a:lnTo>
                  <a:pt x="762000" y="584200"/>
                </a:lnTo>
                <a:lnTo>
                  <a:pt x="749300" y="584200"/>
                </a:lnTo>
                <a:lnTo>
                  <a:pt x="736600" y="584200"/>
                </a:lnTo>
                <a:lnTo>
                  <a:pt x="723900" y="584200"/>
                </a:lnTo>
                <a:lnTo>
                  <a:pt x="711200" y="584200"/>
                </a:lnTo>
                <a:lnTo>
                  <a:pt x="698500" y="584200"/>
                </a:lnTo>
                <a:lnTo>
                  <a:pt x="685800" y="584200"/>
                </a:lnTo>
                <a:lnTo>
                  <a:pt x="673100" y="584200"/>
                </a:lnTo>
                <a:lnTo>
                  <a:pt x="660400" y="584200"/>
                </a:lnTo>
                <a:lnTo>
                  <a:pt x="647700" y="584200"/>
                </a:lnTo>
                <a:lnTo>
                  <a:pt x="635000" y="584200"/>
                </a:lnTo>
                <a:lnTo>
                  <a:pt x="622300" y="584200"/>
                </a:lnTo>
                <a:lnTo>
                  <a:pt x="609600" y="584200"/>
                </a:lnTo>
                <a:lnTo>
                  <a:pt x="596900" y="584200"/>
                </a:lnTo>
                <a:lnTo>
                  <a:pt x="584200" y="584200"/>
                </a:lnTo>
                <a:lnTo>
                  <a:pt x="571500" y="584200"/>
                </a:lnTo>
                <a:lnTo>
                  <a:pt x="558800" y="584200"/>
                </a:lnTo>
                <a:lnTo>
                  <a:pt x="546100" y="584200"/>
                </a:lnTo>
                <a:lnTo>
                  <a:pt x="533400" y="584200"/>
                </a:lnTo>
                <a:lnTo>
                  <a:pt x="520700" y="584200"/>
                </a:lnTo>
                <a:lnTo>
                  <a:pt x="508000" y="584200"/>
                </a:lnTo>
                <a:lnTo>
                  <a:pt x="495300" y="584200"/>
                </a:lnTo>
                <a:lnTo>
                  <a:pt x="495300" y="571500"/>
                </a:lnTo>
                <a:lnTo>
                  <a:pt x="482600" y="571500"/>
                </a:lnTo>
                <a:lnTo>
                  <a:pt x="469900" y="571500"/>
                </a:lnTo>
                <a:lnTo>
                  <a:pt x="469900" y="558800"/>
                </a:lnTo>
                <a:lnTo>
                  <a:pt x="457200" y="558800"/>
                </a:lnTo>
                <a:lnTo>
                  <a:pt x="457200" y="546100"/>
                </a:lnTo>
                <a:lnTo>
                  <a:pt x="444500" y="546100"/>
                </a:lnTo>
                <a:lnTo>
                  <a:pt x="444500" y="533400"/>
                </a:lnTo>
                <a:lnTo>
                  <a:pt x="431800" y="533400"/>
                </a:lnTo>
                <a:lnTo>
                  <a:pt x="419100" y="520700"/>
                </a:lnTo>
                <a:lnTo>
                  <a:pt x="406400" y="520700"/>
                </a:lnTo>
                <a:lnTo>
                  <a:pt x="406400" y="508000"/>
                </a:lnTo>
                <a:lnTo>
                  <a:pt x="393700" y="508000"/>
                </a:lnTo>
                <a:lnTo>
                  <a:pt x="381000" y="495300"/>
                </a:lnTo>
                <a:lnTo>
                  <a:pt x="381000" y="482600"/>
                </a:lnTo>
                <a:lnTo>
                  <a:pt x="368300" y="482600"/>
                </a:lnTo>
                <a:lnTo>
                  <a:pt x="368300" y="469900"/>
                </a:lnTo>
                <a:lnTo>
                  <a:pt x="368300" y="469900"/>
                </a:lnTo>
                <a:lnTo>
                  <a:pt x="355600" y="457200"/>
                </a:lnTo>
                <a:lnTo>
                  <a:pt x="355600" y="444500"/>
                </a:lnTo>
                <a:lnTo>
                  <a:pt x="342900" y="444500"/>
                </a:lnTo>
                <a:lnTo>
                  <a:pt x="355600" y="457200"/>
                </a:lnTo>
                <a:lnTo>
                  <a:pt x="368300" y="457200"/>
                </a:lnTo>
                <a:lnTo>
                  <a:pt x="381000" y="469900"/>
                </a:lnTo>
                <a:lnTo>
                  <a:pt x="393700" y="482600"/>
                </a:lnTo>
                <a:lnTo>
                  <a:pt x="406400" y="482600"/>
                </a:lnTo>
                <a:lnTo>
                  <a:pt x="406400" y="495300"/>
                </a:lnTo>
                <a:lnTo>
                  <a:pt x="419100" y="495300"/>
                </a:lnTo>
                <a:lnTo>
                  <a:pt x="431800" y="495300"/>
                </a:lnTo>
                <a:lnTo>
                  <a:pt x="444500" y="508000"/>
                </a:lnTo>
                <a:lnTo>
                  <a:pt x="457200" y="508000"/>
                </a:lnTo>
                <a:lnTo>
                  <a:pt x="469900" y="520700"/>
                </a:lnTo>
                <a:lnTo>
                  <a:pt x="482600" y="520700"/>
                </a:lnTo>
                <a:lnTo>
                  <a:pt x="495300" y="520700"/>
                </a:lnTo>
                <a:lnTo>
                  <a:pt x="508000" y="520700"/>
                </a:lnTo>
                <a:lnTo>
                  <a:pt x="508000" y="533400"/>
                </a:lnTo>
                <a:lnTo>
                  <a:pt x="520700" y="533400"/>
                </a:lnTo>
                <a:lnTo>
                  <a:pt x="520700" y="520700"/>
                </a:lnTo>
                <a:lnTo>
                  <a:pt x="508000" y="520700"/>
                </a:lnTo>
                <a:lnTo>
                  <a:pt x="508000" y="508000"/>
                </a:lnTo>
                <a:lnTo>
                  <a:pt x="495300" y="508000"/>
                </a:lnTo>
                <a:lnTo>
                  <a:pt x="482600" y="508000"/>
                </a:lnTo>
                <a:lnTo>
                  <a:pt x="469900" y="495300"/>
                </a:lnTo>
                <a:lnTo>
                  <a:pt x="469900" y="482600"/>
                </a:lnTo>
                <a:lnTo>
                  <a:pt x="457200" y="482600"/>
                </a:lnTo>
                <a:lnTo>
                  <a:pt x="444500" y="469900"/>
                </a:lnTo>
                <a:lnTo>
                  <a:pt x="431800" y="469900"/>
                </a:lnTo>
                <a:lnTo>
                  <a:pt x="419100" y="457200"/>
                </a:lnTo>
                <a:lnTo>
                  <a:pt x="406400" y="457200"/>
                </a:lnTo>
                <a:lnTo>
                  <a:pt x="406400" y="444500"/>
                </a:lnTo>
                <a:lnTo>
                  <a:pt x="393700" y="444500"/>
                </a:lnTo>
                <a:lnTo>
                  <a:pt x="393700" y="431800"/>
                </a:lnTo>
                <a:lnTo>
                  <a:pt x="381000" y="431800"/>
                </a:lnTo>
                <a:lnTo>
                  <a:pt x="368300" y="419100"/>
                </a:lnTo>
                <a:lnTo>
                  <a:pt x="368300" y="406400"/>
                </a:lnTo>
                <a:lnTo>
                  <a:pt x="355600" y="406400"/>
                </a:lnTo>
                <a:lnTo>
                  <a:pt x="342900" y="393700"/>
                </a:lnTo>
                <a:lnTo>
                  <a:pt x="330200" y="393700"/>
                </a:lnTo>
                <a:lnTo>
                  <a:pt x="330200" y="381000"/>
                </a:lnTo>
                <a:lnTo>
                  <a:pt x="317500" y="381000"/>
                </a:lnTo>
                <a:lnTo>
                  <a:pt x="317500" y="368300"/>
                </a:lnTo>
                <a:lnTo>
                  <a:pt x="304800" y="368300"/>
                </a:lnTo>
                <a:lnTo>
                  <a:pt x="304800" y="355600"/>
                </a:lnTo>
                <a:lnTo>
                  <a:pt x="304800" y="342900"/>
                </a:lnTo>
                <a:lnTo>
                  <a:pt x="292100" y="342900"/>
                </a:lnTo>
                <a:lnTo>
                  <a:pt x="292100" y="330200"/>
                </a:lnTo>
                <a:lnTo>
                  <a:pt x="292100" y="317500"/>
                </a:lnTo>
                <a:lnTo>
                  <a:pt x="279400" y="317500"/>
                </a:lnTo>
                <a:lnTo>
                  <a:pt x="279400" y="304800"/>
                </a:lnTo>
                <a:lnTo>
                  <a:pt x="279400" y="292100"/>
                </a:lnTo>
                <a:lnTo>
                  <a:pt x="279400" y="279400"/>
                </a:lnTo>
                <a:lnTo>
                  <a:pt x="279400" y="266700"/>
                </a:lnTo>
                <a:lnTo>
                  <a:pt x="266700" y="254000"/>
                </a:lnTo>
                <a:lnTo>
                  <a:pt x="266700" y="241300"/>
                </a:lnTo>
                <a:lnTo>
                  <a:pt x="266700" y="228600"/>
                </a:lnTo>
                <a:lnTo>
                  <a:pt x="266700" y="215900"/>
                </a:lnTo>
                <a:lnTo>
                  <a:pt x="254000" y="203200"/>
                </a:lnTo>
                <a:lnTo>
                  <a:pt x="254000" y="190500"/>
                </a:lnTo>
                <a:lnTo>
                  <a:pt x="254000" y="177800"/>
                </a:lnTo>
                <a:lnTo>
                  <a:pt x="254000" y="165100"/>
                </a:lnTo>
                <a:lnTo>
                  <a:pt x="254000" y="152400"/>
                </a:lnTo>
                <a:lnTo>
                  <a:pt x="241300" y="152400"/>
                </a:lnTo>
                <a:lnTo>
                  <a:pt x="241300" y="139700"/>
                </a:lnTo>
                <a:lnTo>
                  <a:pt x="241300" y="127000"/>
                </a:lnTo>
                <a:lnTo>
                  <a:pt x="241300" y="114300"/>
                </a:lnTo>
                <a:lnTo>
                  <a:pt x="241300" y="101600"/>
                </a:lnTo>
                <a:lnTo>
                  <a:pt x="241300" y="88900"/>
                </a:lnTo>
                <a:lnTo>
                  <a:pt x="228600" y="76200"/>
                </a:lnTo>
                <a:lnTo>
                  <a:pt x="228600" y="63500"/>
                </a:lnTo>
                <a:lnTo>
                  <a:pt x="228600" y="50800"/>
                </a:lnTo>
                <a:lnTo>
                  <a:pt x="215900" y="50800"/>
                </a:lnTo>
                <a:lnTo>
                  <a:pt x="215900" y="63500"/>
                </a:lnTo>
                <a:lnTo>
                  <a:pt x="215900" y="76200"/>
                </a:lnTo>
                <a:lnTo>
                  <a:pt x="203200" y="76200"/>
                </a:lnTo>
                <a:lnTo>
                  <a:pt x="203200" y="88900"/>
                </a:lnTo>
                <a:lnTo>
                  <a:pt x="203200" y="101600"/>
                </a:lnTo>
                <a:lnTo>
                  <a:pt x="203200" y="114300"/>
                </a:lnTo>
                <a:lnTo>
                  <a:pt x="190500" y="114300"/>
                </a:lnTo>
                <a:lnTo>
                  <a:pt x="190500" y="127000"/>
                </a:lnTo>
                <a:lnTo>
                  <a:pt x="190500" y="139700"/>
                </a:lnTo>
                <a:lnTo>
                  <a:pt x="190500" y="152400"/>
                </a:lnTo>
                <a:lnTo>
                  <a:pt x="190500" y="165100"/>
                </a:lnTo>
                <a:lnTo>
                  <a:pt x="190500" y="177800"/>
                </a:lnTo>
                <a:lnTo>
                  <a:pt x="203200" y="190500"/>
                </a:lnTo>
                <a:lnTo>
                  <a:pt x="203200" y="203200"/>
                </a:lnTo>
                <a:lnTo>
                  <a:pt x="203200" y="215900"/>
                </a:lnTo>
                <a:lnTo>
                  <a:pt x="215900" y="215900"/>
                </a:lnTo>
                <a:lnTo>
                  <a:pt x="215900" y="228600"/>
                </a:lnTo>
                <a:lnTo>
                  <a:pt x="215900" y="241300"/>
                </a:lnTo>
                <a:lnTo>
                  <a:pt x="228600" y="254000"/>
                </a:lnTo>
                <a:lnTo>
                  <a:pt x="228600" y="266700"/>
                </a:lnTo>
                <a:lnTo>
                  <a:pt x="228600" y="279400"/>
                </a:lnTo>
                <a:lnTo>
                  <a:pt x="241300" y="279400"/>
                </a:lnTo>
                <a:lnTo>
                  <a:pt x="241300" y="292100"/>
                </a:lnTo>
                <a:lnTo>
                  <a:pt x="241300" y="304800"/>
                </a:lnTo>
                <a:lnTo>
                  <a:pt x="254000" y="317500"/>
                </a:lnTo>
                <a:lnTo>
                  <a:pt x="254000" y="330200"/>
                </a:lnTo>
                <a:lnTo>
                  <a:pt x="266700" y="342900"/>
                </a:lnTo>
                <a:lnTo>
                  <a:pt x="266700" y="355600"/>
                </a:lnTo>
                <a:lnTo>
                  <a:pt x="279400" y="355600"/>
                </a:lnTo>
                <a:lnTo>
                  <a:pt x="279400" y="368300"/>
                </a:lnTo>
                <a:lnTo>
                  <a:pt x="292100" y="381000"/>
                </a:lnTo>
                <a:lnTo>
                  <a:pt x="292100" y="368300"/>
                </a:lnTo>
                <a:lnTo>
                  <a:pt x="279400" y="368300"/>
                </a:lnTo>
                <a:lnTo>
                  <a:pt x="266700" y="355600"/>
                </a:lnTo>
                <a:lnTo>
                  <a:pt x="254000" y="342900"/>
                </a:lnTo>
                <a:lnTo>
                  <a:pt x="254000" y="330200"/>
                </a:lnTo>
                <a:lnTo>
                  <a:pt x="241300" y="330200"/>
                </a:lnTo>
                <a:lnTo>
                  <a:pt x="241300" y="317500"/>
                </a:lnTo>
                <a:lnTo>
                  <a:pt x="228600" y="317500"/>
                </a:lnTo>
                <a:lnTo>
                  <a:pt x="228600" y="304800"/>
                </a:lnTo>
                <a:lnTo>
                  <a:pt x="215900" y="304800"/>
                </a:lnTo>
                <a:lnTo>
                  <a:pt x="215900" y="292100"/>
                </a:lnTo>
                <a:lnTo>
                  <a:pt x="203200" y="292100"/>
                </a:lnTo>
                <a:lnTo>
                  <a:pt x="203200" y="279400"/>
                </a:lnTo>
                <a:lnTo>
                  <a:pt x="190500" y="279400"/>
                </a:lnTo>
                <a:lnTo>
                  <a:pt x="190500" y="266700"/>
                </a:lnTo>
                <a:lnTo>
                  <a:pt x="177800" y="266700"/>
                </a:lnTo>
                <a:lnTo>
                  <a:pt x="177800" y="254000"/>
                </a:lnTo>
                <a:lnTo>
                  <a:pt x="177800" y="241300"/>
                </a:lnTo>
                <a:lnTo>
                  <a:pt x="165100" y="241300"/>
                </a:lnTo>
                <a:lnTo>
                  <a:pt x="165100" y="228600"/>
                </a:lnTo>
                <a:lnTo>
                  <a:pt x="165100" y="215900"/>
                </a:lnTo>
                <a:lnTo>
                  <a:pt x="152400" y="215900"/>
                </a:lnTo>
                <a:lnTo>
                  <a:pt x="152400" y="203200"/>
                </a:lnTo>
                <a:lnTo>
                  <a:pt x="152400" y="190500"/>
                </a:lnTo>
                <a:lnTo>
                  <a:pt x="152400" y="177800"/>
                </a:lnTo>
                <a:lnTo>
                  <a:pt x="152400" y="165100"/>
                </a:lnTo>
                <a:lnTo>
                  <a:pt x="152400" y="152400"/>
                </a:lnTo>
                <a:lnTo>
                  <a:pt x="139700" y="152400"/>
                </a:lnTo>
                <a:lnTo>
                  <a:pt x="139700" y="139700"/>
                </a:lnTo>
                <a:lnTo>
                  <a:pt x="139700" y="127000"/>
                </a:lnTo>
                <a:lnTo>
                  <a:pt x="139700" y="114300"/>
                </a:lnTo>
                <a:lnTo>
                  <a:pt x="139700" y="101600"/>
                </a:lnTo>
                <a:lnTo>
                  <a:pt x="139700" y="88900"/>
                </a:lnTo>
                <a:lnTo>
                  <a:pt x="139700" y="76200"/>
                </a:lnTo>
                <a:lnTo>
                  <a:pt x="139700" y="63500"/>
                </a:lnTo>
                <a:lnTo>
                  <a:pt x="139700" y="50800"/>
                </a:lnTo>
                <a:lnTo>
                  <a:pt x="127000" y="50800"/>
                </a:lnTo>
                <a:lnTo>
                  <a:pt x="127000" y="38100"/>
                </a:lnTo>
                <a:lnTo>
                  <a:pt x="114300" y="38100"/>
                </a:lnTo>
                <a:lnTo>
                  <a:pt x="101600" y="38100"/>
                </a:lnTo>
                <a:lnTo>
                  <a:pt x="88900" y="38100"/>
                </a:lnTo>
                <a:lnTo>
                  <a:pt x="76200" y="50800"/>
                </a:lnTo>
                <a:lnTo>
                  <a:pt x="63500" y="50800"/>
                </a:lnTo>
                <a:lnTo>
                  <a:pt x="50800" y="50800"/>
                </a:lnTo>
                <a:lnTo>
                  <a:pt x="38100" y="50800"/>
                </a:lnTo>
                <a:lnTo>
                  <a:pt x="25400" y="50800"/>
                </a:lnTo>
                <a:lnTo>
                  <a:pt x="12700" y="50800"/>
                </a:lnTo>
                <a:lnTo>
                  <a:pt x="0" y="50800"/>
                </a:lnTo>
                <a:lnTo>
                  <a:pt x="12700" y="63500"/>
                </a:lnTo>
                <a:lnTo>
                  <a:pt x="25400" y="76200"/>
                </a:lnTo>
                <a:lnTo>
                  <a:pt x="38100" y="88900"/>
                </a:lnTo>
                <a:lnTo>
                  <a:pt x="50800" y="88900"/>
                </a:lnTo>
                <a:lnTo>
                  <a:pt x="63500" y="101600"/>
                </a:lnTo>
                <a:lnTo>
                  <a:pt x="76200" y="114300"/>
                </a:lnTo>
                <a:lnTo>
                  <a:pt x="88900" y="127000"/>
                </a:lnTo>
                <a:lnTo>
                  <a:pt x="88900" y="139700"/>
                </a:lnTo>
                <a:lnTo>
                  <a:pt x="101600" y="139700"/>
                </a:lnTo>
                <a:lnTo>
                  <a:pt x="114300" y="152400"/>
                </a:lnTo>
                <a:lnTo>
                  <a:pt x="114300" y="165100"/>
                </a:lnTo>
                <a:lnTo>
                  <a:pt x="127000" y="165100"/>
                </a:lnTo>
                <a:lnTo>
                  <a:pt x="127000" y="177800"/>
                </a:lnTo>
                <a:lnTo>
                  <a:pt x="127000" y="190500"/>
                </a:lnTo>
                <a:lnTo>
                  <a:pt x="139700" y="190500"/>
                </a:lnTo>
                <a:lnTo>
                  <a:pt x="139700" y="203200"/>
                </a:lnTo>
                <a:lnTo>
                  <a:pt x="139700" y="215900"/>
                </a:lnTo>
                <a:lnTo>
                  <a:pt x="152400" y="215900"/>
                </a:lnTo>
                <a:lnTo>
                  <a:pt x="152400" y="228600"/>
                </a:lnTo>
                <a:lnTo>
                  <a:pt x="152400" y="241300"/>
                </a:lnTo>
                <a:lnTo>
                  <a:pt x="152400" y="254000"/>
                </a:lnTo>
                <a:lnTo>
                  <a:pt x="152400" y="266700"/>
                </a:lnTo>
                <a:lnTo>
                  <a:pt x="165100" y="279400"/>
                </a:lnTo>
                <a:lnTo>
                  <a:pt x="165100" y="292100"/>
                </a:lnTo>
                <a:lnTo>
                  <a:pt x="152400" y="279400"/>
                </a:lnTo>
                <a:lnTo>
                  <a:pt x="139700" y="266700"/>
                </a:lnTo>
                <a:lnTo>
                  <a:pt x="127000" y="254000"/>
                </a:lnTo>
                <a:lnTo>
                  <a:pt x="114300" y="241300"/>
                </a:lnTo>
                <a:lnTo>
                  <a:pt x="101600" y="228600"/>
                </a:lnTo>
                <a:lnTo>
                  <a:pt x="88900" y="215900"/>
                </a:lnTo>
                <a:lnTo>
                  <a:pt x="76200" y="203200"/>
                </a:lnTo>
                <a:lnTo>
                  <a:pt x="63500" y="190500"/>
                </a:lnTo>
                <a:lnTo>
                  <a:pt x="50800" y="190500"/>
                </a:lnTo>
                <a:lnTo>
                  <a:pt x="50800" y="177800"/>
                </a:lnTo>
                <a:lnTo>
                  <a:pt x="38100" y="177800"/>
                </a:lnTo>
                <a:lnTo>
                  <a:pt x="38100" y="165100"/>
                </a:lnTo>
                <a:lnTo>
                  <a:pt x="25400" y="165100"/>
                </a:lnTo>
                <a:lnTo>
                  <a:pt x="25400" y="152400"/>
                </a:lnTo>
                <a:lnTo>
                  <a:pt x="12700" y="152400"/>
                </a:lnTo>
                <a:lnTo>
                  <a:pt x="12700" y="139700"/>
                </a:lnTo>
                <a:lnTo>
                  <a:pt x="25400" y="165100"/>
                </a:lnTo>
                <a:lnTo>
                  <a:pt x="25400" y="177800"/>
                </a:lnTo>
                <a:lnTo>
                  <a:pt x="38100" y="190500"/>
                </a:lnTo>
                <a:lnTo>
                  <a:pt x="38100" y="203200"/>
                </a:lnTo>
                <a:lnTo>
                  <a:pt x="50800" y="215900"/>
                </a:lnTo>
                <a:lnTo>
                  <a:pt x="63500" y="228600"/>
                </a:lnTo>
                <a:lnTo>
                  <a:pt x="76200" y="228600"/>
                </a:lnTo>
                <a:lnTo>
                  <a:pt x="76200" y="241300"/>
                </a:lnTo>
                <a:lnTo>
                  <a:pt x="88900" y="254000"/>
                </a:lnTo>
                <a:lnTo>
                  <a:pt x="101600" y="266700"/>
                </a:lnTo>
                <a:lnTo>
                  <a:pt x="114300" y="266700"/>
                </a:lnTo>
                <a:lnTo>
                  <a:pt x="114300" y="279400"/>
                </a:lnTo>
                <a:lnTo>
                  <a:pt x="127000" y="292100"/>
                </a:lnTo>
                <a:lnTo>
                  <a:pt x="139700" y="292100"/>
                </a:lnTo>
                <a:lnTo>
                  <a:pt x="152400" y="304800"/>
                </a:lnTo>
                <a:lnTo>
                  <a:pt x="165100" y="304800"/>
                </a:lnTo>
                <a:lnTo>
                  <a:pt x="177800" y="317500"/>
                </a:lnTo>
                <a:lnTo>
                  <a:pt x="190500" y="330200"/>
                </a:lnTo>
                <a:lnTo>
                  <a:pt x="203200" y="342900"/>
                </a:lnTo>
                <a:lnTo>
                  <a:pt x="215900" y="355600"/>
                </a:lnTo>
                <a:lnTo>
                  <a:pt x="228600" y="355600"/>
                </a:lnTo>
                <a:lnTo>
                  <a:pt x="228600" y="368300"/>
                </a:lnTo>
                <a:lnTo>
                  <a:pt x="241300" y="368300"/>
                </a:lnTo>
                <a:lnTo>
                  <a:pt x="254000" y="381000"/>
                </a:lnTo>
                <a:lnTo>
                  <a:pt x="266700" y="393700"/>
                </a:lnTo>
                <a:lnTo>
                  <a:pt x="279400" y="406400"/>
                </a:lnTo>
                <a:lnTo>
                  <a:pt x="292100" y="419100"/>
                </a:lnTo>
                <a:lnTo>
                  <a:pt x="304800" y="431800"/>
                </a:lnTo>
                <a:lnTo>
                  <a:pt x="317500" y="444500"/>
                </a:lnTo>
                <a:lnTo>
                  <a:pt x="330200" y="457200"/>
                </a:lnTo>
                <a:lnTo>
                  <a:pt x="342900" y="469900"/>
                </a:lnTo>
                <a:lnTo>
                  <a:pt x="355600" y="469900"/>
                </a:lnTo>
                <a:lnTo>
                  <a:pt x="355600" y="482600"/>
                </a:lnTo>
                <a:lnTo>
                  <a:pt x="368300" y="482600"/>
                </a:lnTo>
                <a:lnTo>
                  <a:pt x="355600" y="495300"/>
                </a:lnTo>
                <a:lnTo>
                  <a:pt x="342900" y="495300"/>
                </a:lnTo>
                <a:lnTo>
                  <a:pt x="330200" y="495300"/>
                </a:lnTo>
                <a:lnTo>
                  <a:pt x="330200" y="482600"/>
                </a:lnTo>
                <a:lnTo>
                  <a:pt x="317500" y="482600"/>
                </a:lnTo>
                <a:lnTo>
                  <a:pt x="304800" y="482600"/>
                </a:lnTo>
                <a:lnTo>
                  <a:pt x="292100" y="482600"/>
                </a:lnTo>
                <a:lnTo>
                  <a:pt x="292100" y="469900"/>
                </a:lnTo>
                <a:lnTo>
                  <a:pt x="279400" y="469900"/>
                </a:lnTo>
                <a:lnTo>
                  <a:pt x="266700" y="469900"/>
                </a:lnTo>
                <a:lnTo>
                  <a:pt x="266700" y="457200"/>
                </a:lnTo>
                <a:lnTo>
                  <a:pt x="254000" y="457200"/>
                </a:lnTo>
                <a:lnTo>
                  <a:pt x="254000" y="444500"/>
                </a:lnTo>
                <a:lnTo>
                  <a:pt x="241300" y="444500"/>
                </a:lnTo>
                <a:lnTo>
                  <a:pt x="241300" y="431800"/>
                </a:lnTo>
                <a:lnTo>
                  <a:pt x="228600" y="431800"/>
                </a:lnTo>
                <a:lnTo>
                  <a:pt x="228600" y="419100"/>
                </a:lnTo>
                <a:lnTo>
                  <a:pt x="215900" y="419100"/>
                </a:lnTo>
                <a:lnTo>
                  <a:pt x="203200" y="406400"/>
                </a:lnTo>
                <a:lnTo>
                  <a:pt x="203200" y="393700"/>
                </a:lnTo>
                <a:lnTo>
                  <a:pt x="190500" y="393700"/>
                </a:lnTo>
                <a:lnTo>
                  <a:pt x="177800" y="381000"/>
                </a:lnTo>
                <a:lnTo>
                  <a:pt x="165100" y="381000"/>
                </a:lnTo>
                <a:lnTo>
                  <a:pt x="152400" y="368300"/>
                </a:lnTo>
                <a:lnTo>
                  <a:pt x="139700" y="368300"/>
                </a:lnTo>
                <a:lnTo>
                  <a:pt x="127000" y="368300"/>
                </a:lnTo>
                <a:lnTo>
                  <a:pt x="114300" y="368300"/>
                </a:lnTo>
                <a:lnTo>
                  <a:pt x="101600" y="368300"/>
                </a:lnTo>
                <a:lnTo>
                  <a:pt x="101600" y="355600"/>
                </a:lnTo>
                <a:lnTo>
                  <a:pt x="101600" y="342900"/>
                </a:lnTo>
                <a:lnTo>
                  <a:pt x="114300" y="342900"/>
                </a:lnTo>
                <a:lnTo>
                  <a:pt x="114300" y="330200"/>
                </a:lnTo>
                <a:lnTo>
                  <a:pt x="114300" y="317500"/>
                </a:lnTo>
                <a:lnTo>
                  <a:pt x="127000" y="317500"/>
                </a:lnTo>
                <a:lnTo>
                  <a:pt x="127000" y="304800"/>
                </a:lnTo>
                <a:lnTo>
                  <a:pt x="127000" y="292100"/>
                </a:lnTo>
                <a:lnTo>
                  <a:pt x="114300" y="279400"/>
                </a:lnTo>
                <a:lnTo>
                  <a:pt x="114300" y="266700"/>
                </a:lnTo>
                <a:lnTo>
                  <a:pt x="101600" y="266700"/>
                </a:lnTo>
                <a:lnTo>
                  <a:pt x="101600" y="254000"/>
                </a:lnTo>
                <a:lnTo>
                  <a:pt x="88900" y="254000"/>
                </a:lnTo>
                <a:lnTo>
                  <a:pt x="76200" y="241300"/>
                </a:lnTo>
                <a:lnTo>
                  <a:pt x="76200" y="228600"/>
                </a:lnTo>
                <a:lnTo>
                  <a:pt x="63500" y="228600"/>
                </a:lnTo>
                <a:lnTo>
                  <a:pt x="63500" y="215900"/>
                </a:lnTo>
                <a:lnTo>
                  <a:pt x="50800" y="215900"/>
                </a:lnTo>
                <a:lnTo>
                  <a:pt x="50800" y="203200"/>
                </a:lnTo>
                <a:lnTo>
                  <a:pt x="38100" y="203200"/>
                </a:lnTo>
                <a:lnTo>
                  <a:pt x="38100" y="190500"/>
                </a:lnTo>
                <a:lnTo>
                  <a:pt x="25400" y="190500"/>
                </a:lnTo>
                <a:lnTo>
                  <a:pt x="25400" y="177800"/>
                </a:lnTo>
                <a:lnTo>
                  <a:pt x="25400" y="165100"/>
                </a:lnTo>
                <a:lnTo>
                  <a:pt x="38100" y="165100"/>
                </a:lnTo>
                <a:lnTo>
                  <a:pt x="38100" y="152400"/>
                </a:lnTo>
                <a:lnTo>
                  <a:pt x="50800" y="152400"/>
                </a:lnTo>
                <a:lnTo>
                  <a:pt x="63500" y="152400"/>
                </a:lnTo>
                <a:lnTo>
                  <a:pt x="76200" y="139700"/>
                </a:lnTo>
                <a:lnTo>
                  <a:pt x="88900" y="139700"/>
                </a:lnTo>
                <a:lnTo>
                  <a:pt x="101600" y="139700"/>
                </a:lnTo>
                <a:lnTo>
                  <a:pt x="114300" y="139700"/>
                </a:lnTo>
                <a:lnTo>
                  <a:pt x="127000" y="139700"/>
                </a:lnTo>
                <a:lnTo>
                  <a:pt x="139700" y="139700"/>
                </a:lnTo>
                <a:lnTo>
                  <a:pt x="152400" y="139700"/>
                </a:lnTo>
                <a:lnTo>
                  <a:pt x="165100" y="139700"/>
                </a:lnTo>
                <a:lnTo>
                  <a:pt x="177800" y="139700"/>
                </a:lnTo>
                <a:lnTo>
                  <a:pt x="190500" y="127000"/>
                </a:lnTo>
                <a:lnTo>
                  <a:pt x="203200" y="127000"/>
                </a:lnTo>
                <a:lnTo>
                  <a:pt x="215900" y="127000"/>
                </a:lnTo>
                <a:lnTo>
                  <a:pt x="228600" y="127000"/>
                </a:lnTo>
                <a:lnTo>
                  <a:pt x="228600" y="114300"/>
                </a:lnTo>
                <a:lnTo>
                  <a:pt x="241300" y="114300"/>
                </a:lnTo>
                <a:lnTo>
                  <a:pt x="241300" y="101600"/>
                </a:lnTo>
                <a:lnTo>
                  <a:pt x="254000" y="101600"/>
                </a:lnTo>
                <a:lnTo>
                  <a:pt x="254000" y="88900"/>
                </a:lnTo>
                <a:lnTo>
                  <a:pt x="266700" y="88900"/>
                </a:lnTo>
                <a:lnTo>
                  <a:pt x="266700" y="76200"/>
                </a:lnTo>
                <a:lnTo>
                  <a:pt x="279400" y="76200"/>
                </a:lnTo>
                <a:lnTo>
                  <a:pt x="292100" y="63500"/>
                </a:lnTo>
                <a:lnTo>
                  <a:pt x="304800" y="63500"/>
                </a:lnTo>
                <a:lnTo>
                  <a:pt x="304800" y="50800"/>
                </a:lnTo>
                <a:lnTo>
                  <a:pt x="317500" y="50800"/>
                </a:lnTo>
                <a:lnTo>
                  <a:pt x="292100" y="50800"/>
                </a:lnTo>
                <a:lnTo>
                  <a:pt x="292100" y="38100"/>
                </a:lnTo>
                <a:lnTo>
                  <a:pt x="279400" y="38100"/>
                </a:lnTo>
                <a:lnTo>
                  <a:pt x="266700" y="38100"/>
                </a:lnTo>
                <a:lnTo>
                  <a:pt x="241300" y="25400"/>
                </a:lnTo>
                <a:lnTo>
                  <a:pt x="228600" y="25400"/>
                </a:lnTo>
                <a:lnTo>
                  <a:pt x="215900" y="25400"/>
                </a:lnTo>
                <a:lnTo>
                  <a:pt x="190500" y="12700"/>
                </a:lnTo>
                <a:lnTo>
                  <a:pt x="177800" y="12700"/>
                </a:lnTo>
                <a:lnTo>
                  <a:pt x="165100" y="12700"/>
                </a:lnTo>
                <a:lnTo>
                  <a:pt x="152400" y="12700"/>
                </a:lnTo>
                <a:lnTo>
                  <a:pt x="139700" y="12700"/>
                </a:lnTo>
                <a:lnTo>
                  <a:pt x="127000" y="12700"/>
                </a:lnTo>
                <a:lnTo>
                  <a:pt x="114300" y="12700"/>
                </a:lnTo>
                <a:lnTo>
                  <a:pt x="101600" y="12700"/>
                </a:lnTo>
                <a:lnTo>
                  <a:pt x="88900" y="12700"/>
                </a:lnTo>
                <a:lnTo>
                  <a:pt x="101600" y="0"/>
                </a:lnTo>
                <a:lnTo>
                  <a:pt x="114300" y="0"/>
                </a:lnTo>
                <a:lnTo>
                  <a:pt x="127000" y="0"/>
                </a:lnTo>
                <a:lnTo>
                  <a:pt x="139700" y="0"/>
                </a:lnTo>
                <a:lnTo>
                  <a:pt x="152400" y="0"/>
                </a:lnTo>
                <a:lnTo>
                  <a:pt x="165100" y="0"/>
                </a:lnTo>
                <a:lnTo>
                  <a:pt x="177800" y="0"/>
                </a:lnTo>
                <a:lnTo>
                  <a:pt x="190500" y="0"/>
                </a:lnTo>
                <a:lnTo>
                  <a:pt x="203200" y="0"/>
                </a:lnTo>
                <a:lnTo>
                  <a:pt x="215900" y="0"/>
                </a:lnTo>
                <a:lnTo>
                  <a:pt x="228600" y="0"/>
                </a:lnTo>
                <a:lnTo>
                  <a:pt x="241300" y="0"/>
                </a:lnTo>
                <a:lnTo>
                  <a:pt x="254000" y="12700"/>
                </a:lnTo>
                <a:lnTo>
                  <a:pt x="266700" y="12700"/>
                </a:lnTo>
                <a:lnTo>
                  <a:pt x="279400" y="12700"/>
                </a:lnTo>
                <a:lnTo>
                  <a:pt x="292100" y="12700"/>
                </a:lnTo>
                <a:lnTo>
                  <a:pt x="292100" y="25400"/>
                </a:lnTo>
                <a:lnTo>
                  <a:pt x="304800" y="25400"/>
                </a:lnTo>
                <a:lnTo>
                  <a:pt x="317500" y="25400"/>
                </a:lnTo>
                <a:lnTo>
                  <a:pt x="317500" y="38100"/>
                </a:lnTo>
                <a:lnTo>
                  <a:pt x="330200" y="38100"/>
                </a:lnTo>
                <a:lnTo>
                  <a:pt x="330200" y="50800"/>
                </a:lnTo>
                <a:lnTo>
                  <a:pt x="342900" y="50800"/>
                </a:lnTo>
                <a:lnTo>
                  <a:pt x="342900" y="63500"/>
                </a:lnTo>
                <a:lnTo>
                  <a:pt x="355600" y="76200"/>
                </a:lnTo>
                <a:lnTo>
                  <a:pt x="355600" y="88900"/>
                </a:lnTo>
                <a:lnTo>
                  <a:pt x="368300" y="88900"/>
                </a:lnTo>
                <a:lnTo>
                  <a:pt x="368300" y="101600"/>
                </a:lnTo>
                <a:lnTo>
                  <a:pt x="368300" y="114300"/>
                </a:lnTo>
                <a:lnTo>
                  <a:pt x="368300" y="127000"/>
                </a:lnTo>
                <a:lnTo>
                  <a:pt x="381000" y="127000"/>
                </a:lnTo>
                <a:lnTo>
                  <a:pt x="381000" y="139700"/>
                </a:lnTo>
                <a:lnTo>
                  <a:pt x="381000" y="152400"/>
                </a:lnTo>
                <a:lnTo>
                  <a:pt x="393700" y="152400"/>
                </a:lnTo>
                <a:lnTo>
                  <a:pt x="393700" y="165100"/>
                </a:lnTo>
                <a:lnTo>
                  <a:pt x="393700" y="177800"/>
                </a:lnTo>
                <a:lnTo>
                  <a:pt x="393700" y="190500"/>
                </a:lnTo>
                <a:lnTo>
                  <a:pt x="393700" y="203200"/>
                </a:lnTo>
                <a:lnTo>
                  <a:pt x="393700" y="215900"/>
                </a:lnTo>
                <a:lnTo>
                  <a:pt x="393700" y="228600"/>
                </a:lnTo>
                <a:lnTo>
                  <a:pt x="393700" y="241300"/>
                </a:lnTo>
                <a:lnTo>
                  <a:pt x="393700" y="254000"/>
                </a:lnTo>
                <a:lnTo>
                  <a:pt x="406400" y="254000"/>
                </a:lnTo>
                <a:lnTo>
                  <a:pt x="406400" y="266700"/>
                </a:lnTo>
                <a:lnTo>
                  <a:pt x="406400" y="279400"/>
                </a:lnTo>
                <a:lnTo>
                  <a:pt x="406400" y="292100"/>
                </a:lnTo>
                <a:lnTo>
                  <a:pt x="406400" y="304800"/>
                </a:lnTo>
                <a:lnTo>
                  <a:pt x="406400" y="317500"/>
                </a:lnTo>
                <a:lnTo>
                  <a:pt x="419100" y="330200"/>
                </a:lnTo>
                <a:lnTo>
                  <a:pt x="419100" y="342900"/>
                </a:lnTo>
                <a:lnTo>
                  <a:pt x="419100" y="355600"/>
                </a:lnTo>
                <a:lnTo>
                  <a:pt x="431800" y="355600"/>
                </a:lnTo>
                <a:lnTo>
                  <a:pt x="431800" y="368300"/>
                </a:lnTo>
                <a:lnTo>
                  <a:pt x="431800" y="381000"/>
                </a:lnTo>
                <a:lnTo>
                  <a:pt x="444500" y="381000"/>
                </a:lnTo>
                <a:lnTo>
                  <a:pt x="444500" y="393700"/>
                </a:lnTo>
                <a:lnTo>
                  <a:pt x="457200" y="393700"/>
                </a:lnTo>
                <a:lnTo>
                  <a:pt x="457200" y="406400"/>
                </a:lnTo>
                <a:lnTo>
                  <a:pt x="469900" y="406400"/>
                </a:lnTo>
                <a:lnTo>
                  <a:pt x="469900" y="419100"/>
                </a:lnTo>
                <a:lnTo>
                  <a:pt x="482600" y="419100"/>
                </a:lnTo>
                <a:lnTo>
                  <a:pt x="495300" y="431800"/>
                </a:lnTo>
                <a:lnTo>
                  <a:pt x="508000" y="431800"/>
                </a:lnTo>
                <a:lnTo>
                  <a:pt x="508000" y="444500"/>
                </a:lnTo>
                <a:lnTo>
                  <a:pt x="520700" y="444500"/>
                </a:lnTo>
                <a:lnTo>
                  <a:pt x="533400" y="457200"/>
                </a:lnTo>
                <a:lnTo>
                  <a:pt x="546100" y="457200"/>
                </a:lnTo>
                <a:lnTo>
                  <a:pt x="546100" y="469900"/>
                </a:lnTo>
                <a:lnTo>
                  <a:pt x="546100" y="469900"/>
                </a:lnTo>
                <a:lnTo>
                  <a:pt x="558800" y="469900"/>
                </a:lnTo>
                <a:lnTo>
                  <a:pt x="571500" y="469900"/>
                </a:lnTo>
                <a:lnTo>
                  <a:pt x="571500" y="482600"/>
                </a:lnTo>
                <a:lnTo>
                  <a:pt x="584200" y="482600"/>
                </a:lnTo>
                <a:lnTo>
                  <a:pt x="596900" y="482600"/>
                </a:lnTo>
                <a:lnTo>
                  <a:pt x="596900" y="495300"/>
                </a:lnTo>
                <a:lnTo>
                  <a:pt x="609600" y="495300"/>
                </a:lnTo>
                <a:lnTo>
                  <a:pt x="622300" y="495300"/>
                </a:lnTo>
                <a:lnTo>
                  <a:pt x="635000" y="508000"/>
                </a:lnTo>
              </a:path>
            </a:pathLst>
          </a:custGeom>
          <a:ln w="76200" cap="flat" cmpd="sng" algn="ctr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0" name="Volný tvar 109"/>
          <p:cNvSpPr/>
          <p:nvPr/>
        </p:nvSpPr>
        <p:spPr>
          <a:xfrm>
            <a:off x="6011659" y="3855363"/>
            <a:ext cx="711533" cy="1517853"/>
          </a:xfrm>
          <a:custGeom>
            <a:avLst/>
            <a:gdLst/>
            <a:ahLst/>
            <a:cxnLst/>
            <a:rect l="0" t="0" r="0" b="0"/>
            <a:pathLst>
              <a:path w="1041401" h="2324101">
                <a:moveTo>
                  <a:pt x="190500" y="266700"/>
                </a:moveTo>
                <a:lnTo>
                  <a:pt x="190500" y="266700"/>
                </a:lnTo>
                <a:lnTo>
                  <a:pt x="190500" y="266700"/>
                </a:lnTo>
                <a:lnTo>
                  <a:pt x="190500" y="279400"/>
                </a:lnTo>
                <a:lnTo>
                  <a:pt x="190500" y="292100"/>
                </a:lnTo>
                <a:lnTo>
                  <a:pt x="190500" y="304800"/>
                </a:lnTo>
                <a:lnTo>
                  <a:pt x="203200" y="304800"/>
                </a:lnTo>
                <a:lnTo>
                  <a:pt x="203200" y="304800"/>
                </a:lnTo>
                <a:lnTo>
                  <a:pt x="190500" y="304800"/>
                </a:lnTo>
                <a:lnTo>
                  <a:pt x="203200" y="317500"/>
                </a:lnTo>
                <a:lnTo>
                  <a:pt x="203200" y="330200"/>
                </a:lnTo>
                <a:lnTo>
                  <a:pt x="203200" y="342900"/>
                </a:lnTo>
                <a:lnTo>
                  <a:pt x="203200" y="355600"/>
                </a:lnTo>
                <a:lnTo>
                  <a:pt x="215900" y="355600"/>
                </a:lnTo>
                <a:lnTo>
                  <a:pt x="215900" y="368300"/>
                </a:lnTo>
                <a:lnTo>
                  <a:pt x="228600" y="381000"/>
                </a:lnTo>
                <a:lnTo>
                  <a:pt x="228600" y="393700"/>
                </a:lnTo>
                <a:lnTo>
                  <a:pt x="241300" y="393700"/>
                </a:lnTo>
                <a:lnTo>
                  <a:pt x="241300" y="406400"/>
                </a:lnTo>
                <a:lnTo>
                  <a:pt x="241300" y="419100"/>
                </a:lnTo>
                <a:lnTo>
                  <a:pt x="254000" y="419100"/>
                </a:lnTo>
                <a:lnTo>
                  <a:pt x="254000" y="431800"/>
                </a:lnTo>
                <a:lnTo>
                  <a:pt x="266700" y="431800"/>
                </a:lnTo>
                <a:lnTo>
                  <a:pt x="266700" y="444500"/>
                </a:lnTo>
                <a:lnTo>
                  <a:pt x="266700" y="457200"/>
                </a:lnTo>
                <a:lnTo>
                  <a:pt x="279400" y="457200"/>
                </a:lnTo>
                <a:lnTo>
                  <a:pt x="279400" y="469900"/>
                </a:lnTo>
                <a:lnTo>
                  <a:pt x="292100" y="469900"/>
                </a:lnTo>
                <a:lnTo>
                  <a:pt x="304800" y="469900"/>
                </a:lnTo>
                <a:lnTo>
                  <a:pt x="304800" y="482600"/>
                </a:lnTo>
                <a:lnTo>
                  <a:pt x="317500" y="482600"/>
                </a:lnTo>
                <a:lnTo>
                  <a:pt x="330200" y="482600"/>
                </a:lnTo>
                <a:lnTo>
                  <a:pt x="342900" y="482600"/>
                </a:lnTo>
                <a:lnTo>
                  <a:pt x="342900" y="495300"/>
                </a:lnTo>
                <a:lnTo>
                  <a:pt x="355600" y="495300"/>
                </a:lnTo>
                <a:lnTo>
                  <a:pt x="368300" y="495300"/>
                </a:lnTo>
                <a:lnTo>
                  <a:pt x="368300" y="508000"/>
                </a:lnTo>
                <a:lnTo>
                  <a:pt x="381000" y="508000"/>
                </a:lnTo>
                <a:lnTo>
                  <a:pt x="393700" y="508000"/>
                </a:lnTo>
                <a:lnTo>
                  <a:pt x="393700" y="520700"/>
                </a:lnTo>
                <a:lnTo>
                  <a:pt x="406400" y="520700"/>
                </a:lnTo>
                <a:lnTo>
                  <a:pt x="419100" y="520700"/>
                </a:lnTo>
                <a:lnTo>
                  <a:pt x="419100" y="533400"/>
                </a:lnTo>
                <a:lnTo>
                  <a:pt x="431800" y="533400"/>
                </a:lnTo>
                <a:lnTo>
                  <a:pt x="444500" y="533400"/>
                </a:lnTo>
                <a:lnTo>
                  <a:pt x="444500" y="546100"/>
                </a:lnTo>
                <a:lnTo>
                  <a:pt x="457200" y="546100"/>
                </a:lnTo>
                <a:lnTo>
                  <a:pt x="469900" y="546100"/>
                </a:lnTo>
                <a:lnTo>
                  <a:pt x="469900" y="558800"/>
                </a:lnTo>
                <a:lnTo>
                  <a:pt x="482600" y="558800"/>
                </a:lnTo>
                <a:lnTo>
                  <a:pt x="495300" y="571500"/>
                </a:lnTo>
                <a:lnTo>
                  <a:pt x="508000" y="571500"/>
                </a:lnTo>
                <a:lnTo>
                  <a:pt x="508000" y="584200"/>
                </a:lnTo>
                <a:lnTo>
                  <a:pt x="520700" y="584200"/>
                </a:lnTo>
                <a:lnTo>
                  <a:pt x="520700" y="596900"/>
                </a:lnTo>
                <a:lnTo>
                  <a:pt x="533400" y="596900"/>
                </a:lnTo>
                <a:lnTo>
                  <a:pt x="533400" y="609600"/>
                </a:lnTo>
                <a:lnTo>
                  <a:pt x="546100" y="609600"/>
                </a:lnTo>
                <a:lnTo>
                  <a:pt x="546100" y="622300"/>
                </a:lnTo>
                <a:lnTo>
                  <a:pt x="558800" y="622300"/>
                </a:lnTo>
                <a:lnTo>
                  <a:pt x="571500" y="635000"/>
                </a:lnTo>
                <a:lnTo>
                  <a:pt x="571500" y="647700"/>
                </a:lnTo>
                <a:lnTo>
                  <a:pt x="584200" y="647700"/>
                </a:lnTo>
                <a:lnTo>
                  <a:pt x="584200" y="660400"/>
                </a:lnTo>
                <a:lnTo>
                  <a:pt x="596900" y="660400"/>
                </a:lnTo>
                <a:lnTo>
                  <a:pt x="596900" y="673100"/>
                </a:lnTo>
                <a:lnTo>
                  <a:pt x="609600" y="673100"/>
                </a:lnTo>
                <a:lnTo>
                  <a:pt x="609600" y="685800"/>
                </a:lnTo>
                <a:lnTo>
                  <a:pt x="622300" y="685800"/>
                </a:lnTo>
                <a:lnTo>
                  <a:pt x="635000" y="685800"/>
                </a:lnTo>
                <a:lnTo>
                  <a:pt x="635000" y="698500"/>
                </a:lnTo>
                <a:lnTo>
                  <a:pt x="647700" y="698500"/>
                </a:lnTo>
                <a:lnTo>
                  <a:pt x="647700" y="711200"/>
                </a:lnTo>
                <a:lnTo>
                  <a:pt x="660400" y="711200"/>
                </a:lnTo>
                <a:lnTo>
                  <a:pt x="673100" y="711200"/>
                </a:lnTo>
                <a:lnTo>
                  <a:pt x="673100" y="723900"/>
                </a:lnTo>
                <a:lnTo>
                  <a:pt x="685800" y="723900"/>
                </a:lnTo>
                <a:lnTo>
                  <a:pt x="685800" y="736600"/>
                </a:lnTo>
                <a:lnTo>
                  <a:pt x="698500" y="736600"/>
                </a:lnTo>
                <a:lnTo>
                  <a:pt x="698500" y="749300"/>
                </a:lnTo>
                <a:lnTo>
                  <a:pt x="711200" y="749300"/>
                </a:lnTo>
                <a:lnTo>
                  <a:pt x="723900" y="749300"/>
                </a:lnTo>
                <a:lnTo>
                  <a:pt x="723900" y="762000"/>
                </a:lnTo>
                <a:lnTo>
                  <a:pt x="736600" y="762000"/>
                </a:lnTo>
                <a:lnTo>
                  <a:pt x="723900" y="774700"/>
                </a:lnTo>
                <a:lnTo>
                  <a:pt x="711200" y="774700"/>
                </a:lnTo>
                <a:lnTo>
                  <a:pt x="698500" y="774700"/>
                </a:lnTo>
                <a:lnTo>
                  <a:pt x="698500" y="787400"/>
                </a:lnTo>
                <a:lnTo>
                  <a:pt x="685800" y="787400"/>
                </a:lnTo>
                <a:lnTo>
                  <a:pt x="685800" y="800100"/>
                </a:lnTo>
                <a:lnTo>
                  <a:pt x="673100" y="800100"/>
                </a:lnTo>
                <a:lnTo>
                  <a:pt x="673100" y="812800"/>
                </a:lnTo>
                <a:lnTo>
                  <a:pt x="673100" y="825500"/>
                </a:lnTo>
                <a:lnTo>
                  <a:pt x="673100" y="838200"/>
                </a:lnTo>
                <a:lnTo>
                  <a:pt x="673100" y="850900"/>
                </a:lnTo>
                <a:lnTo>
                  <a:pt x="673100" y="863600"/>
                </a:lnTo>
                <a:lnTo>
                  <a:pt x="673100" y="876300"/>
                </a:lnTo>
                <a:lnTo>
                  <a:pt x="673100" y="889000"/>
                </a:lnTo>
                <a:lnTo>
                  <a:pt x="673100" y="901700"/>
                </a:lnTo>
                <a:lnTo>
                  <a:pt x="673100" y="914400"/>
                </a:lnTo>
                <a:lnTo>
                  <a:pt x="673100" y="927100"/>
                </a:lnTo>
                <a:lnTo>
                  <a:pt x="673100" y="939800"/>
                </a:lnTo>
                <a:lnTo>
                  <a:pt x="673100" y="952500"/>
                </a:lnTo>
                <a:lnTo>
                  <a:pt x="673100" y="965200"/>
                </a:lnTo>
                <a:lnTo>
                  <a:pt x="673100" y="977900"/>
                </a:lnTo>
                <a:lnTo>
                  <a:pt x="673100" y="990600"/>
                </a:lnTo>
                <a:lnTo>
                  <a:pt x="673100" y="1003300"/>
                </a:lnTo>
                <a:lnTo>
                  <a:pt x="673100" y="1016000"/>
                </a:lnTo>
                <a:lnTo>
                  <a:pt x="673100" y="1028700"/>
                </a:lnTo>
                <a:lnTo>
                  <a:pt x="673100" y="1041400"/>
                </a:lnTo>
                <a:lnTo>
                  <a:pt x="673100" y="1054100"/>
                </a:lnTo>
                <a:lnTo>
                  <a:pt x="673100" y="1066800"/>
                </a:lnTo>
                <a:lnTo>
                  <a:pt x="673100" y="1079500"/>
                </a:lnTo>
                <a:lnTo>
                  <a:pt x="673100" y="1092200"/>
                </a:lnTo>
                <a:lnTo>
                  <a:pt x="673100" y="1104900"/>
                </a:lnTo>
                <a:lnTo>
                  <a:pt x="673100" y="1117600"/>
                </a:lnTo>
                <a:lnTo>
                  <a:pt x="660400" y="1117600"/>
                </a:lnTo>
                <a:lnTo>
                  <a:pt x="660400" y="1130300"/>
                </a:lnTo>
                <a:lnTo>
                  <a:pt x="660400" y="1143000"/>
                </a:lnTo>
                <a:lnTo>
                  <a:pt x="660400" y="1155700"/>
                </a:lnTo>
                <a:lnTo>
                  <a:pt x="660400" y="1168400"/>
                </a:lnTo>
                <a:lnTo>
                  <a:pt x="660400" y="1181100"/>
                </a:lnTo>
                <a:lnTo>
                  <a:pt x="673100" y="1181100"/>
                </a:lnTo>
                <a:lnTo>
                  <a:pt x="673100" y="1193800"/>
                </a:lnTo>
                <a:lnTo>
                  <a:pt x="673100" y="1206500"/>
                </a:lnTo>
                <a:lnTo>
                  <a:pt x="673100" y="1219200"/>
                </a:lnTo>
                <a:lnTo>
                  <a:pt x="673100" y="1231900"/>
                </a:lnTo>
                <a:lnTo>
                  <a:pt x="673100" y="1244600"/>
                </a:lnTo>
                <a:lnTo>
                  <a:pt x="673100" y="1257300"/>
                </a:lnTo>
                <a:lnTo>
                  <a:pt x="673100" y="1270000"/>
                </a:lnTo>
                <a:lnTo>
                  <a:pt x="673100" y="1282700"/>
                </a:lnTo>
                <a:lnTo>
                  <a:pt x="673100" y="1295400"/>
                </a:lnTo>
                <a:lnTo>
                  <a:pt x="673100" y="1308100"/>
                </a:lnTo>
                <a:lnTo>
                  <a:pt x="673100" y="1320800"/>
                </a:lnTo>
                <a:lnTo>
                  <a:pt x="673100" y="1333500"/>
                </a:lnTo>
                <a:lnTo>
                  <a:pt x="673100" y="1346200"/>
                </a:lnTo>
                <a:lnTo>
                  <a:pt x="685800" y="1346200"/>
                </a:lnTo>
                <a:lnTo>
                  <a:pt x="685800" y="1358900"/>
                </a:lnTo>
                <a:lnTo>
                  <a:pt x="673100" y="1358900"/>
                </a:lnTo>
                <a:lnTo>
                  <a:pt x="673100" y="1371600"/>
                </a:lnTo>
                <a:lnTo>
                  <a:pt x="673100" y="1384300"/>
                </a:lnTo>
                <a:lnTo>
                  <a:pt x="660400" y="1397000"/>
                </a:lnTo>
                <a:lnTo>
                  <a:pt x="660400" y="1409700"/>
                </a:lnTo>
                <a:lnTo>
                  <a:pt x="647700" y="1409700"/>
                </a:lnTo>
                <a:lnTo>
                  <a:pt x="647700" y="1422400"/>
                </a:lnTo>
                <a:lnTo>
                  <a:pt x="647700" y="1435100"/>
                </a:lnTo>
                <a:lnTo>
                  <a:pt x="647700" y="1447800"/>
                </a:lnTo>
                <a:lnTo>
                  <a:pt x="647700" y="1460500"/>
                </a:lnTo>
                <a:lnTo>
                  <a:pt x="647700" y="1473200"/>
                </a:lnTo>
                <a:lnTo>
                  <a:pt x="647700" y="1485900"/>
                </a:lnTo>
                <a:lnTo>
                  <a:pt x="660400" y="1485900"/>
                </a:lnTo>
                <a:lnTo>
                  <a:pt x="660400" y="1498600"/>
                </a:lnTo>
                <a:lnTo>
                  <a:pt x="660400" y="1511300"/>
                </a:lnTo>
                <a:lnTo>
                  <a:pt x="660400" y="1524000"/>
                </a:lnTo>
                <a:lnTo>
                  <a:pt x="660400" y="1536700"/>
                </a:lnTo>
                <a:lnTo>
                  <a:pt x="647700" y="1536700"/>
                </a:lnTo>
                <a:lnTo>
                  <a:pt x="647700" y="1549400"/>
                </a:lnTo>
                <a:lnTo>
                  <a:pt x="647700" y="1562100"/>
                </a:lnTo>
                <a:lnTo>
                  <a:pt x="635000" y="1562100"/>
                </a:lnTo>
                <a:lnTo>
                  <a:pt x="635000" y="1574800"/>
                </a:lnTo>
                <a:lnTo>
                  <a:pt x="635000" y="1587500"/>
                </a:lnTo>
                <a:lnTo>
                  <a:pt x="635000" y="1600200"/>
                </a:lnTo>
                <a:lnTo>
                  <a:pt x="622300" y="1600200"/>
                </a:lnTo>
                <a:lnTo>
                  <a:pt x="622300" y="1612900"/>
                </a:lnTo>
                <a:lnTo>
                  <a:pt x="622300" y="1612900"/>
                </a:lnTo>
                <a:lnTo>
                  <a:pt x="622300" y="1625600"/>
                </a:lnTo>
                <a:lnTo>
                  <a:pt x="609600" y="1638300"/>
                </a:lnTo>
                <a:lnTo>
                  <a:pt x="609600" y="1651000"/>
                </a:lnTo>
                <a:lnTo>
                  <a:pt x="609600" y="1663700"/>
                </a:lnTo>
                <a:lnTo>
                  <a:pt x="609600" y="1676400"/>
                </a:lnTo>
                <a:lnTo>
                  <a:pt x="609600" y="1689100"/>
                </a:lnTo>
                <a:lnTo>
                  <a:pt x="596900" y="1689100"/>
                </a:lnTo>
                <a:lnTo>
                  <a:pt x="596900" y="1701800"/>
                </a:lnTo>
                <a:lnTo>
                  <a:pt x="596900" y="1714500"/>
                </a:lnTo>
                <a:lnTo>
                  <a:pt x="596900" y="1727200"/>
                </a:lnTo>
                <a:lnTo>
                  <a:pt x="596900" y="1739900"/>
                </a:lnTo>
                <a:lnTo>
                  <a:pt x="596900" y="1752600"/>
                </a:lnTo>
                <a:lnTo>
                  <a:pt x="584200" y="1752600"/>
                </a:lnTo>
                <a:lnTo>
                  <a:pt x="584200" y="1765300"/>
                </a:lnTo>
                <a:lnTo>
                  <a:pt x="584200" y="1778000"/>
                </a:lnTo>
                <a:lnTo>
                  <a:pt x="584200" y="1790700"/>
                </a:lnTo>
                <a:lnTo>
                  <a:pt x="584200" y="1803400"/>
                </a:lnTo>
                <a:lnTo>
                  <a:pt x="584200" y="1816100"/>
                </a:lnTo>
                <a:lnTo>
                  <a:pt x="571500" y="1816100"/>
                </a:lnTo>
                <a:lnTo>
                  <a:pt x="571500" y="1828800"/>
                </a:lnTo>
                <a:lnTo>
                  <a:pt x="571500" y="1841500"/>
                </a:lnTo>
                <a:lnTo>
                  <a:pt x="571500" y="1854200"/>
                </a:lnTo>
                <a:lnTo>
                  <a:pt x="558800" y="1854200"/>
                </a:lnTo>
                <a:lnTo>
                  <a:pt x="558800" y="1866900"/>
                </a:lnTo>
                <a:lnTo>
                  <a:pt x="558800" y="1879600"/>
                </a:lnTo>
                <a:lnTo>
                  <a:pt x="558800" y="1892300"/>
                </a:lnTo>
                <a:lnTo>
                  <a:pt x="558800" y="1905000"/>
                </a:lnTo>
                <a:lnTo>
                  <a:pt x="558800" y="1917700"/>
                </a:lnTo>
                <a:lnTo>
                  <a:pt x="546100" y="1917700"/>
                </a:lnTo>
                <a:lnTo>
                  <a:pt x="546100" y="1930400"/>
                </a:lnTo>
                <a:lnTo>
                  <a:pt x="546100" y="1943100"/>
                </a:lnTo>
                <a:lnTo>
                  <a:pt x="546100" y="1955800"/>
                </a:lnTo>
                <a:lnTo>
                  <a:pt x="558800" y="1955800"/>
                </a:lnTo>
                <a:lnTo>
                  <a:pt x="558800" y="1968500"/>
                </a:lnTo>
                <a:lnTo>
                  <a:pt x="558800" y="1981200"/>
                </a:lnTo>
                <a:lnTo>
                  <a:pt x="558800" y="1993900"/>
                </a:lnTo>
                <a:lnTo>
                  <a:pt x="558800" y="2006600"/>
                </a:lnTo>
                <a:lnTo>
                  <a:pt x="558800" y="2019300"/>
                </a:lnTo>
                <a:lnTo>
                  <a:pt x="558800" y="2032000"/>
                </a:lnTo>
                <a:lnTo>
                  <a:pt x="558800" y="2044700"/>
                </a:lnTo>
                <a:lnTo>
                  <a:pt x="558800" y="2057400"/>
                </a:lnTo>
                <a:lnTo>
                  <a:pt x="546100" y="2057400"/>
                </a:lnTo>
                <a:lnTo>
                  <a:pt x="546100" y="2070100"/>
                </a:lnTo>
                <a:lnTo>
                  <a:pt x="546100" y="2082800"/>
                </a:lnTo>
                <a:lnTo>
                  <a:pt x="533400" y="2082800"/>
                </a:lnTo>
                <a:lnTo>
                  <a:pt x="533400" y="2095500"/>
                </a:lnTo>
                <a:lnTo>
                  <a:pt x="533400" y="2108200"/>
                </a:lnTo>
                <a:lnTo>
                  <a:pt x="520700" y="2108200"/>
                </a:lnTo>
                <a:lnTo>
                  <a:pt x="520700" y="2120900"/>
                </a:lnTo>
                <a:lnTo>
                  <a:pt x="520700" y="2133600"/>
                </a:lnTo>
                <a:lnTo>
                  <a:pt x="520700" y="2146300"/>
                </a:lnTo>
                <a:lnTo>
                  <a:pt x="508000" y="2146300"/>
                </a:lnTo>
                <a:lnTo>
                  <a:pt x="508000" y="2159000"/>
                </a:lnTo>
                <a:lnTo>
                  <a:pt x="508000" y="2171700"/>
                </a:lnTo>
                <a:lnTo>
                  <a:pt x="495300" y="2171700"/>
                </a:lnTo>
                <a:lnTo>
                  <a:pt x="495300" y="2184400"/>
                </a:lnTo>
                <a:lnTo>
                  <a:pt x="495300" y="2197100"/>
                </a:lnTo>
                <a:lnTo>
                  <a:pt x="482600" y="2197100"/>
                </a:lnTo>
                <a:lnTo>
                  <a:pt x="482600" y="2209800"/>
                </a:lnTo>
                <a:lnTo>
                  <a:pt x="482600" y="2222500"/>
                </a:lnTo>
                <a:lnTo>
                  <a:pt x="469900" y="2235200"/>
                </a:lnTo>
                <a:lnTo>
                  <a:pt x="469900" y="2247900"/>
                </a:lnTo>
                <a:lnTo>
                  <a:pt x="469900" y="2260600"/>
                </a:lnTo>
                <a:lnTo>
                  <a:pt x="457200" y="2260600"/>
                </a:lnTo>
                <a:lnTo>
                  <a:pt x="457200" y="2273300"/>
                </a:lnTo>
                <a:lnTo>
                  <a:pt x="457200" y="2286000"/>
                </a:lnTo>
                <a:lnTo>
                  <a:pt x="457200" y="2298700"/>
                </a:lnTo>
                <a:lnTo>
                  <a:pt x="444500" y="2298700"/>
                </a:lnTo>
                <a:lnTo>
                  <a:pt x="444500" y="2311400"/>
                </a:lnTo>
                <a:lnTo>
                  <a:pt x="444500" y="2324100"/>
                </a:lnTo>
                <a:lnTo>
                  <a:pt x="444500" y="2298700"/>
                </a:lnTo>
                <a:lnTo>
                  <a:pt x="457200" y="2298700"/>
                </a:lnTo>
                <a:lnTo>
                  <a:pt x="457200" y="2286000"/>
                </a:lnTo>
                <a:lnTo>
                  <a:pt x="457200" y="2273300"/>
                </a:lnTo>
                <a:lnTo>
                  <a:pt x="469900" y="2260600"/>
                </a:lnTo>
                <a:lnTo>
                  <a:pt x="469900" y="2247900"/>
                </a:lnTo>
                <a:lnTo>
                  <a:pt x="469900" y="2235200"/>
                </a:lnTo>
                <a:lnTo>
                  <a:pt x="482600" y="2235200"/>
                </a:lnTo>
                <a:lnTo>
                  <a:pt x="482600" y="2222500"/>
                </a:lnTo>
                <a:lnTo>
                  <a:pt x="482600" y="2209800"/>
                </a:lnTo>
                <a:lnTo>
                  <a:pt x="495300" y="2197100"/>
                </a:lnTo>
                <a:lnTo>
                  <a:pt x="495300" y="2184400"/>
                </a:lnTo>
                <a:lnTo>
                  <a:pt x="508000" y="2171700"/>
                </a:lnTo>
                <a:lnTo>
                  <a:pt x="508000" y="2159000"/>
                </a:lnTo>
                <a:lnTo>
                  <a:pt x="520700" y="2159000"/>
                </a:lnTo>
                <a:lnTo>
                  <a:pt x="520700" y="2146300"/>
                </a:lnTo>
                <a:lnTo>
                  <a:pt x="520700" y="2133600"/>
                </a:lnTo>
                <a:lnTo>
                  <a:pt x="533400" y="2133600"/>
                </a:lnTo>
                <a:lnTo>
                  <a:pt x="533400" y="2120900"/>
                </a:lnTo>
                <a:lnTo>
                  <a:pt x="546100" y="2120900"/>
                </a:lnTo>
                <a:lnTo>
                  <a:pt x="546100" y="2108200"/>
                </a:lnTo>
                <a:lnTo>
                  <a:pt x="546100" y="2095500"/>
                </a:lnTo>
                <a:lnTo>
                  <a:pt x="558800" y="2095500"/>
                </a:lnTo>
                <a:lnTo>
                  <a:pt x="558800" y="2082800"/>
                </a:lnTo>
                <a:lnTo>
                  <a:pt x="558800" y="2070100"/>
                </a:lnTo>
                <a:lnTo>
                  <a:pt x="571500" y="2057400"/>
                </a:lnTo>
                <a:lnTo>
                  <a:pt x="571500" y="2044700"/>
                </a:lnTo>
                <a:lnTo>
                  <a:pt x="571500" y="2032000"/>
                </a:lnTo>
                <a:lnTo>
                  <a:pt x="584200" y="2032000"/>
                </a:lnTo>
                <a:lnTo>
                  <a:pt x="584200" y="2019300"/>
                </a:lnTo>
                <a:lnTo>
                  <a:pt x="584200" y="2006600"/>
                </a:lnTo>
                <a:lnTo>
                  <a:pt x="596900" y="1993900"/>
                </a:lnTo>
                <a:lnTo>
                  <a:pt x="596900" y="1981200"/>
                </a:lnTo>
                <a:lnTo>
                  <a:pt x="596900" y="1968500"/>
                </a:lnTo>
                <a:lnTo>
                  <a:pt x="609600" y="1968500"/>
                </a:lnTo>
                <a:lnTo>
                  <a:pt x="609600" y="1955800"/>
                </a:lnTo>
                <a:lnTo>
                  <a:pt x="609600" y="1943100"/>
                </a:lnTo>
                <a:lnTo>
                  <a:pt x="609600" y="1930400"/>
                </a:lnTo>
                <a:lnTo>
                  <a:pt x="609600" y="1917700"/>
                </a:lnTo>
                <a:lnTo>
                  <a:pt x="609600" y="1905000"/>
                </a:lnTo>
                <a:lnTo>
                  <a:pt x="622300" y="1892300"/>
                </a:lnTo>
                <a:lnTo>
                  <a:pt x="622300" y="1879600"/>
                </a:lnTo>
                <a:lnTo>
                  <a:pt x="622300" y="1866900"/>
                </a:lnTo>
                <a:lnTo>
                  <a:pt x="622300" y="1854200"/>
                </a:lnTo>
                <a:lnTo>
                  <a:pt x="622300" y="1841500"/>
                </a:lnTo>
                <a:lnTo>
                  <a:pt x="635000" y="1841500"/>
                </a:lnTo>
                <a:lnTo>
                  <a:pt x="635000" y="1828800"/>
                </a:lnTo>
                <a:lnTo>
                  <a:pt x="635000" y="1816100"/>
                </a:lnTo>
                <a:lnTo>
                  <a:pt x="635000" y="1803400"/>
                </a:lnTo>
                <a:lnTo>
                  <a:pt x="647700" y="1803400"/>
                </a:lnTo>
                <a:lnTo>
                  <a:pt x="647700" y="1790700"/>
                </a:lnTo>
                <a:lnTo>
                  <a:pt x="647700" y="1778000"/>
                </a:lnTo>
                <a:lnTo>
                  <a:pt x="660400" y="1778000"/>
                </a:lnTo>
                <a:lnTo>
                  <a:pt x="660400" y="1765300"/>
                </a:lnTo>
                <a:lnTo>
                  <a:pt x="660400" y="1752600"/>
                </a:lnTo>
                <a:lnTo>
                  <a:pt x="673100" y="1739900"/>
                </a:lnTo>
                <a:lnTo>
                  <a:pt x="673100" y="1727200"/>
                </a:lnTo>
                <a:lnTo>
                  <a:pt x="673100" y="1714500"/>
                </a:lnTo>
                <a:lnTo>
                  <a:pt x="685800" y="1701800"/>
                </a:lnTo>
                <a:lnTo>
                  <a:pt x="685800" y="1689100"/>
                </a:lnTo>
                <a:lnTo>
                  <a:pt x="685800" y="1676400"/>
                </a:lnTo>
                <a:lnTo>
                  <a:pt x="685800" y="1663700"/>
                </a:lnTo>
                <a:lnTo>
                  <a:pt x="698500" y="1651000"/>
                </a:lnTo>
                <a:lnTo>
                  <a:pt x="698500" y="1638300"/>
                </a:lnTo>
                <a:lnTo>
                  <a:pt x="698500" y="1625600"/>
                </a:lnTo>
                <a:lnTo>
                  <a:pt x="711200" y="1612900"/>
                </a:lnTo>
                <a:lnTo>
                  <a:pt x="711200" y="1600200"/>
                </a:lnTo>
                <a:lnTo>
                  <a:pt x="711200" y="1587500"/>
                </a:lnTo>
                <a:lnTo>
                  <a:pt x="723900" y="1574800"/>
                </a:lnTo>
                <a:lnTo>
                  <a:pt x="723900" y="1562100"/>
                </a:lnTo>
                <a:lnTo>
                  <a:pt x="723900" y="1549400"/>
                </a:lnTo>
                <a:lnTo>
                  <a:pt x="723900" y="1536700"/>
                </a:lnTo>
                <a:lnTo>
                  <a:pt x="723900" y="1524000"/>
                </a:lnTo>
                <a:lnTo>
                  <a:pt x="736600" y="1524000"/>
                </a:lnTo>
                <a:lnTo>
                  <a:pt x="736600" y="1511300"/>
                </a:lnTo>
                <a:lnTo>
                  <a:pt x="736600" y="1498600"/>
                </a:lnTo>
                <a:lnTo>
                  <a:pt x="736600" y="1485900"/>
                </a:lnTo>
                <a:lnTo>
                  <a:pt x="736600" y="1473200"/>
                </a:lnTo>
                <a:lnTo>
                  <a:pt x="736600" y="1460500"/>
                </a:lnTo>
                <a:lnTo>
                  <a:pt x="736600" y="1447800"/>
                </a:lnTo>
                <a:lnTo>
                  <a:pt x="736600" y="1447800"/>
                </a:lnTo>
                <a:lnTo>
                  <a:pt x="749300" y="1447800"/>
                </a:lnTo>
                <a:lnTo>
                  <a:pt x="749300" y="1435100"/>
                </a:lnTo>
                <a:lnTo>
                  <a:pt x="749300" y="1422400"/>
                </a:lnTo>
                <a:lnTo>
                  <a:pt x="749300" y="1409700"/>
                </a:lnTo>
                <a:lnTo>
                  <a:pt x="749300" y="1397000"/>
                </a:lnTo>
                <a:lnTo>
                  <a:pt x="749300" y="1384300"/>
                </a:lnTo>
                <a:lnTo>
                  <a:pt x="749300" y="1371600"/>
                </a:lnTo>
                <a:lnTo>
                  <a:pt x="762000" y="1371600"/>
                </a:lnTo>
                <a:lnTo>
                  <a:pt x="762000" y="1358900"/>
                </a:lnTo>
                <a:lnTo>
                  <a:pt x="762000" y="1346200"/>
                </a:lnTo>
                <a:lnTo>
                  <a:pt x="762000" y="1333500"/>
                </a:lnTo>
                <a:lnTo>
                  <a:pt x="762000" y="1320800"/>
                </a:lnTo>
                <a:lnTo>
                  <a:pt x="774700" y="1320800"/>
                </a:lnTo>
                <a:lnTo>
                  <a:pt x="774700" y="1308100"/>
                </a:lnTo>
                <a:lnTo>
                  <a:pt x="774700" y="1295400"/>
                </a:lnTo>
                <a:lnTo>
                  <a:pt x="774700" y="1282700"/>
                </a:lnTo>
                <a:lnTo>
                  <a:pt x="774700" y="1270000"/>
                </a:lnTo>
                <a:lnTo>
                  <a:pt x="774700" y="1257300"/>
                </a:lnTo>
                <a:lnTo>
                  <a:pt x="774700" y="1244600"/>
                </a:lnTo>
                <a:lnTo>
                  <a:pt x="774700" y="1231900"/>
                </a:lnTo>
                <a:lnTo>
                  <a:pt x="762000" y="1231900"/>
                </a:lnTo>
                <a:lnTo>
                  <a:pt x="762000" y="1219200"/>
                </a:lnTo>
                <a:lnTo>
                  <a:pt x="762000" y="1206500"/>
                </a:lnTo>
                <a:lnTo>
                  <a:pt x="762000" y="1193800"/>
                </a:lnTo>
                <a:lnTo>
                  <a:pt x="762000" y="1181100"/>
                </a:lnTo>
                <a:lnTo>
                  <a:pt x="762000" y="1168400"/>
                </a:lnTo>
                <a:lnTo>
                  <a:pt x="762000" y="1155700"/>
                </a:lnTo>
                <a:lnTo>
                  <a:pt x="774700" y="1155700"/>
                </a:lnTo>
                <a:lnTo>
                  <a:pt x="774700" y="1143000"/>
                </a:lnTo>
                <a:lnTo>
                  <a:pt x="774700" y="1130300"/>
                </a:lnTo>
                <a:lnTo>
                  <a:pt x="774700" y="1117600"/>
                </a:lnTo>
                <a:lnTo>
                  <a:pt x="774700" y="1104900"/>
                </a:lnTo>
                <a:lnTo>
                  <a:pt x="774700" y="1092200"/>
                </a:lnTo>
                <a:lnTo>
                  <a:pt x="774700" y="1079500"/>
                </a:lnTo>
                <a:lnTo>
                  <a:pt x="774700" y="1066800"/>
                </a:lnTo>
                <a:lnTo>
                  <a:pt x="774700" y="1054100"/>
                </a:lnTo>
                <a:lnTo>
                  <a:pt x="774700" y="1041400"/>
                </a:lnTo>
                <a:lnTo>
                  <a:pt x="762000" y="1041400"/>
                </a:lnTo>
                <a:lnTo>
                  <a:pt x="762000" y="1028700"/>
                </a:lnTo>
                <a:lnTo>
                  <a:pt x="762000" y="1016000"/>
                </a:lnTo>
                <a:lnTo>
                  <a:pt x="762000" y="1003300"/>
                </a:lnTo>
                <a:lnTo>
                  <a:pt x="762000" y="990600"/>
                </a:lnTo>
                <a:lnTo>
                  <a:pt x="774700" y="977900"/>
                </a:lnTo>
                <a:lnTo>
                  <a:pt x="774700" y="965200"/>
                </a:lnTo>
                <a:lnTo>
                  <a:pt x="774700" y="952500"/>
                </a:lnTo>
                <a:lnTo>
                  <a:pt x="774700" y="939800"/>
                </a:lnTo>
                <a:lnTo>
                  <a:pt x="774700" y="927100"/>
                </a:lnTo>
                <a:lnTo>
                  <a:pt x="774700" y="914400"/>
                </a:lnTo>
                <a:lnTo>
                  <a:pt x="774700" y="901700"/>
                </a:lnTo>
                <a:lnTo>
                  <a:pt x="774700" y="889000"/>
                </a:lnTo>
                <a:lnTo>
                  <a:pt x="774700" y="876300"/>
                </a:lnTo>
                <a:lnTo>
                  <a:pt x="762000" y="863600"/>
                </a:lnTo>
                <a:lnTo>
                  <a:pt x="762000" y="850900"/>
                </a:lnTo>
                <a:lnTo>
                  <a:pt x="762000" y="838200"/>
                </a:lnTo>
                <a:lnTo>
                  <a:pt x="774700" y="838200"/>
                </a:lnTo>
                <a:lnTo>
                  <a:pt x="774700" y="825500"/>
                </a:lnTo>
                <a:lnTo>
                  <a:pt x="774700" y="812800"/>
                </a:lnTo>
                <a:lnTo>
                  <a:pt x="787400" y="812800"/>
                </a:lnTo>
                <a:lnTo>
                  <a:pt x="787400" y="800100"/>
                </a:lnTo>
                <a:lnTo>
                  <a:pt x="787400" y="787400"/>
                </a:lnTo>
                <a:lnTo>
                  <a:pt x="800100" y="787400"/>
                </a:lnTo>
                <a:lnTo>
                  <a:pt x="800100" y="774700"/>
                </a:lnTo>
                <a:lnTo>
                  <a:pt x="812800" y="774700"/>
                </a:lnTo>
                <a:lnTo>
                  <a:pt x="812800" y="762000"/>
                </a:lnTo>
                <a:lnTo>
                  <a:pt x="825500" y="762000"/>
                </a:lnTo>
                <a:lnTo>
                  <a:pt x="825500" y="749300"/>
                </a:lnTo>
                <a:lnTo>
                  <a:pt x="825500" y="736600"/>
                </a:lnTo>
                <a:lnTo>
                  <a:pt x="825500" y="723900"/>
                </a:lnTo>
                <a:lnTo>
                  <a:pt x="812800" y="723900"/>
                </a:lnTo>
                <a:lnTo>
                  <a:pt x="800100" y="723900"/>
                </a:lnTo>
                <a:lnTo>
                  <a:pt x="800100" y="711200"/>
                </a:lnTo>
                <a:lnTo>
                  <a:pt x="787400" y="711200"/>
                </a:lnTo>
                <a:lnTo>
                  <a:pt x="787400" y="698500"/>
                </a:lnTo>
                <a:lnTo>
                  <a:pt x="774700" y="698500"/>
                </a:lnTo>
                <a:lnTo>
                  <a:pt x="762000" y="698500"/>
                </a:lnTo>
                <a:lnTo>
                  <a:pt x="762000" y="685800"/>
                </a:lnTo>
                <a:lnTo>
                  <a:pt x="749300" y="685800"/>
                </a:lnTo>
                <a:lnTo>
                  <a:pt x="749300" y="673100"/>
                </a:lnTo>
                <a:lnTo>
                  <a:pt x="736600" y="673100"/>
                </a:lnTo>
                <a:lnTo>
                  <a:pt x="736600" y="660400"/>
                </a:lnTo>
                <a:lnTo>
                  <a:pt x="723900" y="660400"/>
                </a:lnTo>
                <a:lnTo>
                  <a:pt x="723900" y="647700"/>
                </a:lnTo>
                <a:lnTo>
                  <a:pt x="711200" y="647700"/>
                </a:lnTo>
                <a:lnTo>
                  <a:pt x="711200" y="635000"/>
                </a:lnTo>
                <a:lnTo>
                  <a:pt x="698500" y="635000"/>
                </a:lnTo>
                <a:lnTo>
                  <a:pt x="698500" y="622300"/>
                </a:lnTo>
                <a:lnTo>
                  <a:pt x="685800" y="622300"/>
                </a:lnTo>
                <a:lnTo>
                  <a:pt x="673100" y="609600"/>
                </a:lnTo>
                <a:lnTo>
                  <a:pt x="660400" y="609600"/>
                </a:lnTo>
                <a:lnTo>
                  <a:pt x="660400" y="596900"/>
                </a:lnTo>
                <a:lnTo>
                  <a:pt x="647700" y="596900"/>
                </a:lnTo>
                <a:lnTo>
                  <a:pt x="647700" y="584200"/>
                </a:lnTo>
                <a:lnTo>
                  <a:pt x="635000" y="584200"/>
                </a:lnTo>
                <a:lnTo>
                  <a:pt x="622300" y="584200"/>
                </a:lnTo>
                <a:lnTo>
                  <a:pt x="622300" y="584200"/>
                </a:lnTo>
                <a:lnTo>
                  <a:pt x="622300" y="571500"/>
                </a:lnTo>
                <a:lnTo>
                  <a:pt x="609600" y="571500"/>
                </a:lnTo>
                <a:lnTo>
                  <a:pt x="609600" y="558800"/>
                </a:lnTo>
                <a:lnTo>
                  <a:pt x="596900" y="558800"/>
                </a:lnTo>
                <a:lnTo>
                  <a:pt x="584200" y="558800"/>
                </a:lnTo>
                <a:lnTo>
                  <a:pt x="584200" y="546100"/>
                </a:lnTo>
                <a:lnTo>
                  <a:pt x="571500" y="546100"/>
                </a:lnTo>
                <a:lnTo>
                  <a:pt x="571500" y="533400"/>
                </a:lnTo>
                <a:lnTo>
                  <a:pt x="558800" y="533400"/>
                </a:lnTo>
                <a:lnTo>
                  <a:pt x="558800" y="520700"/>
                </a:lnTo>
                <a:lnTo>
                  <a:pt x="546100" y="520700"/>
                </a:lnTo>
                <a:lnTo>
                  <a:pt x="546100" y="508000"/>
                </a:lnTo>
                <a:lnTo>
                  <a:pt x="533400" y="508000"/>
                </a:lnTo>
                <a:lnTo>
                  <a:pt x="533400" y="495300"/>
                </a:lnTo>
                <a:lnTo>
                  <a:pt x="520700" y="495300"/>
                </a:lnTo>
                <a:lnTo>
                  <a:pt x="520700" y="482600"/>
                </a:lnTo>
                <a:lnTo>
                  <a:pt x="508000" y="482600"/>
                </a:lnTo>
                <a:lnTo>
                  <a:pt x="495300" y="469900"/>
                </a:lnTo>
                <a:lnTo>
                  <a:pt x="482600" y="469900"/>
                </a:lnTo>
                <a:lnTo>
                  <a:pt x="482600" y="457200"/>
                </a:lnTo>
                <a:lnTo>
                  <a:pt x="469900" y="457200"/>
                </a:lnTo>
                <a:lnTo>
                  <a:pt x="469900" y="444500"/>
                </a:lnTo>
                <a:lnTo>
                  <a:pt x="457200" y="444500"/>
                </a:lnTo>
                <a:lnTo>
                  <a:pt x="444500" y="444500"/>
                </a:lnTo>
                <a:lnTo>
                  <a:pt x="444500" y="431800"/>
                </a:lnTo>
                <a:lnTo>
                  <a:pt x="431800" y="431800"/>
                </a:lnTo>
                <a:lnTo>
                  <a:pt x="419100" y="431800"/>
                </a:lnTo>
                <a:lnTo>
                  <a:pt x="406400" y="431800"/>
                </a:lnTo>
                <a:lnTo>
                  <a:pt x="406400" y="419100"/>
                </a:lnTo>
                <a:lnTo>
                  <a:pt x="393700" y="419100"/>
                </a:lnTo>
                <a:lnTo>
                  <a:pt x="381000" y="419100"/>
                </a:lnTo>
                <a:lnTo>
                  <a:pt x="368300" y="419100"/>
                </a:lnTo>
                <a:lnTo>
                  <a:pt x="368300" y="406400"/>
                </a:lnTo>
                <a:lnTo>
                  <a:pt x="355600" y="406400"/>
                </a:lnTo>
                <a:lnTo>
                  <a:pt x="342900" y="406400"/>
                </a:lnTo>
                <a:lnTo>
                  <a:pt x="342900" y="393700"/>
                </a:lnTo>
                <a:lnTo>
                  <a:pt x="330200" y="393700"/>
                </a:lnTo>
                <a:lnTo>
                  <a:pt x="317500" y="381000"/>
                </a:lnTo>
                <a:lnTo>
                  <a:pt x="317500" y="368300"/>
                </a:lnTo>
                <a:lnTo>
                  <a:pt x="304800" y="368300"/>
                </a:lnTo>
                <a:lnTo>
                  <a:pt x="304800" y="355600"/>
                </a:lnTo>
                <a:lnTo>
                  <a:pt x="292100" y="355600"/>
                </a:lnTo>
                <a:lnTo>
                  <a:pt x="292100" y="342900"/>
                </a:lnTo>
                <a:lnTo>
                  <a:pt x="292100" y="330200"/>
                </a:lnTo>
                <a:lnTo>
                  <a:pt x="279400" y="330200"/>
                </a:lnTo>
                <a:lnTo>
                  <a:pt x="279400" y="317500"/>
                </a:lnTo>
                <a:lnTo>
                  <a:pt x="279400" y="304800"/>
                </a:lnTo>
                <a:lnTo>
                  <a:pt x="266700" y="304800"/>
                </a:lnTo>
                <a:lnTo>
                  <a:pt x="266700" y="292100"/>
                </a:lnTo>
                <a:lnTo>
                  <a:pt x="254000" y="279400"/>
                </a:lnTo>
                <a:lnTo>
                  <a:pt x="254000" y="266700"/>
                </a:lnTo>
                <a:lnTo>
                  <a:pt x="241300" y="266700"/>
                </a:lnTo>
                <a:lnTo>
                  <a:pt x="228600" y="266700"/>
                </a:lnTo>
                <a:lnTo>
                  <a:pt x="228600" y="254000"/>
                </a:lnTo>
                <a:lnTo>
                  <a:pt x="215900" y="254000"/>
                </a:lnTo>
                <a:lnTo>
                  <a:pt x="203200" y="241300"/>
                </a:lnTo>
                <a:lnTo>
                  <a:pt x="190500" y="241300"/>
                </a:lnTo>
                <a:lnTo>
                  <a:pt x="190500" y="228600"/>
                </a:lnTo>
                <a:lnTo>
                  <a:pt x="177800" y="228600"/>
                </a:lnTo>
                <a:lnTo>
                  <a:pt x="177800" y="215900"/>
                </a:lnTo>
                <a:lnTo>
                  <a:pt x="165100" y="215900"/>
                </a:lnTo>
                <a:lnTo>
                  <a:pt x="165100" y="203200"/>
                </a:lnTo>
                <a:lnTo>
                  <a:pt x="152400" y="203200"/>
                </a:lnTo>
                <a:lnTo>
                  <a:pt x="152400" y="190500"/>
                </a:lnTo>
                <a:lnTo>
                  <a:pt x="139700" y="190500"/>
                </a:lnTo>
                <a:lnTo>
                  <a:pt x="127000" y="190500"/>
                </a:lnTo>
                <a:lnTo>
                  <a:pt x="127000" y="177800"/>
                </a:lnTo>
                <a:lnTo>
                  <a:pt x="114300" y="177800"/>
                </a:lnTo>
                <a:lnTo>
                  <a:pt x="114300" y="165100"/>
                </a:lnTo>
                <a:lnTo>
                  <a:pt x="101600" y="165100"/>
                </a:lnTo>
                <a:lnTo>
                  <a:pt x="101600" y="152400"/>
                </a:lnTo>
                <a:lnTo>
                  <a:pt x="88900" y="152400"/>
                </a:lnTo>
                <a:lnTo>
                  <a:pt x="88900" y="139700"/>
                </a:lnTo>
                <a:lnTo>
                  <a:pt x="76200" y="139700"/>
                </a:lnTo>
                <a:lnTo>
                  <a:pt x="76200" y="127000"/>
                </a:lnTo>
                <a:lnTo>
                  <a:pt x="63500" y="127000"/>
                </a:lnTo>
                <a:lnTo>
                  <a:pt x="63500" y="114300"/>
                </a:lnTo>
                <a:lnTo>
                  <a:pt x="50800" y="114300"/>
                </a:lnTo>
                <a:lnTo>
                  <a:pt x="50800" y="101600"/>
                </a:lnTo>
                <a:lnTo>
                  <a:pt x="38100" y="101600"/>
                </a:lnTo>
                <a:lnTo>
                  <a:pt x="38100" y="88900"/>
                </a:lnTo>
                <a:lnTo>
                  <a:pt x="25400" y="88900"/>
                </a:lnTo>
                <a:lnTo>
                  <a:pt x="25400" y="76200"/>
                </a:lnTo>
                <a:lnTo>
                  <a:pt x="25400" y="63500"/>
                </a:lnTo>
                <a:lnTo>
                  <a:pt x="12700" y="63500"/>
                </a:lnTo>
                <a:lnTo>
                  <a:pt x="12700" y="50800"/>
                </a:lnTo>
                <a:lnTo>
                  <a:pt x="0" y="50800"/>
                </a:lnTo>
                <a:lnTo>
                  <a:pt x="0" y="38100"/>
                </a:lnTo>
                <a:lnTo>
                  <a:pt x="0" y="25400"/>
                </a:lnTo>
                <a:lnTo>
                  <a:pt x="12700" y="38100"/>
                </a:lnTo>
                <a:lnTo>
                  <a:pt x="25400" y="50800"/>
                </a:lnTo>
                <a:lnTo>
                  <a:pt x="38100" y="63500"/>
                </a:lnTo>
                <a:lnTo>
                  <a:pt x="50800" y="76200"/>
                </a:lnTo>
                <a:lnTo>
                  <a:pt x="63500" y="88900"/>
                </a:lnTo>
                <a:lnTo>
                  <a:pt x="76200" y="88900"/>
                </a:lnTo>
                <a:lnTo>
                  <a:pt x="76200" y="101600"/>
                </a:lnTo>
                <a:lnTo>
                  <a:pt x="88900" y="101600"/>
                </a:lnTo>
                <a:lnTo>
                  <a:pt x="88900" y="114300"/>
                </a:lnTo>
                <a:lnTo>
                  <a:pt x="101600" y="114300"/>
                </a:lnTo>
                <a:lnTo>
                  <a:pt x="114300" y="114300"/>
                </a:lnTo>
                <a:lnTo>
                  <a:pt x="127000" y="127000"/>
                </a:lnTo>
                <a:lnTo>
                  <a:pt x="139700" y="127000"/>
                </a:lnTo>
                <a:lnTo>
                  <a:pt x="152400" y="127000"/>
                </a:lnTo>
                <a:lnTo>
                  <a:pt x="165100" y="139700"/>
                </a:lnTo>
                <a:lnTo>
                  <a:pt x="177800" y="139700"/>
                </a:lnTo>
                <a:lnTo>
                  <a:pt x="190500" y="139700"/>
                </a:lnTo>
                <a:lnTo>
                  <a:pt x="190500" y="152400"/>
                </a:lnTo>
                <a:lnTo>
                  <a:pt x="203200" y="152400"/>
                </a:lnTo>
                <a:lnTo>
                  <a:pt x="215900" y="152400"/>
                </a:lnTo>
                <a:lnTo>
                  <a:pt x="228600" y="165100"/>
                </a:lnTo>
                <a:lnTo>
                  <a:pt x="241300" y="165100"/>
                </a:lnTo>
                <a:lnTo>
                  <a:pt x="241300" y="177800"/>
                </a:lnTo>
                <a:lnTo>
                  <a:pt x="254000" y="177800"/>
                </a:lnTo>
                <a:lnTo>
                  <a:pt x="254000" y="190500"/>
                </a:lnTo>
                <a:lnTo>
                  <a:pt x="266700" y="190500"/>
                </a:lnTo>
                <a:lnTo>
                  <a:pt x="266700" y="203200"/>
                </a:lnTo>
                <a:lnTo>
                  <a:pt x="279400" y="203200"/>
                </a:lnTo>
                <a:lnTo>
                  <a:pt x="279400" y="215900"/>
                </a:lnTo>
                <a:lnTo>
                  <a:pt x="279400" y="228600"/>
                </a:lnTo>
                <a:lnTo>
                  <a:pt x="292100" y="228600"/>
                </a:lnTo>
                <a:lnTo>
                  <a:pt x="292100" y="241300"/>
                </a:lnTo>
                <a:lnTo>
                  <a:pt x="304800" y="241300"/>
                </a:lnTo>
                <a:lnTo>
                  <a:pt x="317500" y="254000"/>
                </a:lnTo>
                <a:lnTo>
                  <a:pt x="330200" y="266700"/>
                </a:lnTo>
                <a:lnTo>
                  <a:pt x="330200" y="279400"/>
                </a:lnTo>
                <a:lnTo>
                  <a:pt x="342900" y="292100"/>
                </a:lnTo>
                <a:lnTo>
                  <a:pt x="342900" y="304800"/>
                </a:lnTo>
                <a:lnTo>
                  <a:pt x="355600" y="304800"/>
                </a:lnTo>
                <a:lnTo>
                  <a:pt x="355600" y="317500"/>
                </a:lnTo>
                <a:lnTo>
                  <a:pt x="368300" y="317500"/>
                </a:lnTo>
                <a:lnTo>
                  <a:pt x="368300" y="330200"/>
                </a:lnTo>
                <a:lnTo>
                  <a:pt x="381000" y="330200"/>
                </a:lnTo>
                <a:lnTo>
                  <a:pt x="393700" y="330200"/>
                </a:lnTo>
                <a:lnTo>
                  <a:pt x="406400" y="330200"/>
                </a:lnTo>
                <a:lnTo>
                  <a:pt x="406400" y="342900"/>
                </a:lnTo>
                <a:lnTo>
                  <a:pt x="419100" y="342900"/>
                </a:lnTo>
                <a:lnTo>
                  <a:pt x="431800" y="342900"/>
                </a:lnTo>
                <a:lnTo>
                  <a:pt x="444500" y="342900"/>
                </a:lnTo>
                <a:lnTo>
                  <a:pt x="457200" y="342900"/>
                </a:lnTo>
                <a:lnTo>
                  <a:pt x="457200" y="355600"/>
                </a:lnTo>
                <a:lnTo>
                  <a:pt x="469900" y="355600"/>
                </a:lnTo>
                <a:lnTo>
                  <a:pt x="482600" y="355600"/>
                </a:lnTo>
                <a:lnTo>
                  <a:pt x="495300" y="355600"/>
                </a:lnTo>
                <a:lnTo>
                  <a:pt x="508000" y="355600"/>
                </a:lnTo>
                <a:lnTo>
                  <a:pt x="508000" y="368300"/>
                </a:lnTo>
                <a:lnTo>
                  <a:pt x="520700" y="368300"/>
                </a:lnTo>
                <a:lnTo>
                  <a:pt x="533400" y="368300"/>
                </a:lnTo>
                <a:lnTo>
                  <a:pt x="546100" y="381000"/>
                </a:lnTo>
                <a:lnTo>
                  <a:pt x="558800" y="381000"/>
                </a:lnTo>
                <a:lnTo>
                  <a:pt x="558800" y="393700"/>
                </a:lnTo>
                <a:lnTo>
                  <a:pt x="571500" y="393700"/>
                </a:lnTo>
                <a:lnTo>
                  <a:pt x="571500" y="406400"/>
                </a:lnTo>
                <a:lnTo>
                  <a:pt x="584200" y="419100"/>
                </a:lnTo>
                <a:lnTo>
                  <a:pt x="584200" y="431800"/>
                </a:lnTo>
                <a:lnTo>
                  <a:pt x="596900" y="431800"/>
                </a:lnTo>
                <a:lnTo>
                  <a:pt x="596900" y="444500"/>
                </a:lnTo>
                <a:lnTo>
                  <a:pt x="609600" y="444500"/>
                </a:lnTo>
                <a:lnTo>
                  <a:pt x="609600" y="457200"/>
                </a:lnTo>
                <a:lnTo>
                  <a:pt x="609600" y="469900"/>
                </a:lnTo>
                <a:lnTo>
                  <a:pt x="622300" y="469900"/>
                </a:lnTo>
                <a:lnTo>
                  <a:pt x="622300" y="482600"/>
                </a:lnTo>
                <a:lnTo>
                  <a:pt x="635000" y="482600"/>
                </a:lnTo>
                <a:lnTo>
                  <a:pt x="635000" y="495300"/>
                </a:lnTo>
                <a:lnTo>
                  <a:pt x="647700" y="495300"/>
                </a:lnTo>
                <a:lnTo>
                  <a:pt x="647700" y="508000"/>
                </a:lnTo>
                <a:lnTo>
                  <a:pt x="660400" y="508000"/>
                </a:lnTo>
                <a:lnTo>
                  <a:pt x="673100" y="508000"/>
                </a:lnTo>
                <a:lnTo>
                  <a:pt x="673100" y="520700"/>
                </a:lnTo>
                <a:lnTo>
                  <a:pt x="685800" y="520700"/>
                </a:lnTo>
                <a:lnTo>
                  <a:pt x="698500" y="520700"/>
                </a:lnTo>
                <a:lnTo>
                  <a:pt x="698500" y="533400"/>
                </a:lnTo>
                <a:lnTo>
                  <a:pt x="711200" y="533400"/>
                </a:lnTo>
                <a:lnTo>
                  <a:pt x="723900" y="546100"/>
                </a:lnTo>
                <a:lnTo>
                  <a:pt x="736600" y="546100"/>
                </a:lnTo>
                <a:lnTo>
                  <a:pt x="749300" y="546100"/>
                </a:lnTo>
                <a:lnTo>
                  <a:pt x="749300" y="558800"/>
                </a:lnTo>
                <a:lnTo>
                  <a:pt x="762000" y="558800"/>
                </a:lnTo>
                <a:lnTo>
                  <a:pt x="762000" y="571500"/>
                </a:lnTo>
                <a:lnTo>
                  <a:pt x="774700" y="571500"/>
                </a:lnTo>
                <a:lnTo>
                  <a:pt x="774700" y="584200"/>
                </a:lnTo>
                <a:lnTo>
                  <a:pt x="787400" y="584200"/>
                </a:lnTo>
                <a:lnTo>
                  <a:pt x="787400" y="596900"/>
                </a:lnTo>
                <a:lnTo>
                  <a:pt x="800100" y="596900"/>
                </a:lnTo>
                <a:lnTo>
                  <a:pt x="800100" y="609600"/>
                </a:lnTo>
                <a:lnTo>
                  <a:pt x="812800" y="609600"/>
                </a:lnTo>
                <a:lnTo>
                  <a:pt x="812800" y="622300"/>
                </a:lnTo>
                <a:lnTo>
                  <a:pt x="825500" y="622300"/>
                </a:lnTo>
                <a:lnTo>
                  <a:pt x="838200" y="622300"/>
                </a:lnTo>
                <a:lnTo>
                  <a:pt x="838200" y="635000"/>
                </a:lnTo>
                <a:lnTo>
                  <a:pt x="850900" y="635000"/>
                </a:lnTo>
                <a:lnTo>
                  <a:pt x="850900" y="647700"/>
                </a:lnTo>
                <a:lnTo>
                  <a:pt x="863600" y="647700"/>
                </a:lnTo>
                <a:lnTo>
                  <a:pt x="876300" y="647700"/>
                </a:lnTo>
                <a:lnTo>
                  <a:pt x="876300" y="660400"/>
                </a:lnTo>
                <a:lnTo>
                  <a:pt x="889000" y="660400"/>
                </a:lnTo>
                <a:lnTo>
                  <a:pt x="889000" y="673100"/>
                </a:lnTo>
                <a:lnTo>
                  <a:pt x="901700" y="673100"/>
                </a:lnTo>
                <a:lnTo>
                  <a:pt x="901700" y="685800"/>
                </a:lnTo>
                <a:lnTo>
                  <a:pt x="914400" y="685800"/>
                </a:lnTo>
                <a:lnTo>
                  <a:pt x="914400" y="698500"/>
                </a:lnTo>
                <a:lnTo>
                  <a:pt x="927100" y="698500"/>
                </a:lnTo>
                <a:lnTo>
                  <a:pt x="927100" y="711200"/>
                </a:lnTo>
                <a:lnTo>
                  <a:pt x="939800" y="711200"/>
                </a:lnTo>
                <a:lnTo>
                  <a:pt x="939800" y="723900"/>
                </a:lnTo>
                <a:lnTo>
                  <a:pt x="939800" y="736600"/>
                </a:lnTo>
                <a:lnTo>
                  <a:pt x="927100" y="736600"/>
                </a:lnTo>
                <a:lnTo>
                  <a:pt x="914400" y="736600"/>
                </a:lnTo>
                <a:lnTo>
                  <a:pt x="914400" y="749300"/>
                </a:lnTo>
                <a:lnTo>
                  <a:pt x="901700" y="749300"/>
                </a:lnTo>
                <a:lnTo>
                  <a:pt x="889000" y="762000"/>
                </a:lnTo>
                <a:lnTo>
                  <a:pt x="889000" y="774700"/>
                </a:lnTo>
                <a:lnTo>
                  <a:pt x="876300" y="774700"/>
                </a:lnTo>
                <a:lnTo>
                  <a:pt x="876300" y="787400"/>
                </a:lnTo>
                <a:lnTo>
                  <a:pt x="876300" y="800100"/>
                </a:lnTo>
                <a:lnTo>
                  <a:pt x="876300" y="812800"/>
                </a:lnTo>
                <a:lnTo>
                  <a:pt x="876300" y="825500"/>
                </a:lnTo>
                <a:lnTo>
                  <a:pt x="863600" y="825500"/>
                </a:lnTo>
                <a:lnTo>
                  <a:pt x="863600" y="838200"/>
                </a:lnTo>
                <a:lnTo>
                  <a:pt x="863600" y="850900"/>
                </a:lnTo>
                <a:lnTo>
                  <a:pt x="850900" y="850900"/>
                </a:lnTo>
                <a:lnTo>
                  <a:pt x="850900" y="863600"/>
                </a:lnTo>
                <a:lnTo>
                  <a:pt x="850900" y="876300"/>
                </a:lnTo>
                <a:lnTo>
                  <a:pt x="850900" y="889000"/>
                </a:lnTo>
                <a:lnTo>
                  <a:pt x="850900" y="901700"/>
                </a:lnTo>
                <a:lnTo>
                  <a:pt x="850900" y="914400"/>
                </a:lnTo>
                <a:lnTo>
                  <a:pt x="850900" y="927100"/>
                </a:lnTo>
                <a:lnTo>
                  <a:pt x="850900" y="939800"/>
                </a:lnTo>
                <a:lnTo>
                  <a:pt x="850900" y="952500"/>
                </a:lnTo>
                <a:lnTo>
                  <a:pt x="850900" y="965200"/>
                </a:lnTo>
                <a:lnTo>
                  <a:pt x="850900" y="977900"/>
                </a:lnTo>
                <a:lnTo>
                  <a:pt x="850900" y="990600"/>
                </a:lnTo>
                <a:lnTo>
                  <a:pt x="850900" y="1003300"/>
                </a:lnTo>
                <a:lnTo>
                  <a:pt x="838200" y="1003300"/>
                </a:lnTo>
                <a:lnTo>
                  <a:pt x="838200" y="1016000"/>
                </a:lnTo>
                <a:lnTo>
                  <a:pt x="838200" y="1028700"/>
                </a:lnTo>
                <a:lnTo>
                  <a:pt x="838200" y="1041400"/>
                </a:lnTo>
                <a:lnTo>
                  <a:pt x="825500" y="1054100"/>
                </a:lnTo>
                <a:lnTo>
                  <a:pt x="825500" y="1066800"/>
                </a:lnTo>
                <a:lnTo>
                  <a:pt x="825500" y="1079500"/>
                </a:lnTo>
                <a:lnTo>
                  <a:pt x="825500" y="1092200"/>
                </a:lnTo>
                <a:lnTo>
                  <a:pt x="825500" y="1104900"/>
                </a:lnTo>
                <a:lnTo>
                  <a:pt x="825500" y="1117600"/>
                </a:lnTo>
                <a:lnTo>
                  <a:pt x="825500" y="1130300"/>
                </a:lnTo>
                <a:lnTo>
                  <a:pt x="825500" y="1143000"/>
                </a:lnTo>
                <a:lnTo>
                  <a:pt x="825500" y="1155700"/>
                </a:lnTo>
                <a:lnTo>
                  <a:pt x="825500" y="1168400"/>
                </a:lnTo>
                <a:lnTo>
                  <a:pt x="825500" y="1181100"/>
                </a:lnTo>
                <a:lnTo>
                  <a:pt x="825500" y="1193800"/>
                </a:lnTo>
                <a:lnTo>
                  <a:pt x="825500" y="1206500"/>
                </a:lnTo>
                <a:lnTo>
                  <a:pt x="812800" y="1206500"/>
                </a:lnTo>
                <a:lnTo>
                  <a:pt x="812800" y="1219200"/>
                </a:lnTo>
                <a:lnTo>
                  <a:pt x="812800" y="1231900"/>
                </a:lnTo>
                <a:lnTo>
                  <a:pt x="812800" y="1244600"/>
                </a:lnTo>
                <a:lnTo>
                  <a:pt x="812800" y="1257300"/>
                </a:lnTo>
                <a:lnTo>
                  <a:pt x="812800" y="1270000"/>
                </a:lnTo>
                <a:lnTo>
                  <a:pt x="800100" y="1282700"/>
                </a:lnTo>
                <a:lnTo>
                  <a:pt x="800100" y="1282700"/>
                </a:lnTo>
                <a:lnTo>
                  <a:pt x="800100" y="1295400"/>
                </a:lnTo>
                <a:lnTo>
                  <a:pt x="800100" y="1308100"/>
                </a:lnTo>
                <a:lnTo>
                  <a:pt x="787400" y="1320800"/>
                </a:lnTo>
                <a:lnTo>
                  <a:pt x="787400" y="1333500"/>
                </a:lnTo>
                <a:lnTo>
                  <a:pt x="787400" y="1346200"/>
                </a:lnTo>
                <a:lnTo>
                  <a:pt x="774700" y="1346200"/>
                </a:lnTo>
                <a:lnTo>
                  <a:pt x="774700" y="1358900"/>
                </a:lnTo>
                <a:lnTo>
                  <a:pt x="774700" y="1371600"/>
                </a:lnTo>
                <a:lnTo>
                  <a:pt x="774700" y="1384300"/>
                </a:lnTo>
                <a:lnTo>
                  <a:pt x="787400" y="1358900"/>
                </a:lnTo>
                <a:lnTo>
                  <a:pt x="787400" y="1346200"/>
                </a:lnTo>
                <a:lnTo>
                  <a:pt x="787400" y="1333500"/>
                </a:lnTo>
                <a:lnTo>
                  <a:pt x="800100" y="1320800"/>
                </a:lnTo>
                <a:lnTo>
                  <a:pt x="800100" y="1308100"/>
                </a:lnTo>
                <a:lnTo>
                  <a:pt x="812800" y="1295400"/>
                </a:lnTo>
                <a:lnTo>
                  <a:pt x="812800" y="1282700"/>
                </a:lnTo>
                <a:lnTo>
                  <a:pt x="812800" y="1270000"/>
                </a:lnTo>
                <a:lnTo>
                  <a:pt x="812800" y="1257300"/>
                </a:lnTo>
                <a:lnTo>
                  <a:pt x="812800" y="1257300"/>
                </a:lnTo>
                <a:lnTo>
                  <a:pt x="812800" y="1244600"/>
                </a:lnTo>
                <a:lnTo>
                  <a:pt x="812800" y="1231900"/>
                </a:lnTo>
                <a:lnTo>
                  <a:pt x="825500" y="1231900"/>
                </a:lnTo>
                <a:lnTo>
                  <a:pt x="825500" y="1219200"/>
                </a:lnTo>
                <a:lnTo>
                  <a:pt x="825500" y="1206500"/>
                </a:lnTo>
                <a:lnTo>
                  <a:pt x="825500" y="1193800"/>
                </a:lnTo>
                <a:lnTo>
                  <a:pt x="838200" y="1181100"/>
                </a:lnTo>
                <a:lnTo>
                  <a:pt x="838200" y="1168400"/>
                </a:lnTo>
                <a:lnTo>
                  <a:pt x="838200" y="1155700"/>
                </a:lnTo>
                <a:lnTo>
                  <a:pt x="838200" y="1143000"/>
                </a:lnTo>
                <a:lnTo>
                  <a:pt x="850900" y="1130300"/>
                </a:lnTo>
                <a:lnTo>
                  <a:pt x="850900" y="1117600"/>
                </a:lnTo>
                <a:lnTo>
                  <a:pt x="850900" y="1104900"/>
                </a:lnTo>
                <a:lnTo>
                  <a:pt x="850900" y="1092200"/>
                </a:lnTo>
                <a:lnTo>
                  <a:pt x="863600" y="1092200"/>
                </a:lnTo>
                <a:lnTo>
                  <a:pt x="863600" y="1079500"/>
                </a:lnTo>
                <a:lnTo>
                  <a:pt x="863600" y="1066800"/>
                </a:lnTo>
                <a:lnTo>
                  <a:pt x="876300" y="1066800"/>
                </a:lnTo>
                <a:lnTo>
                  <a:pt x="876300" y="1054100"/>
                </a:lnTo>
                <a:lnTo>
                  <a:pt x="876300" y="1041400"/>
                </a:lnTo>
                <a:lnTo>
                  <a:pt x="876300" y="1028700"/>
                </a:lnTo>
                <a:lnTo>
                  <a:pt x="889000" y="1028700"/>
                </a:lnTo>
                <a:lnTo>
                  <a:pt x="889000" y="1016000"/>
                </a:lnTo>
                <a:lnTo>
                  <a:pt x="889000" y="1003300"/>
                </a:lnTo>
                <a:lnTo>
                  <a:pt x="889000" y="990600"/>
                </a:lnTo>
                <a:lnTo>
                  <a:pt x="889000" y="977900"/>
                </a:lnTo>
                <a:lnTo>
                  <a:pt x="889000" y="965200"/>
                </a:lnTo>
                <a:lnTo>
                  <a:pt x="889000" y="952500"/>
                </a:lnTo>
                <a:lnTo>
                  <a:pt x="889000" y="939800"/>
                </a:lnTo>
                <a:lnTo>
                  <a:pt x="889000" y="927100"/>
                </a:lnTo>
                <a:lnTo>
                  <a:pt x="889000" y="914400"/>
                </a:lnTo>
                <a:lnTo>
                  <a:pt x="901700" y="914400"/>
                </a:lnTo>
                <a:lnTo>
                  <a:pt x="901700" y="901700"/>
                </a:lnTo>
                <a:lnTo>
                  <a:pt x="901700" y="889000"/>
                </a:lnTo>
                <a:lnTo>
                  <a:pt x="901700" y="876300"/>
                </a:lnTo>
                <a:lnTo>
                  <a:pt x="901700" y="863600"/>
                </a:lnTo>
                <a:lnTo>
                  <a:pt x="914400" y="863600"/>
                </a:lnTo>
                <a:lnTo>
                  <a:pt x="914400" y="850900"/>
                </a:lnTo>
                <a:lnTo>
                  <a:pt x="927100" y="850900"/>
                </a:lnTo>
                <a:lnTo>
                  <a:pt x="927100" y="838200"/>
                </a:lnTo>
                <a:lnTo>
                  <a:pt x="939800" y="838200"/>
                </a:lnTo>
                <a:lnTo>
                  <a:pt x="939800" y="825500"/>
                </a:lnTo>
                <a:lnTo>
                  <a:pt x="952500" y="825500"/>
                </a:lnTo>
                <a:lnTo>
                  <a:pt x="952500" y="812800"/>
                </a:lnTo>
                <a:lnTo>
                  <a:pt x="965200" y="812800"/>
                </a:lnTo>
                <a:lnTo>
                  <a:pt x="965200" y="800100"/>
                </a:lnTo>
                <a:lnTo>
                  <a:pt x="965200" y="787400"/>
                </a:lnTo>
                <a:lnTo>
                  <a:pt x="977900" y="787400"/>
                </a:lnTo>
                <a:lnTo>
                  <a:pt x="977900" y="774700"/>
                </a:lnTo>
                <a:lnTo>
                  <a:pt x="990600" y="774700"/>
                </a:lnTo>
                <a:lnTo>
                  <a:pt x="990600" y="762000"/>
                </a:lnTo>
                <a:lnTo>
                  <a:pt x="990600" y="749300"/>
                </a:lnTo>
                <a:lnTo>
                  <a:pt x="1003300" y="736600"/>
                </a:lnTo>
                <a:lnTo>
                  <a:pt x="990600" y="736600"/>
                </a:lnTo>
                <a:lnTo>
                  <a:pt x="1003300" y="723900"/>
                </a:lnTo>
                <a:lnTo>
                  <a:pt x="1003300" y="711200"/>
                </a:lnTo>
                <a:lnTo>
                  <a:pt x="1003300" y="698500"/>
                </a:lnTo>
                <a:lnTo>
                  <a:pt x="1016000" y="698500"/>
                </a:lnTo>
                <a:lnTo>
                  <a:pt x="1016000" y="685800"/>
                </a:lnTo>
                <a:lnTo>
                  <a:pt x="1028700" y="673100"/>
                </a:lnTo>
                <a:lnTo>
                  <a:pt x="1028700" y="660400"/>
                </a:lnTo>
                <a:lnTo>
                  <a:pt x="1041400" y="660400"/>
                </a:lnTo>
                <a:lnTo>
                  <a:pt x="1041400" y="647700"/>
                </a:lnTo>
                <a:lnTo>
                  <a:pt x="1028700" y="647700"/>
                </a:lnTo>
                <a:lnTo>
                  <a:pt x="1016000" y="647700"/>
                </a:lnTo>
                <a:lnTo>
                  <a:pt x="1003300" y="647700"/>
                </a:lnTo>
                <a:lnTo>
                  <a:pt x="990600" y="647700"/>
                </a:lnTo>
                <a:lnTo>
                  <a:pt x="977900" y="647700"/>
                </a:lnTo>
                <a:lnTo>
                  <a:pt x="977900" y="635000"/>
                </a:lnTo>
                <a:lnTo>
                  <a:pt x="965200" y="635000"/>
                </a:lnTo>
                <a:lnTo>
                  <a:pt x="952500" y="635000"/>
                </a:lnTo>
                <a:lnTo>
                  <a:pt x="952500" y="622300"/>
                </a:lnTo>
                <a:lnTo>
                  <a:pt x="939800" y="622300"/>
                </a:lnTo>
                <a:lnTo>
                  <a:pt x="927100" y="622300"/>
                </a:lnTo>
                <a:lnTo>
                  <a:pt x="927100" y="609600"/>
                </a:lnTo>
                <a:lnTo>
                  <a:pt x="914400" y="609600"/>
                </a:lnTo>
                <a:lnTo>
                  <a:pt x="914400" y="596900"/>
                </a:lnTo>
                <a:lnTo>
                  <a:pt x="901700" y="584200"/>
                </a:lnTo>
                <a:lnTo>
                  <a:pt x="889000" y="571500"/>
                </a:lnTo>
                <a:lnTo>
                  <a:pt x="876300" y="558800"/>
                </a:lnTo>
                <a:lnTo>
                  <a:pt x="863600" y="558800"/>
                </a:lnTo>
                <a:lnTo>
                  <a:pt x="863600" y="546100"/>
                </a:lnTo>
                <a:lnTo>
                  <a:pt x="850900" y="546100"/>
                </a:lnTo>
                <a:lnTo>
                  <a:pt x="850900" y="533400"/>
                </a:lnTo>
                <a:lnTo>
                  <a:pt x="838200" y="533400"/>
                </a:lnTo>
                <a:lnTo>
                  <a:pt x="838200" y="520700"/>
                </a:lnTo>
                <a:lnTo>
                  <a:pt x="838200" y="520700"/>
                </a:lnTo>
                <a:lnTo>
                  <a:pt x="825500" y="508000"/>
                </a:lnTo>
                <a:lnTo>
                  <a:pt x="825500" y="495300"/>
                </a:lnTo>
                <a:lnTo>
                  <a:pt x="812800" y="495300"/>
                </a:lnTo>
                <a:lnTo>
                  <a:pt x="800100" y="495300"/>
                </a:lnTo>
                <a:lnTo>
                  <a:pt x="800100" y="482600"/>
                </a:lnTo>
                <a:lnTo>
                  <a:pt x="787400" y="482600"/>
                </a:lnTo>
                <a:lnTo>
                  <a:pt x="774700" y="482600"/>
                </a:lnTo>
                <a:lnTo>
                  <a:pt x="774700" y="469900"/>
                </a:lnTo>
                <a:lnTo>
                  <a:pt x="762000" y="469900"/>
                </a:lnTo>
                <a:lnTo>
                  <a:pt x="749300" y="457200"/>
                </a:lnTo>
                <a:lnTo>
                  <a:pt x="736600" y="457200"/>
                </a:lnTo>
                <a:lnTo>
                  <a:pt x="723900" y="457200"/>
                </a:lnTo>
                <a:lnTo>
                  <a:pt x="711200" y="444500"/>
                </a:lnTo>
                <a:lnTo>
                  <a:pt x="698500" y="444500"/>
                </a:lnTo>
                <a:lnTo>
                  <a:pt x="698500" y="431800"/>
                </a:lnTo>
                <a:lnTo>
                  <a:pt x="685800" y="431800"/>
                </a:lnTo>
                <a:lnTo>
                  <a:pt x="673100" y="431800"/>
                </a:lnTo>
                <a:lnTo>
                  <a:pt x="673100" y="419100"/>
                </a:lnTo>
                <a:lnTo>
                  <a:pt x="660400" y="419100"/>
                </a:lnTo>
                <a:lnTo>
                  <a:pt x="660400" y="406400"/>
                </a:lnTo>
                <a:lnTo>
                  <a:pt x="647700" y="393700"/>
                </a:lnTo>
                <a:lnTo>
                  <a:pt x="647700" y="381000"/>
                </a:lnTo>
                <a:lnTo>
                  <a:pt x="635000" y="381000"/>
                </a:lnTo>
                <a:lnTo>
                  <a:pt x="635000" y="368300"/>
                </a:lnTo>
                <a:lnTo>
                  <a:pt x="622300" y="368300"/>
                </a:lnTo>
                <a:lnTo>
                  <a:pt x="622300" y="355600"/>
                </a:lnTo>
                <a:lnTo>
                  <a:pt x="609600" y="355600"/>
                </a:lnTo>
                <a:lnTo>
                  <a:pt x="609600" y="342900"/>
                </a:lnTo>
                <a:lnTo>
                  <a:pt x="596900" y="342900"/>
                </a:lnTo>
                <a:lnTo>
                  <a:pt x="596900" y="330200"/>
                </a:lnTo>
                <a:lnTo>
                  <a:pt x="584200" y="330200"/>
                </a:lnTo>
                <a:lnTo>
                  <a:pt x="571500" y="330200"/>
                </a:lnTo>
                <a:lnTo>
                  <a:pt x="571500" y="317500"/>
                </a:lnTo>
                <a:lnTo>
                  <a:pt x="558800" y="317500"/>
                </a:lnTo>
                <a:lnTo>
                  <a:pt x="558800" y="304800"/>
                </a:lnTo>
                <a:lnTo>
                  <a:pt x="546100" y="304800"/>
                </a:lnTo>
                <a:lnTo>
                  <a:pt x="533400" y="304800"/>
                </a:lnTo>
                <a:lnTo>
                  <a:pt x="533400" y="292100"/>
                </a:lnTo>
                <a:lnTo>
                  <a:pt x="520700" y="292100"/>
                </a:lnTo>
                <a:lnTo>
                  <a:pt x="508000" y="292100"/>
                </a:lnTo>
                <a:lnTo>
                  <a:pt x="508000" y="279400"/>
                </a:lnTo>
                <a:lnTo>
                  <a:pt x="495300" y="279400"/>
                </a:lnTo>
                <a:lnTo>
                  <a:pt x="482600" y="279400"/>
                </a:lnTo>
                <a:lnTo>
                  <a:pt x="482600" y="266700"/>
                </a:lnTo>
                <a:lnTo>
                  <a:pt x="469900" y="266700"/>
                </a:lnTo>
                <a:lnTo>
                  <a:pt x="457200" y="266700"/>
                </a:lnTo>
                <a:lnTo>
                  <a:pt x="457200" y="254000"/>
                </a:lnTo>
                <a:lnTo>
                  <a:pt x="444500" y="254000"/>
                </a:lnTo>
                <a:lnTo>
                  <a:pt x="431800" y="254000"/>
                </a:lnTo>
                <a:lnTo>
                  <a:pt x="431800" y="254000"/>
                </a:lnTo>
                <a:lnTo>
                  <a:pt x="431800" y="241300"/>
                </a:lnTo>
                <a:lnTo>
                  <a:pt x="419100" y="241300"/>
                </a:lnTo>
                <a:lnTo>
                  <a:pt x="406400" y="241300"/>
                </a:lnTo>
                <a:lnTo>
                  <a:pt x="406400" y="228600"/>
                </a:lnTo>
                <a:lnTo>
                  <a:pt x="393700" y="228600"/>
                </a:lnTo>
                <a:lnTo>
                  <a:pt x="393700" y="215900"/>
                </a:lnTo>
                <a:lnTo>
                  <a:pt x="381000" y="215900"/>
                </a:lnTo>
                <a:lnTo>
                  <a:pt x="381000" y="203200"/>
                </a:lnTo>
                <a:lnTo>
                  <a:pt x="368300" y="203200"/>
                </a:lnTo>
                <a:lnTo>
                  <a:pt x="368300" y="190500"/>
                </a:lnTo>
                <a:lnTo>
                  <a:pt x="355600" y="190500"/>
                </a:lnTo>
                <a:lnTo>
                  <a:pt x="355600" y="177800"/>
                </a:lnTo>
                <a:lnTo>
                  <a:pt x="355600" y="165100"/>
                </a:lnTo>
                <a:lnTo>
                  <a:pt x="342900" y="165100"/>
                </a:lnTo>
                <a:lnTo>
                  <a:pt x="342900" y="152400"/>
                </a:lnTo>
                <a:lnTo>
                  <a:pt x="330200" y="152400"/>
                </a:lnTo>
                <a:lnTo>
                  <a:pt x="330200" y="139700"/>
                </a:lnTo>
                <a:lnTo>
                  <a:pt x="317500" y="139700"/>
                </a:lnTo>
                <a:lnTo>
                  <a:pt x="304800" y="127000"/>
                </a:lnTo>
                <a:lnTo>
                  <a:pt x="304800" y="127000"/>
                </a:lnTo>
                <a:lnTo>
                  <a:pt x="292100" y="127000"/>
                </a:lnTo>
                <a:lnTo>
                  <a:pt x="279400" y="127000"/>
                </a:lnTo>
                <a:lnTo>
                  <a:pt x="266700" y="127000"/>
                </a:lnTo>
                <a:lnTo>
                  <a:pt x="254000" y="127000"/>
                </a:lnTo>
                <a:lnTo>
                  <a:pt x="241300" y="127000"/>
                </a:lnTo>
                <a:lnTo>
                  <a:pt x="228600" y="114300"/>
                </a:lnTo>
                <a:lnTo>
                  <a:pt x="215900" y="114300"/>
                </a:lnTo>
                <a:lnTo>
                  <a:pt x="203200" y="114300"/>
                </a:lnTo>
                <a:lnTo>
                  <a:pt x="190500" y="114300"/>
                </a:lnTo>
                <a:lnTo>
                  <a:pt x="190500" y="101600"/>
                </a:lnTo>
                <a:lnTo>
                  <a:pt x="177800" y="101600"/>
                </a:lnTo>
                <a:lnTo>
                  <a:pt x="165100" y="101600"/>
                </a:lnTo>
                <a:lnTo>
                  <a:pt x="165100" y="88900"/>
                </a:lnTo>
                <a:lnTo>
                  <a:pt x="152400" y="88900"/>
                </a:lnTo>
                <a:lnTo>
                  <a:pt x="139700" y="76200"/>
                </a:lnTo>
                <a:lnTo>
                  <a:pt x="127000" y="76200"/>
                </a:lnTo>
                <a:lnTo>
                  <a:pt x="114300" y="76200"/>
                </a:lnTo>
                <a:lnTo>
                  <a:pt x="114300" y="63500"/>
                </a:lnTo>
                <a:lnTo>
                  <a:pt x="101600" y="63500"/>
                </a:lnTo>
                <a:lnTo>
                  <a:pt x="88900" y="63500"/>
                </a:lnTo>
                <a:lnTo>
                  <a:pt x="76200" y="63500"/>
                </a:lnTo>
                <a:lnTo>
                  <a:pt x="76200" y="50800"/>
                </a:lnTo>
                <a:lnTo>
                  <a:pt x="63500" y="50800"/>
                </a:lnTo>
                <a:lnTo>
                  <a:pt x="50800" y="38100"/>
                </a:lnTo>
                <a:lnTo>
                  <a:pt x="38100" y="38100"/>
                </a:lnTo>
                <a:lnTo>
                  <a:pt x="38100" y="25400"/>
                </a:lnTo>
                <a:lnTo>
                  <a:pt x="25400" y="25400"/>
                </a:lnTo>
                <a:lnTo>
                  <a:pt x="25400" y="12700"/>
                </a:lnTo>
                <a:lnTo>
                  <a:pt x="12700" y="12700"/>
                </a:lnTo>
                <a:lnTo>
                  <a:pt x="12700" y="0"/>
                </a:lnTo>
              </a:path>
            </a:pathLst>
          </a:custGeom>
          <a:ln w="165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1331640" y="188640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 </a:t>
            </a:r>
            <a:r>
              <a:rPr lang="cs-CZ" sz="2400" dirty="0" err="1" smtClean="0"/>
              <a:t>lo</a:t>
            </a:r>
            <a:r>
              <a:rPr lang="cs-CZ" sz="2400" dirty="0" smtClean="0"/>
              <a:t> largo de </a:t>
            </a:r>
            <a:r>
              <a:rPr lang="cs-CZ" sz="2400" dirty="0" err="1" smtClean="0"/>
              <a:t>miles</a:t>
            </a:r>
            <a:r>
              <a:rPr lang="cs-CZ" sz="2400" dirty="0" smtClean="0"/>
              <a:t> de </a:t>
            </a:r>
            <a:r>
              <a:rPr lang="cs-CZ" sz="2400" dirty="0" err="1" smtClean="0"/>
              <a:t>aňos</a:t>
            </a:r>
            <a:r>
              <a:rPr lang="cs-CZ" sz="2400" dirty="0" smtClean="0"/>
              <a:t> (2500 </a:t>
            </a:r>
            <a:r>
              <a:rPr lang="cs-CZ" sz="2400" dirty="0" err="1" smtClean="0"/>
              <a:t>a.c</a:t>
            </a:r>
            <a:r>
              <a:rPr lang="cs-CZ" sz="2400" dirty="0" smtClean="0"/>
              <a:t>. – </a:t>
            </a:r>
            <a:r>
              <a:rPr lang="cs-CZ" sz="2400" dirty="0" err="1" smtClean="0"/>
              <a:t>sg</a:t>
            </a:r>
            <a:r>
              <a:rPr lang="cs-CZ" sz="2400" dirty="0" smtClean="0"/>
              <a:t> XV) en el </a:t>
            </a:r>
            <a:r>
              <a:rPr lang="cs-CZ" sz="2400" dirty="0" err="1" smtClean="0"/>
              <a:t>territorio</a:t>
            </a:r>
            <a:r>
              <a:rPr lang="cs-CZ" sz="2400" dirty="0" smtClean="0"/>
              <a:t> de </a:t>
            </a:r>
            <a:r>
              <a:rPr lang="cs-CZ" sz="2400" dirty="0" err="1"/>
              <a:t>M</a:t>
            </a:r>
            <a:r>
              <a:rPr lang="cs-CZ" sz="2400" dirty="0" err="1" smtClean="0"/>
              <a:t>ezoamérica</a:t>
            </a:r>
            <a:r>
              <a:rPr lang="cs-CZ" sz="2400" dirty="0" smtClean="0"/>
              <a:t> y </a:t>
            </a:r>
            <a:r>
              <a:rPr lang="cs-CZ" sz="2400" dirty="0" err="1" smtClean="0"/>
              <a:t>América</a:t>
            </a:r>
            <a:r>
              <a:rPr lang="cs-CZ" sz="2400" dirty="0" smtClean="0"/>
              <a:t> </a:t>
            </a:r>
            <a:r>
              <a:rPr lang="cs-CZ" sz="2400" dirty="0" err="1" smtClean="0"/>
              <a:t>del</a:t>
            </a:r>
            <a:r>
              <a:rPr lang="cs-CZ" sz="2400" dirty="0" smtClean="0"/>
              <a:t> </a:t>
            </a:r>
            <a:r>
              <a:rPr lang="cs-CZ" sz="2400" dirty="0" err="1" smtClean="0"/>
              <a:t>sur</a:t>
            </a:r>
            <a:r>
              <a:rPr lang="cs-CZ" sz="2400" dirty="0" smtClean="0"/>
              <a:t> se </a:t>
            </a:r>
            <a:r>
              <a:rPr lang="cs-CZ" sz="2400" dirty="0" err="1" smtClean="0"/>
              <a:t>iban</a:t>
            </a:r>
            <a:r>
              <a:rPr lang="cs-CZ" sz="2400" dirty="0" smtClean="0"/>
              <a:t> </a:t>
            </a:r>
            <a:r>
              <a:rPr lang="cs-CZ" sz="2400" dirty="0" err="1" smtClean="0"/>
              <a:t>formando</a:t>
            </a:r>
            <a:r>
              <a:rPr lang="cs-CZ" sz="2400" dirty="0" smtClean="0"/>
              <a:t> </a:t>
            </a:r>
            <a:r>
              <a:rPr lang="cs-CZ" sz="2400" dirty="0" err="1" smtClean="0"/>
              <a:t>civilizaciones</a:t>
            </a:r>
            <a:r>
              <a:rPr lang="cs-CZ" sz="2400" dirty="0" smtClean="0"/>
              <a:t> de </a:t>
            </a:r>
            <a:r>
              <a:rPr lang="cs-CZ" sz="2400" dirty="0" err="1" smtClean="0"/>
              <a:t>alto</a:t>
            </a:r>
            <a:r>
              <a:rPr lang="cs-CZ" sz="2400" dirty="0" smtClean="0"/>
              <a:t> </a:t>
            </a:r>
            <a:r>
              <a:rPr lang="cs-CZ" sz="2400" dirty="0" err="1" smtClean="0"/>
              <a:t>nivel</a:t>
            </a:r>
            <a:r>
              <a:rPr lang="cs-CZ" sz="2400" dirty="0" smtClean="0"/>
              <a:t> </a:t>
            </a:r>
            <a:r>
              <a:rPr lang="cs-CZ" sz="2400" dirty="0" err="1" smtClean="0"/>
              <a:t>cultural</a:t>
            </a:r>
            <a:r>
              <a:rPr lang="cs-CZ" sz="24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082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8" grpId="0" animBg="1"/>
      <p:bldP spid="109" grpId="0" animBg="1"/>
      <p:bldP spid="1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0/03/El_Castillo_Chitzen_It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56" y="332656"/>
            <a:ext cx="518011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75718" y="982051"/>
            <a:ext cx="3411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  </a:t>
            </a:r>
            <a:r>
              <a:rPr lang="cs-CZ" sz="2400" dirty="0" err="1" smtClean="0"/>
              <a:t>Yucatán</a:t>
            </a:r>
            <a:r>
              <a:rPr lang="cs-CZ" sz="2400" dirty="0" smtClean="0"/>
              <a:t>, Guatemala,</a:t>
            </a:r>
          </a:p>
          <a:p>
            <a:r>
              <a:rPr lang="cs-CZ" sz="2400" dirty="0" smtClean="0"/>
              <a:t>Honduras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49942" y="1821400"/>
            <a:ext cx="3437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400" dirty="0" err="1" smtClean="0"/>
              <a:t>Construían</a:t>
            </a:r>
            <a:r>
              <a:rPr lang="cs-CZ" sz="2400" dirty="0" smtClean="0"/>
              <a:t> </a:t>
            </a:r>
            <a:r>
              <a:rPr lang="cs-CZ" sz="2400" dirty="0" err="1" smtClean="0"/>
              <a:t>grandes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templos</a:t>
            </a:r>
            <a:r>
              <a:rPr lang="cs-CZ" sz="2400" dirty="0" smtClean="0"/>
              <a:t> (</a:t>
            </a:r>
            <a:r>
              <a:rPr lang="cs-CZ" sz="2400" dirty="0" err="1" smtClean="0"/>
              <a:t>Chitzen</a:t>
            </a:r>
            <a:r>
              <a:rPr lang="cs-CZ" sz="2400" dirty="0" smtClean="0"/>
              <a:t> </a:t>
            </a:r>
            <a:r>
              <a:rPr lang="cs-CZ" sz="2400" dirty="0" err="1" smtClean="0"/>
              <a:t>Izá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en forma de </a:t>
            </a:r>
            <a:r>
              <a:rPr lang="cs-CZ" sz="2400" dirty="0" err="1" smtClean="0"/>
              <a:t>pirámides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3616" y="3020759"/>
            <a:ext cx="3557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400" dirty="0" smtClean="0"/>
              <a:t>Las </a:t>
            </a:r>
            <a:r>
              <a:rPr lang="cs-CZ" sz="2400" dirty="0" err="1" smtClean="0"/>
              <a:t>ciudades</a:t>
            </a:r>
            <a:r>
              <a:rPr lang="cs-CZ" sz="2400" dirty="0" smtClean="0"/>
              <a:t> </a:t>
            </a:r>
            <a:r>
              <a:rPr lang="cs-CZ" sz="2400" dirty="0" err="1" smtClean="0"/>
              <a:t>servían</a:t>
            </a:r>
            <a:endParaRPr lang="cs-CZ" sz="2400" dirty="0" smtClean="0"/>
          </a:p>
          <a:p>
            <a:r>
              <a:rPr lang="cs-CZ" sz="2400" dirty="0" smtClean="0"/>
              <a:t>para </a:t>
            </a:r>
            <a:r>
              <a:rPr lang="cs-CZ" sz="2400" dirty="0" err="1" smtClean="0"/>
              <a:t>mantener</a:t>
            </a:r>
            <a:r>
              <a:rPr lang="cs-CZ" sz="2400" dirty="0" smtClean="0"/>
              <a:t> el </a:t>
            </a:r>
            <a:r>
              <a:rPr lang="cs-CZ" sz="2400" dirty="0" err="1" smtClean="0"/>
              <a:t>culto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más</a:t>
            </a:r>
            <a:r>
              <a:rPr lang="cs-CZ" sz="2400" dirty="0" smtClean="0"/>
              <a:t> </a:t>
            </a:r>
            <a:r>
              <a:rPr lang="cs-CZ" sz="2400" dirty="0" err="1" smtClean="0"/>
              <a:t>que</a:t>
            </a:r>
            <a:r>
              <a:rPr lang="cs-CZ" sz="2400" dirty="0" smtClean="0"/>
              <a:t> para </a:t>
            </a:r>
            <a:r>
              <a:rPr lang="cs-CZ" sz="2400" dirty="0" err="1" smtClean="0"/>
              <a:t>vivir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31533" y="4221088"/>
            <a:ext cx="8913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La </a:t>
            </a:r>
            <a:r>
              <a:rPr lang="cs-CZ" sz="2400" dirty="0" err="1" smtClean="0"/>
              <a:t>economía</a:t>
            </a:r>
            <a:r>
              <a:rPr lang="cs-CZ" sz="2400" dirty="0" smtClean="0"/>
              <a:t> se </a:t>
            </a:r>
            <a:r>
              <a:rPr lang="cs-CZ" sz="2400" dirty="0" err="1" smtClean="0"/>
              <a:t>basaba</a:t>
            </a:r>
            <a:r>
              <a:rPr lang="cs-CZ" sz="2400" dirty="0" smtClean="0"/>
              <a:t> en el </a:t>
            </a:r>
            <a:r>
              <a:rPr lang="cs-CZ" sz="2400" dirty="0" err="1" smtClean="0"/>
              <a:t>cultivo</a:t>
            </a:r>
            <a:r>
              <a:rPr lang="cs-CZ" sz="2400" dirty="0" smtClean="0"/>
              <a:t> de </a:t>
            </a:r>
            <a:r>
              <a:rPr lang="cs-CZ" sz="2400" dirty="0" err="1" smtClean="0"/>
              <a:t>maíz</a:t>
            </a:r>
            <a:r>
              <a:rPr lang="cs-CZ" sz="2400" dirty="0" smtClean="0"/>
              <a:t>, se </a:t>
            </a:r>
            <a:r>
              <a:rPr lang="cs-CZ" sz="2400" dirty="0" err="1" smtClean="0"/>
              <a:t>pagaba</a:t>
            </a:r>
            <a:r>
              <a:rPr lang="cs-CZ" sz="2400" dirty="0" smtClean="0"/>
              <a:t> con </a:t>
            </a:r>
          </a:p>
          <a:p>
            <a:r>
              <a:rPr lang="cs-CZ" sz="2400" dirty="0" err="1" smtClean="0"/>
              <a:t>granos</a:t>
            </a:r>
            <a:r>
              <a:rPr lang="cs-CZ" sz="2400" dirty="0" smtClean="0"/>
              <a:t> de </a:t>
            </a:r>
            <a:r>
              <a:rPr lang="cs-CZ" sz="2400" dirty="0" err="1" smtClean="0"/>
              <a:t>cacao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9942" y="5301208"/>
            <a:ext cx="8743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La </a:t>
            </a:r>
            <a:r>
              <a:rPr lang="cs-CZ" sz="2400" dirty="0" err="1" smtClean="0"/>
              <a:t>sociedad</a:t>
            </a:r>
            <a:r>
              <a:rPr lang="cs-CZ" sz="2400" dirty="0" smtClean="0"/>
              <a:t> se </a:t>
            </a:r>
            <a:r>
              <a:rPr lang="cs-CZ" sz="2400" dirty="0" err="1" smtClean="0"/>
              <a:t>dividía</a:t>
            </a:r>
            <a:r>
              <a:rPr lang="cs-CZ" sz="2400" dirty="0" smtClean="0"/>
              <a:t> en la </a:t>
            </a:r>
            <a:r>
              <a:rPr lang="cs-CZ" sz="2400" dirty="0" err="1" smtClean="0"/>
              <a:t>família</a:t>
            </a:r>
            <a:r>
              <a:rPr lang="cs-CZ" sz="2400" dirty="0" smtClean="0"/>
              <a:t> </a:t>
            </a:r>
            <a:r>
              <a:rPr lang="cs-CZ" sz="2400" dirty="0" err="1" smtClean="0"/>
              <a:t>real</a:t>
            </a:r>
            <a:r>
              <a:rPr lang="cs-CZ" sz="2400" dirty="0" smtClean="0"/>
              <a:t>, los </a:t>
            </a:r>
            <a:r>
              <a:rPr lang="cs-CZ" sz="2400" dirty="0" err="1" smtClean="0">
                <a:solidFill>
                  <a:srgbClr val="FF0000"/>
                </a:solidFill>
                <a:hlinkClick r:id="rId3" action="ppaction://hlinksldjump"/>
              </a:rPr>
              <a:t>sacerdotes</a:t>
            </a:r>
            <a:r>
              <a:rPr lang="cs-CZ" sz="2400" dirty="0" smtClean="0"/>
              <a:t>,</a:t>
            </a:r>
          </a:p>
          <a:p>
            <a:r>
              <a:rPr lang="cs-CZ" sz="2400" dirty="0" smtClean="0"/>
              <a:t>la </a:t>
            </a:r>
            <a:r>
              <a:rPr lang="cs-CZ" sz="2400" dirty="0" err="1" smtClean="0"/>
              <a:t>casta</a:t>
            </a:r>
            <a:r>
              <a:rPr lang="cs-CZ" sz="2400" dirty="0" smtClean="0"/>
              <a:t> media (</a:t>
            </a:r>
            <a:r>
              <a:rPr lang="cs-CZ" sz="2400" dirty="0" err="1" smtClean="0"/>
              <a:t>artesanos</a:t>
            </a:r>
            <a:r>
              <a:rPr lang="cs-CZ" sz="2400" dirty="0" smtClean="0"/>
              <a:t>, </a:t>
            </a:r>
            <a:r>
              <a:rPr lang="cs-CZ" sz="2400" dirty="0" err="1" smtClean="0"/>
              <a:t>funcionarios</a:t>
            </a:r>
            <a:r>
              <a:rPr lang="cs-CZ" sz="2400" dirty="0" smtClean="0"/>
              <a:t>), </a:t>
            </a:r>
            <a:r>
              <a:rPr lang="cs-CZ" sz="2400" dirty="0" err="1" smtClean="0"/>
              <a:t>guerreros</a:t>
            </a:r>
            <a:r>
              <a:rPr lang="cs-CZ" sz="2400" dirty="0" smtClean="0"/>
              <a:t> y </a:t>
            </a:r>
            <a:r>
              <a:rPr lang="cs-CZ" sz="2400" dirty="0" err="1" smtClean="0"/>
              <a:t>esclavos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>
            <a:off x="310835" y="116632"/>
            <a:ext cx="2316949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Los </a:t>
            </a:r>
            <a:r>
              <a:rPr lang="cs-CZ" sz="3200" dirty="0" err="1" smtClean="0"/>
              <a:t>Mayas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9605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476672"/>
            <a:ext cx="2744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La </a:t>
            </a:r>
            <a:r>
              <a:rPr lang="cs-CZ" sz="2800" dirty="0" err="1" smtClean="0"/>
              <a:t>cultura</a:t>
            </a:r>
            <a:r>
              <a:rPr lang="cs-CZ" sz="2800" dirty="0" smtClean="0"/>
              <a:t> </a:t>
            </a:r>
            <a:r>
              <a:rPr lang="cs-CZ" sz="2800" dirty="0" err="1" smtClean="0"/>
              <a:t>maya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847941" y="2173506"/>
            <a:ext cx="2283899" cy="7514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Matemáticas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09695" y="2360900"/>
            <a:ext cx="4709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- </a:t>
            </a:r>
            <a:r>
              <a:rPr lang="cs-CZ" sz="2400" dirty="0" err="1" smtClean="0"/>
              <a:t>fueron</a:t>
            </a:r>
            <a:r>
              <a:rPr lang="cs-CZ" sz="2400" dirty="0" smtClean="0"/>
              <a:t> los </a:t>
            </a:r>
            <a:r>
              <a:rPr lang="cs-CZ" sz="2400" dirty="0" err="1" smtClean="0"/>
              <a:t>inventores</a:t>
            </a:r>
            <a:r>
              <a:rPr lang="cs-CZ" sz="2400" dirty="0" smtClean="0"/>
              <a:t> </a:t>
            </a:r>
            <a:r>
              <a:rPr lang="cs-CZ" sz="2400" dirty="0" err="1" smtClean="0"/>
              <a:t>del</a:t>
            </a:r>
            <a:r>
              <a:rPr lang="cs-CZ" sz="2400" dirty="0" smtClean="0"/>
              <a:t> „</a:t>
            </a:r>
            <a:r>
              <a:rPr lang="cs-CZ" sz="2400" dirty="0" err="1" smtClean="0"/>
              <a:t>cero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sp>
        <p:nvSpPr>
          <p:cNvPr id="7" name="Zaoblený obdélník 6">
            <a:hlinkClick r:id="rId2"/>
          </p:cNvPr>
          <p:cNvSpPr/>
          <p:nvPr/>
        </p:nvSpPr>
        <p:spPr>
          <a:xfrm>
            <a:off x="855718" y="3284984"/>
            <a:ext cx="2283899" cy="7514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Astrología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302315" y="3429870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-</a:t>
            </a:r>
            <a:r>
              <a:rPr lang="cs-CZ" dirty="0" smtClean="0"/>
              <a:t> </a:t>
            </a:r>
            <a:r>
              <a:rPr lang="cs-CZ" sz="2400" dirty="0" err="1" smtClean="0"/>
              <a:t>utilizaban</a:t>
            </a:r>
            <a:r>
              <a:rPr lang="cs-CZ" sz="2400" dirty="0" smtClean="0"/>
              <a:t> </a:t>
            </a:r>
            <a:r>
              <a:rPr lang="cs-CZ" sz="2400" dirty="0" err="1" smtClean="0"/>
              <a:t>un</a:t>
            </a:r>
            <a:r>
              <a:rPr lang="cs-CZ" sz="2400" dirty="0" smtClean="0"/>
              <a:t> </a:t>
            </a:r>
            <a:r>
              <a:rPr lang="cs-CZ" sz="2400" dirty="0" err="1" smtClean="0"/>
              <a:t>calendario</a:t>
            </a:r>
            <a:r>
              <a:rPr lang="cs-CZ" sz="2400" dirty="0" smtClean="0"/>
              <a:t> </a:t>
            </a:r>
            <a:r>
              <a:rPr lang="cs-CZ" sz="2400" dirty="0" err="1" smtClean="0"/>
              <a:t>muy</a:t>
            </a:r>
            <a:r>
              <a:rPr lang="cs-CZ" sz="2400" dirty="0" smtClean="0"/>
              <a:t> </a:t>
            </a:r>
            <a:r>
              <a:rPr lang="cs-CZ" sz="2400" dirty="0" err="1" smtClean="0"/>
              <a:t>exacto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825796" y="4437982"/>
            <a:ext cx="2283899" cy="75143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Lengua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352043" y="4437982"/>
            <a:ext cx="301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</a:t>
            </a:r>
            <a:r>
              <a:rPr lang="cs-CZ" sz="2400" dirty="0" err="1" smtClean="0"/>
              <a:t>hablaban</a:t>
            </a:r>
            <a:r>
              <a:rPr lang="cs-CZ" sz="2400" dirty="0" smtClean="0"/>
              <a:t> el „</a:t>
            </a:r>
            <a:r>
              <a:rPr lang="cs-CZ" sz="2400" dirty="0" err="1" smtClean="0"/>
              <a:t>maya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pic>
        <p:nvPicPr>
          <p:cNvPr id="3074" name="Picture 2" descr="http://upload.wikimedia.org/wikipedia/commons/e/ef/Calendario_may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31" y="4036422"/>
            <a:ext cx="25908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1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44201" y="303535"/>
            <a:ext cx="3523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 smtClean="0"/>
              <a:t>Historia</a:t>
            </a:r>
            <a:r>
              <a:rPr lang="cs-CZ" sz="2800" dirty="0" smtClean="0"/>
              <a:t> y </a:t>
            </a:r>
            <a:r>
              <a:rPr lang="cs-CZ" sz="2800" dirty="0" err="1" smtClean="0"/>
              <a:t>actualidad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pic>
        <p:nvPicPr>
          <p:cNvPr id="1026" name="Picture 2" descr="File:Neba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26755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212550" y="1124744"/>
            <a:ext cx="3711378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>
                <a:latin typeface="Calibri"/>
              </a:rPr>
              <a:t>Mayas</a:t>
            </a:r>
            <a:r>
              <a:rPr lang="cs-CZ" sz="2800" dirty="0" smtClean="0">
                <a:latin typeface="Calibri"/>
              </a:rPr>
              <a:t> - Kukuřiční lidé</a:t>
            </a:r>
            <a:endParaRPr lang="cs-CZ" sz="1400" dirty="0"/>
          </a:p>
        </p:txBody>
      </p:sp>
      <p:sp>
        <p:nvSpPr>
          <p:cNvPr id="7" name="Zaoblený obdélník 6"/>
          <p:cNvSpPr/>
          <p:nvPr/>
        </p:nvSpPr>
        <p:spPr>
          <a:xfrm>
            <a:off x="191363" y="2071275"/>
            <a:ext cx="3711378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 smtClean="0">
                <a:latin typeface="Calibri"/>
              </a:rPr>
              <a:t>Textilias</a:t>
            </a:r>
            <a:endParaRPr lang="cs-CZ" sz="3200" dirty="0"/>
          </a:p>
        </p:txBody>
      </p:sp>
      <p:sp>
        <p:nvSpPr>
          <p:cNvPr id="8" name="Zaoblený obdélník 7"/>
          <p:cNvSpPr/>
          <p:nvPr/>
        </p:nvSpPr>
        <p:spPr>
          <a:xfrm>
            <a:off x="233966" y="2996952"/>
            <a:ext cx="3711378" cy="7920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Calibri"/>
              </a:rPr>
              <a:t>Tikal</a:t>
            </a:r>
            <a:endParaRPr lang="cs-CZ" sz="1400" dirty="0"/>
          </a:p>
        </p:txBody>
      </p:sp>
      <p:pic>
        <p:nvPicPr>
          <p:cNvPr id="9" name="Obrázek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58"/>
            <a:ext cx="9144000" cy="688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3329922" y="206658"/>
            <a:ext cx="2484155" cy="639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 smtClean="0">
                <a:solidFill>
                  <a:schemeClr val="tx1"/>
                </a:solidFill>
              </a:rPr>
              <a:t>Olmecas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410004" y="1124744"/>
            <a:ext cx="7258340" cy="639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Una de las </a:t>
            </a:r>
            <a:r>
              <a:rPr lang="cs-CZ" sz="2000" b="1" dirty="0" err="1" smtClean="0">
                <a:solidFill>
                  <a:schemeClr val="tx1"/>
                </a:solidFill>
              </a:rPr>
              <a:t>más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antiguas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civilizaciones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precolombinas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378606" y="2069061"/>
            <a:ext cx="7258340" cy="639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Su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territorio</a:t>
            </a:r>
            <a:r>
              <a:rPr lang="cs-CZ" sz="2000" b="1" dirty="0" smtClean="0">
                <a:solidFill>
                  <a:schemeClr val="tx1"/>
                </a:solidFill>
              </a:rPr>
              <a:t> se </a:t>
            </a:r>
            <a:r>
              <a:rPr lang="cs-CZ" sz="2000" b="1" dirty="0" err="1" smtClean="0">
                <a:solidFill>
                  <a:schemeClr val="tx1"/>
                </a:solidFill>
              </a:rPr>
              <a:t>extendía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en</a:t>
            </a:r>
            <a:r>
              <a:rPr lang="cs-CZ" sz="2000" b="1" dirty="0" smtClean="0">
                <a:solidFill>
                  <a:schemeClr val="tx1"/>
                </a:solidFill>
              </a:rPr>
              <a:t> las </a:t>
            </a:r>
            <a:r>
              <a:rPr lang="cs-CZ" sz="2000" b="1" dirty="0" err="1" smtClean="0">
                <a:solidFill>
                  <a:schemeClr val="tx1"/>
                </a:solidFill>
              </a:rPr>
              <a:t>selvas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Chiapas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el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sur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México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actual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378606" y="3013378"/>
            <a:ext cx="7258340" cy="639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Primeros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inventores</a:t>
            </a:r>
            <a:r>
              <a:rPr lang="cs-CZ" sz="2000" b="1" dirty="0" smtClean="0">
                <a:solidFill>
                  <a:schemeClr val="tx1"/>
                </a:solidFill>
              </a:rPr>
              <a:t> de </a:t>
            </a:r>
            <a:r>
              <a:rPr lang="cs-CZ" sz="2000" b="1" dirty="0" err="1" smtClean="0">
                <a:solidFill>
                  <a:schemeClr val="tx1"/>
                </a:solidFill>
              </a:rPr>
              <a:t>calendario</a:t>
            </a:r>
            <a:r>
              <a:rPr lang="cs-CZ" sz="2000" b="1" dirty="0" smtClean="0">
                <a:solidFill>
                  <a:schemeClr val="tx1"/>
                </a:solidFill>
              </a:rPr>
              <a:t>, </a:t>
            </a:r>
            <a:r>
              <a:rPr lang="cs-CZ" sz="2000" b="1" dirty="0" err="1" smtClean="0">
                <a:solidFill>
                  <a:schemeClr val="tx1"/>
                </a:solidFill>
              </a:rPr>
              <a:t>escritura</a:t>
            </a:r>
            <a:r>
              <a:rPr lang="cs-CZ" sz="2000" b="1" dirty="0" smtClean="0">
                <a:solidFill>
                  <a:schemeClr val="tx1"/>
                </a:solidFill>
              </a:rPr>
              <a:t> y </a:t>
            </a:r>
            <a:r>
              <a:rPr lang="cs-CZ" sz="2000" b="1" dirty="0" err="1" smtClean="0">
                <a:solidFill>
                  <a:schemeClr val="tx1"/>
                </a:solidFill>
              </a:rPr>
              <a:t>epigrafía</a:t>
            </a:r>
            <a:r>
              <a:rPr lang="cs-CZ" sz="2000" b="1" dirty="0" smtClean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78606" y="3833249"/>
            <a:ext cx="7258340" cy="6395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chemeClr val="tx1"/>
                </a:solidFill>
              </a:rPr>
              <a:t>Construían</a:t>
            </a:r>
            <a:r>
              <a:rPr lang="cs-CZ" sz="2000" b="1" dirty="0" smtClean="0">
                <a:solidFill>
                  <a:schemeClr val="tx1"/>
                </a:solidFill>
              </a:rPr>
              <a:t> „</a:t>
            </a:r>
            <a:r>
              <a:rPr lang="cs-CZ" sz="2000" b="1" dirty="0" err="1" smtClean="0">
                <a:solidFill>
                  <a:schemeClr val="tx1"/>
                </a:solidFill>
              </a:rPr>
              <a:t>Cabezas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colosales</a:t>
            </a:r>
            <a:r>
              <a:rPr lang="cs-CZ" sz="20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olmecas</a:t>
            </a:r>
            <a:r>
              <a:rPr lang="cs-CZ" sz="2000" b="1" dirty="0" smtClean="0">
                <a:solidFill>
                  <a:schemeClr val="tx1"/>
                </a:solidFill>
              </a:rPr>
              <a:t>“.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5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539552" y="188640"/>
            <a:ext cx="2232248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Los </a:t>
            </a:r>
            <a:r>
              <a:rPr lang="cs-CZ" sz="2800" dirty="0" err="1" smtClean="0"/>
              <a:t>aztecas</a:t>
            </a:r>
            <a:endParaRPr lang="cs-CZ" sz="2800" dirty="0"/>
          </a:p>
        </p:txBody>
      </p:sp>
      <p:pic>
        <p:nvPicPr>
          <p:cNvPr id="4098" name="Picture 2" descr="http://upload.wikimedia.org/wikipedia/commons/6/66/Templo_Mayor_Tenochtit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0774"/>
            <a:ext cx="5530738" cy="38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9600" y="1537032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</a:t>
            </a:r>
            <a:r>
              <a:rPr lang="cs-CZ" sz="2400" dirty="0" err="1" smtClean="0"/>
              <a:t>México</a:t>
            </a:r>
            <a:r>
              <a:rPr lang="cs-CZ" sz="2400" dirty="0" smtClean="0"/>
              <a:t> </a:t>
            </a:r>
            <a:r>
              <a:rPr lang="cs-CZ" sz="2400" dirty="0" err="1" smtClean="0"/>
              <a:t>central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209" y="2138923"/>
            <a:ext cx="22910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</a:t>
            </a:r>
            <a:r>
              <a:rPr lang="cs-CZ" sz="2400" dirty="0" err="1" smtClean="0"/>
              <a:t>ciudades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monumentales</a:t>
            </a:r>
            <a:r>
              <a:rPr lang="cs-CZ" sz="2400" dirty="0" smtClean="0"/>
              <a:t> </a:t>
            </a:r>
          </a:p>
          <a:p>
            <a:r>
              <a:rPr lang="cs-CZ" sz="2400" dirty="0" smtClean="0"/>
              <a:t>(</a:t>
            </a:r>
            <a:r>
              <a:rPr lang="cs-CZ" sz="2400" dirty="0" err="1" smtClean="0"/>
              <a:t>Tenochtitlán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2345" y="3476907"/>
            <a:ext cx="2792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pueblo </a:t>
            </a:r>
            <a:r>
              <a:rPr lang="cs-CZ" sz="2400" dirty="0" err="1" smtClean="0"/>
              <a:t>guerrero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gobernado</a:t>
            </a:r>
            <a:r>
              <a:rPr lang="cs-CZ" sz="2400" dirty="0" smtClean="0"/>
              <a:t> </a:t>
            </a:r>
            <a:r>
              <a:rPr lang="cs-CZ" sz="2400" dirty="0" err="1" smtClean="0"/>
              <a:t>por</a:t>
            </a:r>
            <a:r>
              <a:rPr lang="cs-CZ" sz="2400" dirty="0" smtClean="0"/>
              <a:t> </a:t>
            </a:r>
            <a:r>
              <a:rPr lang="cs-CZ" sz="2400" dirty="0" err="1" smtClean="0"/>
              <a:t>un</a:t>
            </a:r>
            <a:endParaRPr lang="cs-CZ" sz="2400" dirty="0" smtClean="0"/>
          </a:p>
          <a:p>
            <a:r>
              <a:rPr lang="cs-CZ" sz="2400" dirty="0" err="1" smtClean="0">
                <a:hlinkClick r:id="rId3" action="ppaction://hlinksldjump"/>
              </a:rPr>
              <a:t>emperador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4486" y="4719763"/>
            <a:ext cx="5525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- el </a:t>
            </a:r>
            <a:r>
              <a:rPr lang="cs-CZ" sz="2400" dirty="0" err="1" smtClean="0"/>
              <a:t>emperador</a:t>
            </a:r>
            <a:r>
              <a:rPr lang="cs-CZ" sz="2400" dirty="0" smtClean="0"/>
              <a:t> </a:t>
            </a:r>
            <a:r>
              <a:rPr lang="cs-CZ" sz="2400" dirty="0" err="1" smtClean="0"/>
              <a:t>tenía</a:t>
            </a:r>
            <a:r>
              <a:rPr lang="cs-CZ" sz="2400" dirty="0" smtClean="0"/>
              <a:t> el poder </a:t>
            </a:r>
            <a:r>
              <a:rPr lang="cs-CZ" sz="2400" dirty="0" err="1" smtClean="0">
                <a:hlinkClick r:id="rId3" action="ppaction://hlinksldjump"/>
              </a:rPr>
              <a:t>supremo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1963" y="5301208"/>
            <a:ext cx="8459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 smtClean="0"/>
              <a:t>la vida </a:t>
            </a:r>
            <a:r>
              <a:rPr lang="cs-CZ" sz="2400" dirty="0" err="1" smtClean="0"/>
              <a:t>social</a:t>
            </a:r>
            <a:r>
              <a:rPr lang="cs-CZ" sz="2400" dirty="0" smtClean="0"/>
              <a:t> </a:t>
            </a:r>
            <a:r>
              <a:rPr lang="cs-CZ" sz="2400" dirty="0" err="1" smtClean="0"/>
              <a:t>iba</a:t>
            </a:r>
            <a:r>
              <a:rPr lang="cs-CZ" sz="2400" dirty="0" smtClean="0"/>
              <a:t> en torno a la </a:t>
            </a:r>
            <a:r>
              <a:rPr lang="cs-CZ" sz="2400" dirty="0" err="1" smtClean="0"/>
              <a:t>religión</a:t>
            </a:r>
            <a:r>
              <a:rPr lang="cs-CZ" sz="2400" dirty="0" smtClean="0"/>
              <a:t>, se </a:t>
            </a:r>
            <a:r>
              <a:rPr lang="cs-CZ" sz="2400" dirty="0" err="1" smtClean="0"/>
              <a:t>sacrificaba</a:t>
            </a:r>
            <a:r>
              <a:rPr lang="cs-CZ" sz="2400" dirty="0" smtClean="0"/>
              <a:t> a los</a:t>
            </a:r>
          </a:p>
          <a:p>
            <a:r>
              <a:rPr lang="cs-CZ" sz="2400" dirty="0" err="1" smtClean="0"/>
              <a:t>prisioneros</a:t>
            </a:r>
            <a:r>
              <a:rPr lang="cs-CZ" sz="2400" dirty="0" smtClean="0"/>
              <a:t> (</a:t>
            </a:r>
            <a:r>
              <a:rPr lang="cs-CZ" sz="2400" dirty="0" err="1" smtClean="0"/>
              <a:t>guerras</a:t>
            </a:r>
            <a:r>
              <a:rPr lang="cs-CZ" sz="2400" dirty="0" smtClean="0"/>
              <a:t> </a:t>
            </a:r>
            <a:r>
              <a:rPr lang="cs-CZ" sz="2400" dirty="0" err="1" smtClean="0"/>
              <a:t>floridas</a:t>
            </a:r>
            <a:r>
              <a:rPr lang="cs-CZ" sz="2400" dirty="0" smtClean="0"/>
              <a:t>) – </a:t>
            </a:r>
            <a:r>
              <a:rPr lang="cs-CZ" sz="2400" dirty="0" err="1" smtClean="0"/>
              <a:t>hasta</a:t>
            </a:r>
            <a:r>
              <a:rPr lang="cs-CZ" sz="2400" dirty="0" smtClean="0"/>
              <a:t> 10 000 </a:t>
            </a:r>
            <a:r>
              <a:rPr lang="cs-CZ" sz="2400" dirty="0" err="1" smtClean="0"/>
              <a:t>durante</a:t>
            </a:r>
            <a:r>
              <a:rPr lang="cs-CZ" sz="2400" dirty="0" smtClean="0"/>
              <a:t> las </a:t>
            </a:r>
          </a:p>
          <a:p>
            <a:r>
              <a:rPr lang="cs-CZ" sz="2400" dirty="0" err="1" smtClean="0"/>
              <a:t>celebraciones</a:t>
            </a:r>
            <a:r>
              <a:rPr lang="cs-CZ" sz="2400" dirty="0" smtClean="0"/>
              <a:t> </a:t>
            </a:r>
            <a:r>
              <a:rPr lang="cs-CZ" sz="2400" dirty="0" err="1" smtClean="0"/>
              <a:t>del</a:t>
            </a:r>
            <a:r>
              <a:rPr lang="cs-CZ" sz="2400" dirty="0" smtClean="0"/>
              <a:t> </a:t>
            </a:r>
            <a:r>
              <a:rPr lang="cs-CZ" sz="2400" dirty="0" err="1" smtClean="0"/>
              <a:t>dios</a:t>
            </a:r>
            <a:r>
              <a:rPr lang="cs-CZ" sz="2400" dirty="0" smtClean="0"/>
              <a:t> </a:t>
            </a:r>
            <a:r>
              <a:rPr lang="cs-CZ" sz="2400" dirty="0" err="1" smtClean="0">
                <a:hlinkClick r:id="rId4"/>
              </a:rPr>
              <a:t>Huitzilopotchtli</a:t>
            </a:r>
            <a:endParaRPr lang="cs-CZ" sz="2400" dirty="0"/>
          </a:p>
        </p:txBody>
      </p:sp>
      <p:sp>
        <p:nvSpPr>
          <p:cNvPr id="9" name="Zaoblený obdélník 8">
            <a:hlinkClick r:id="rId5" action="ppaction://hlinksldjump"/>
          </p:cNvPr>
          <p:cNvSpPr/>
          <p:nvPr/>
        </p:nvSpPr>
        <p:spPr>
          <a:xfrm>
            <a:off x="5555171" y="6153547"/>
            <a:ext cx="1268524" cy="6959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foto 1</a:t>
            </a:r>
            <a:endParaRPr lang="cs-CZ" sz="2800" dirty="0"/>
          </a:p>
        </p:txBody>
      </p:sp>
      <p:sp>
        <p:nvSpPr>
          <p:cNvPr id="10" name="Zaoblený obdélník 9">
            <a:hlinkClick r:id="" action="ppaction://noaction"/>
          </p:cNvPr>
          <p:cNvSpPr/>
          <p:nvPr/>
        </p:nvSpPr>
        <p:spPr>
          <a:xfrm>
            <a:off x="7164288" y="6162020"/>
            <a:ext cx="1296144" cy="6959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foto 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1437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692696"/>
            <a:ext cx="5262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Los </a:t>
            </a:r>
            <a:r>
              <a:rPr lang="cs-CZ" sz="2800" dirty="0" err="1" smtClean="0"/>
              <a:t>principales</a:t>
            </a:r>
            <a:r>
              <a:rPr lang="cs-CZ" sz="2800" dirty="0" smtClean="0"/>
              <a:t> </a:t>
            </a:r>
            <a:r>
              <a:rPr lang="cs-CZ" sz="2800" dirty="0" err="1" smtClean="0"/>
              <a:t>dioses</a:t>
            </a:r>
            <a:r>
              <a:rPr lang="cs-CZ" sz="2800" dirty="0" smtClean="0"/>
              <a:t> </a:t>
            </a:r>
            <a:r>
              <a:rPr lang="cs-CZ" sz="2800" dirty="0" err="1" smtClean="0"/>
              <a:t>aztecas</a:t>
            </a:r>
            <a:r>
              <a:rPr lang="cs-CZ" sz="2800" dirty="0" smtClean="0"/>
              <a:t> :</a:t>
            </a:r>
            <a:endParaRPr lang="cs-CZ" sz="2800" dirty="0"/>
          </a:p>
        </p:txBody>
      </p:sp>
      <p:sp>
        <p:nvSpPr>
          <p:cNvPr id="3" name="Zaoblený obdélník 2"/>
          <p:cNvSpPr/>
          <p:nvPr/>
        </p:nvSpPr>
        <p:spPr>
          <a:xfrm>
            <a:off x="559570" y="1412776"/>
            <a:ext cx="2304256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Quetzalcoatl</a:t>
            </a:r>
            <a:endParaRPr lang="cs-CZ" sz="2800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3933056"/>
            <a:ext cx="2592288" cy="9361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Huitzilopochtli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863826" y="1412776"/>
            <a:ext cx="5553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b="1" dirty="0" smtClean="0">
                <a:hlinkClick r:id="rId2" action="ppaction://hlinksldjump"/>
              </a:rPr>
              <a:t>la </a:t>
            </a:r>
            <a:r>
              <a:rPr lang="cs-CZ" sz="2400" b="1" dirty="0" err="1" smtClean="0">
                <a:hlinkClick r:id="rId2" action="ppaction://hlinksldjump"/>
              </a:rPr>
              <a:t>serpiente</a:t>
            </a:r>
            <a:r>
              <a:rPr lang="cs-CZ" sz="2400" b="1" dirty="0" smtClean="0">
                <a:hlinkClick r:id="rId2" action="ppaction://hlinksldjump"/>
              </a:rPr>
              <a:t> </a:t>
            </a:r>
            <a:r>
              <a:rPr lang="cs-CZ" sz="2400" b="1" dirty="0" err="1" smtClean="0">
                <a:hlinkClick r:id="rId2" action="ppaction://hlinksldjump"/>
              </a:rPr>
              <a:t>aplumada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uno</a:t>
            </a:r>
            <a:r>
              <a:rPr lang="cs-CZ" sz="2400" b="1" dirty="0" smtClean="0"/>
              <a:t> de los </a:t>
            </a:r>
          </a:p>
          <a:p>
            <a:r>
              <a:rPr lang="cs-CZ" sz="2400" b="1" dirty="0" err="1" smtClean="0"/>
              <a:t>pocos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dioses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buenos</a:t>
            </a:r>
            <a:r>
              <a:rPr lang="cs-CZ" sz="2400" b="1" dirty="0" smtClean="0"/>
              <a:t>, al </a:t>
            </a:r>
            <a:r>
              <a:rPr lang="cs-CZ" sz="2400" b="1" dirty="0" err="1" smtClean="0"/>
              <a:t>hombre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le</a:t>
            </a:r>
            <a:endParaRPr lang="cs-CZ" sz="2400" b="1" dirty="0" smtClean="0"/>
          </a:p>
          <a:p>
            <a:r>
              <a:rPr lang="cs-CZ" sz="2400" b="1" dirty="0" err="1" smtClean="0"/>
              <a:t>enseňó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cultivar</a:t>
            </a:r>
            <a:r>
              <a:rPr lang="cs-CZ" sz="2400" b="1" dirty="0" smtClean="0"/>
              <a:t> el </a:t>
            </a:r>
            <a:r>
              <a:rPr lang="cs-CZ" sz="2400" b="1" dirty="0" err="1" smtClean="0"/>
              <a:t>cacao</a:t>
            </a:r>
            <a:r>
              <a:rPr lang="cs-CZ" sz="2400" b="1" dirty="0" smtClean="0"/>
              <a:t> y el</a:t>
            </a:r>
          </a:p>
          <a:p>
            <a:r>
              <a:rPr lang="cs-CZ" sz="2400" b="1" dirty="0" err="1" smtClean="0"/>
              <a:t>chocolate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  <p:sp>
        <p:nvSpPr>
          <p:cNvPr id="6" name="Tlačítko akce: Informace 5">
            <a:hlinkClick r:id="rId3" highlightClick="1"/>
          </p:cNvPr>
          <p:cNvSpPr/>
          <p:nvPr/>
        </p:nvSpPr>
        <p:spPr>
          <a:xfrm>
            <a:off x="1048818" y="5190584"/>
            <a:ext cx="792088" cy="7200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347864" y="3971672"/>
            <a:ext cx="56076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- el </a:t>
            </a:r>
            <a:r>
              <a:rPr lang="cs-CZ" sz="2400" b="1" dirty="0" err="1" smtClean="0"/>
              <a:t>principal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dios</a:t>
            </a:r>
            <a:r>
              <a:rPr lang="cs-CZ" sz="2400" b="1" dirty="0" smtClean="0"/>
              <a:t>, </a:t>
            </a:r>
            <a:r>
              <a:rPr lang="cs-CZ" sz="2400" b="1" dirty="0" err="1" smtClean="0"/>
              <a:t>según</a:t>
            </a:r>
            <a:r>
              <a:rPr lang="cs-CZ" sz="2400" b="1" dirty="0" smtClean="0"/>
              <a:t> la </a:t>
            </a:r>
            <a:r>
              <a:rPr lang="cs-CZ" sz="2400" b="1" dirty="0" err="1" smtClean="0"/>
              <a:t>leyenda</a:t>
            </a:r>
            <a:endParaRPr lang="cs-CZ" sz="2400" b="1" dirty="0" smtClean="0"/>
          </a:p>
          <a:p>
            <a:r>
              <a:rPr lang="cs-CZ" sz="2400" b="1" dirty="0" smtClean="0"/>
              <a:t>les </a:t>
            </a:r>
            <a:r>
              <a:rPr lang="cs-CZ" sz="2400" b="1" dirty="0" err="1" smtClean="0"/>
              <a:t>había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mandado</a:t>
            </a:r>
            <a:r>
              <a:rPr lang="cs-CZ" sz="2400" b="1" dirty="0" smtClean="0"/>
              <a:t> a los </a:t>
            </a:r>
            <a:r>
              <a:rPr lang="cs-CZ" sz="2400" b="1" dirty="0" err="1" smtClean="0"/>
              <a:t>aztecas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que</a:t>
            </a:r>
            <a:endParaRPr lang="cs-CZ" sz="2400" b="1" dirty="0" smtClean="0"/>
          </a:p>
          <a:p>
            <a:r>
              <a:rPr lang="cs-CZ" sz="2400" b="1" dirty="0" smtClean="0"/>
              <a:t>se </a:t>
            </a:r>
            <a:r>
              <a:rPr lang="cs-CZ" sz="2400" b="1" dirty="0" err="1" smtClean="0"/>
              <a:t>fueran</a:t>
            </a:r>
            <a:r>
              <a:rPr lang="cs-CZ" sz="2400" b="1" dirty="0" smtClean="0"/>
              <a:t> a </a:t>
            </a:r>
            <a:r>
              <a:rPr lang="cs-CZ" sz="2400" b="1" dirty="0" err="1" smtClean="0"/>
              <a:t>buscar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nuevas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tierras</a:t>
            </a:r>
            <a:r>
              <a:rPr lang="cs-CZ" sz="2400" b="1" dirty="0" smtClean="0"/>
              <a:t> en </a:t>
            </a:r>
          </a:p>
          <a:p>
            <a:r>
              <a:rPr lang="cs-CZ" sz="2400" b="1" dirty="0" smtClean="0"/>
              <a:t>el </a:t>
            </a:r>
            <a:r>
              <a:rPr lang="cs-CZ" sz="2400" b="1" dirty="0" err="1" smtClean="0"/>
              <a:t>sur</a:t>
            </a:r>
            <a:r>
              <a:rPr lang="cs-CZ" sz="2400" b="1" dirty="0" smtClean="0"/>
              <a:t> y </a:t>
            </a:r>
            <a:r>
              <a:rPr lang="cs-CZ" sz="2400" b="1" dirty="0" err="1" smtClean="0"/>
              <a:t>fundar</a:t>
            </a:r>
            <a:r>
              <a:rPr lang="cs-CZ" sz="2400" b="1" dirty="0" smtClean="0"/>
              <a:t> la </a:t>
            </a:r>
            <a:r>
              <a:rPr lang="cs-CZ" sz="2400" b="1" dirty="0" err="1" smtClean="0"/>
              <a:t>nueva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ciudad</a:t>
            </a:r>
            <a:r>
              <a:rPr lang="cs-CZ" sz="2400" b="1" dirty="0" smtClean="0"/>
              <a:t> de </a:t>
            </a:r>
          </a:p>
          <a:p>
            <a:r>
              <a:rPr lang="cs-CZ" sz="2400" b="1" dirty="0" err="1" smtClean="0"/>
              <a:t>Tenochtitlán</a:t>
            </a:r>
            <a:endParaRPr lang="cs-CZ" sz="2400" b="1" dirty="0"/>
          </a:p>
        </p:txBody>
      </p:sp>
      <p:sp>
        <p:nvSpPr>
          <p:cNvPr id="8" name="Tlačítko akce: Informace 7">
            <a:hlinkClick r:id="rId4" highlightClick="1"/>
          </p:cNvPr>
          <p:cNvSpPr/>
          <p:nvPr/>
        </p:nvSpPr>
        <p:spPr>
          <a:xfrm>
            <a:off x="1007604" y="2622396"/>
            <a:ext cx="792088" cy="72008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38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711</TotalTime>
  <Words>735</Words>
  <Application>Microsoft Office PowerPoint</Application>
  <PresentationFormat>Předvádění na obrazovce (4:3)</PresentationFormat>
  <Paragraphs>262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Calibri</vt:lpstr>
      <vt:lpstr>Gill Sans MT</vt:lpstr>
      <vt:lpstr>Verdana</vt:lpstr>
      <vt:lpstr>Wingdings 2</vt:lpstr>
      <vt:lpstr>Slunovrat</vt:lpstr>
      <vt:lpstr>América precolombina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América precolombina</dc:title>
  <dc:creator>učebna 320</dc:creator>
  <cp:lastModifiedBy>uživatel16</cp:lastModifiedBy>
  <cp:revision>47</cp:revision>
  <dcterms:created xsi:type="dcterms:W3CDTF">2013-02-16T13:49:21Z</dcterms:created>
  <dcterms:modified xsi:type="dcterms:W3CDTF">2014-05-19T13:03:09Z</dcterms:modified>
</cp:coreProperties>
</file>