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6" r:id="rId2"/>
    <p:sldId id="257" r:id="rId3"/>
    <p:sldId id="262" r:id="rId4"/>
    <p:sldId id="263" r:id="rId5"/>
    <p:sldId id="264" r:id="rId6"/>
    <p:sldId id="265" r:id="rId7"/>
    <p:sldId id="258" r:id="rId8"/>
    <p:sldId id="260" r:id="rId9"/>
    <p:sldId id="266" r:id="rId10"/>
    <p:sldId id="259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ED73F6-DEA4-46DC-9593-CC9F21DF0016}" type="datetimeFigureOut">
              <a:rPr lang="cs-CZ" smtClean="0"/>
              <a:pPr/>
              <a:t>18.6.2020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95FBEB-CFF4-431C-9F79-1210495C331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7207172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95FBEB-CFF4-431C-9F79-1210495C3315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9712818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95FBEB-CFF4-431C-9F79-1210495C3315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7227008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nice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B1310EE-F17B-4759-8053-C713576F1BE4}" type="datetimeFigureOut">
              <a:rPr lang="cs-CZ" smtClean="0"/>
              <a:pPr/>
              <a:t>18.6.2020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91080D8-B53B-4075-B505-0E590263253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1310EE-F17B-4759-8053-C713576F1BE4}" type="datetimeFigureOut">
              <a:rPr lang="cs-CZ" smtClean="0"/>
              <a:pPr/>
              <a:t>18.6.2020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1080D8-B53B-4075-B505-0E590263253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1310EE-F17B-4759-8053-C713576F1BE4}" type="datetimeFigureOut">
              <a:rPr lang="cs-CZ" smtClean="0"/>
              <a:pPr/>
              <a:t>18.6.2020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1080D8-B53B-4075-B505-0E590263253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1310EE-F17B-4759-8053-C713576F1BE4}" type="datetimeFigureOut">
              <a:rPr lang="cs-CZ" smtClean="0"/>
              <a:pPr/>
              <a:t>18.6.2020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1080D8-B53B-4075-B505-0E590263253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1310EE-F17B-4759-8053-C713576F1BE4}" type="datetimeFigureOut">
              <a:rPr lang="cs-CZ" smtClean="0"/>
              <a:pPr/>
              <a:t>18.6.2020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1080D8-B53B-4075-B505-0E590263253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1310EE-F17B-4759-8053-C713576F1BE4}" type="datetimeFigureOut">
              <a:rPr lang="cs-CZ" smtClean="0"/>
              <a:pPr/>
              <a:t>18.6.2020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1080D8-B53B-4075-B505-0E590263253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1310EE-F17B-4759-8053-C713576F1BE4}" type="datetimeFigureOut">
              <a:rPr lang="cs-CZ" smtClean="0"/>
              <a:pPr/>
              <a:t>18.6.2020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1080D8-B53B-4075-B505-0E590263253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1310EE-F17B-4759-8053-C713576F1BE4}" type="datetimeFigureOut">
              <a:rPr lang="cs-CZ" smtClean="0"/>
              <a:pPr/>
              <a:t>18.6.2020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1080D8-B53B-4075-B505-0E590263253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1310EE-F17B-4759-8053-C713576F1BE4}" type="datetimeFigureOut">
              <a:rPr lang="cs-CZ" smtClean="0"/>
              <a:pPr/>
              <a:t>18.6.2020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1080D8-B53B-4075-B505-0E590263253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B1310EE-F17B-4759-8053-C713576F1BE4}" type="datetimeFigureOut">
              <a:rPr lang="cs-CZ" smtClean="0"/>
              <a:pPr/>
              <a:t>18.6.2020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1080D8-B53B-4075-B505-0E590263253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B1310EE-F17B-4759-8053-C713576F1BE4}" type="datetimeFigureOut">
              <a:rPr lang="cs-CZ" smtClean="0"/>
              <a:pPr/>
              <a:t>18.6.2020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91080D8-B53B-4075-B505-0E590263253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nice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nice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B1310EE-F17B-4759-8053-C713576F1BE4}" type="datetimeFigureOut">
              <a:rPr lang="cs-CZ" smtClean="0"/>
              <a:pPr/>
              <a:t>18.6.2020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91080D8-B53B-4075-B505-0E590263253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es.wikipedia.org/wiki/Archivo:Burgos_pilgrim.jpg" TargetMode="Externa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commons.wikimedia.org/wiki/File:Stjacquescompostelle1.png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3" Type="http://schemas.openxmlformats.org/officeDocument/2006/relationships/image" Target="../media/image3.jpeg"/><Relationship Id="rId7" Type="http://schemas.openxmlformats.org/officeDocument/2006/relationships/slide" Target="slide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0.xml"/><Relationship Id="rId5" Type="http://schemas.openxmlformats.org/officeDocument/2006/relationships/slide" Target="slide5.xml"/><Relationship Id="rId4" Type="http://schemas.openxmlformats.org/officeDocument/2006/relationships/slide" Target="slide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z/search?hl=cs&amp;client=firefox-a&amp;rls=org.mozilla:cs:official&amp;q=Mar%C3%ADa%20del%20Pilar%20Zaragoza&amp;bav=on.2,or.r_qf.&amp;bvm=bv.43287494,d.bGE&amp;biw=1024&amp;bih=581&amp;noj=1&amp;um=1&amp;ie=UTF-8&amp;tbm=isch&amp;source=og&amp;sa=N&amp;tab=wi&amp;ei=K1g7UceXOYHatAbx1ICQCQ" TargetMode="External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bFiecfxQsnk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iL5EB3zRFRg" TargetMode="Externa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youtube.com/watch?v=QD3FtB9rNeo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51520" y="1556792"/>
            <a:ext cx="7772400" cy="1829761"/>
          </a:xfrm>
        </p:spPr>
        <p:txBody>
          <a:bodyPr/>
          <a:lstStyle/>
          <a:p>
            <a:r>
              <a:rPr lang="cs-CZ" dirty="0" err="1" smtClean="0"/>
              <a:t>Camino</a:t>
            </a:r>
            <a:r>
              <a:rPr lang="cs-CZ" dirty="0" smtClean="0"/>
              <a:t> de Santiago</a:t>
            </a:r>
            <a:endParaRPr lang="cs-CZ" dirty="0"/>
          </a:p>
        </p:txBody>
      </p:sp>
      <p:pic>
        <p:nvPicPr>
          <p:cNvPr id="4" name="Obrázek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332656"/>
            <a:ext cx="5124450" cy="12477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5" name="Podnadpis 2"/>
          <p:cNvSpPr txBox="1">
            <a:spLocks/>
          </p:cNvSpPr>
          <p:nvPr/>
        </p:nvSpPr>
        <p:spPr>
          <a:xfrm>
            <a:off x="899592" y="3717032"/>
            <a:ext cx="7704856" cy="1152128"/>
          </a:xfrm>
          <a:prstGeom prst="rect">
            <a:avLst/>
          </a:prstGeom>
        </p:spPr>
        <p:txBody>
          <a:bodyPr tIns="0">
            <a:normAutofit/>
          </a:bodyPr>
          <a:lstStyle/>
          <a:p>
            <a:pPr marL="27432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Digitální učební materiál byl vytvořen v rámci projektu </a:t>
            </a:r>
          </a:p>
          <a:p>
            <a:pPr marL="27432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cs-CZ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Inovace a zkvalitnění výuky na Slovanském gymnáziu</a:t>
            </a:r>
            <a:endParaRPr kumimoji="0" lang="cs-CZ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cs-CZ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CZ.1.07/1.5.00/34.1088</a:t>
            </a:r>
            <a:endParaRPr kumimoji="0" lang="cs-CZ" sz="26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hade val="30000"/>
                  <a:satMod val="1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42907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>
            <a:hlinkClick r:id="rId2" action="ppaction://hlinksldjump"/>
          </p:cNvPr>
          <p:cNvSpPr/>
          <p:nvPr/>
        </p:nvSpPr>
        <p:spPr>
          <a:xfrm>
            <a:off x="3071802" y="357166"/>
            <a:ext cx="1797920" cy="52400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Zdroje:</a:t>
            </a:r>
            <a:endParaRPr lang="cs-CZ" sz="2400" b="1" dirty="0"/>
          </a:p>
        </p:txBody>
      </p:sp>
      <p:sp>
        <p:nvSpPr>
          <p:cNvPr id="5" name="Obdélník 4"/>
          <p:cNvSpPr/>
          <p:nvPr/>
        </p:nvSpPr>
        <p:spPr>
          <a:xfrm>
            <a:off x="323528" y="1268760"/>
            <a:ext cx="8496944" cy="2131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Halibutt</a:t>
            </a:r>
            <a:r>
              <a:rPr lang="cs-CZ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. </a:t>
            </a:r>
            <a:r>
              <a:rPr lang="en-US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statue of a pilgrim in front of the cathedral in Burgos</a:t>
            </a:r>
            <a:r>
              <a:rPr lang="cs-CZ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[online]. 26 </a:t>
            </a:r>
            <a:r>
              <a:rPr lang="cs-CZ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oct</a:t>
            </a:r>
            <a:r>
              <a:rPr lang="cs-CZ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2006 [cit . 2013-03-09]. Dostupný pod licencí </a:t>
            </a:r>
            <a:r>
              <a:rPr lang="cs-CZ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Creative</a:t>
            </a:r>
            <a:r>
              <a:rPr lang="cs-CZ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Commons</a:t>
            </a:r>
            <a:r>
              <a:rPr lang="cs-CZ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na WWW: </a:t>
            </a:r>
            <a:r>
              <a:rPr lang="cs-CZ" u="sng" dirty="0">
                <a:solidFill>
                  <a:srgbClr val="0000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http://es.wikipedia.org/wiki/Archivo:Burgos_pilgrim.jpg</a:t>
            </a:r>
            <a:endParaRPr lang="cs-CZ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Kimdime69. </a:t>
            </a:r>
            <a:r>
              <a:rPr lang="en-US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Map of the way of St James In Europe</a:t>
            </a:r>
            <a:r>
              <a:rPr lang="cs-CZ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[online].</a:t>
            </a:r>
            <a:r>
              <a:rPr lang="cs-CZ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18 nov 2006 [cit . 2013-03-09]. Dostupný pod licencí </a:t>
            </a:r>
            <a:r>
              <a:rPr lang="cs-CZ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Creative</a:t>
            </a:r>
            <a:r>
              <a:rPr lang="cs-CZ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Commons</a:t>
            </a:r>
            <a:r>
              <a:rPr lang="cs-CZ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na WWW: </a:t>
            </a:r>
            <a:r>
              <a:rPr lang="cs-CZ" u="sng" dirty="0">
                <a:solidFill>
                  <a:srgbClr val="0000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http://commons.wikimedia.org/wiki/File:Stjacquescompostelle1.png</a:t>
            </a:r>
            <a:endParaRPr lang="cs-CZ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45990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Archivo:Burgos pilgrim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6489" y="0"/>
            <a:ext cx="6227511" cy="414908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aoblený obdélník 1">
            <a:hlinkClick r:id="rId4" action="ppaction://hlinksldjump"/>
          </p:cNvPr>
          <p:cNvSpPr/>
          <p:nvPr/>
        </p:nvSpPr>
        <p:spPr>
          <a:xfrm>
            <a:off x="224173" y="1772816"/>
            <a:ext cx="2520280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/>
              <a:t>Leyenda</a:t>
            </a:r>
            <a:r>
              <a:rPr lang="cs-CZ" sz="2400" b="1" dirty="0" smtClean="0"/>
              <a:t> de Santiago</a:t>
            </a:r>
            <a:endParaRPr lang="cs-CZ" sz="2400" b="1" dirty="0"/>
          </a:p>
        </p:txBody>
      </p:sp>
      <p:sp>
        <p:nvSpPr>
          <p:cNvPr id="4" name="Zaoblený obdélník 3">
            <a:hlinkClick r:id="rId5" action="ppaction://hlinksldjump"/>
          </p:cNvPr>
          <p:cNvSpPr/>
          <p:nvPr/>
        </p:nvSpPr>
        <p:spPr>
          <a:xfrm>
            <a:off x="224173" y="2996952"/>
            <a:ext cx="2520280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/>
              <a:t>Historia</a:t>
            </a:r>
            <a:endParaRPr lang="cs-CZ" sz="2400" b="1" dirty="0"/>
          </a:p>
        </p:txBody>
      </p:sp>
      <p:sp>
        <p:nvSpPr>
          <p:cNvPr id="5" name="Zaoblený obdélník 4">
            <a:hlinkClick r:id="rId6" action="ppaction://hlinksldjump"/>
          </p:cNvPr>
          <p:cNvSpPr/>
          <p:nvPr/>
        </p:nvSpPr>
        <p:spPr>
          <a:xfrm>
            <a:off x="6042400" y="5346898"/>
            <a:ext cx="2520280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/>
              <a:t>Palabras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claves</a:t>
            </a:r>
            <a:endParaRPr lang="cs-CZ" sz="2400" b="1" dirty="0"/>
          </a:p>
        </p:txBody>
      </p:sp>
      <p:sp>
        <p:nvSpPr>
          <p:cNvPr id="6" name="Zaoblený obdélník 5"/>
          <p:cNvSpPr/>
          <p:nvPr/>
        </p:nvSpPr>
        <p:spPr>
          <a:xfrm>
            <a:off x="199343" y="5589240"/>
            <a:ext cx="2520280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El </a:t>
            </a:r>
            <a:r>
              <a:rPr lang="cs-CZ" sz="2400" b="1" dirty="0" err="1" smtClean="0"/>
              <a:t>peregrinaje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actual</a:t>
            </a:r>
            <a:endParaRPr lang="cs-CZ" sz="2400" b="1" dirty="0"/>
          </a:p>
        </p:txBody>
      </p:sp>
      <p:sp>
        <p:nvSpPr>
          <p:cNvPr id="7" name="Zaoblený obdélník 6"/>
          <p:cNvSpPr/>
          <p:nvPr/>
        </p:nvSpPr>
        <p:spPr>
          <a:xfrm>
            <a:off x="200137" y="4272136"/>
            <a:ext cx="2520280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Los </a:t>
            </a:r>
            <a:r>
              <a:rPr lang="cs-CZ" sz="2400" b="1" dirty="0" err="1" smtClean="0"/>
              <a:t>caminos</a:t>
            </a:r>
            <a:endParaRPr lang="cs-CZ" sz="2400" b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3131840" y="4509120"/>
            <a:ext cx="5400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/>
              <a:t>La </a:t>
            </a:r>
            <a:r>
              <a:rPr lang="cs-CZ" sz="2400" b="1" dirty="0" err="1" smtClean="0"/>
              <a:t>estatua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del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peregrino</a:t>
            </a:r>
            <a:r>
              <a:rPr lang="cs-CZ" sz="2400" b="1" dirty="0" smtClean="0"/>
              <a:t> en </a:t>
            </a:r>
            <a:r>
              <a:rPr lang="cs-CZ" sz="2400" b="1" dirty="0" err="1" smtClean="0"/>
              <a:t>Burgos</a:t>
            </a:r>
            <a:endParaRPr lang="cs-CZ" sz="2400" b="1" dirty="0" smtClean="0"/>
          </a:p>
        </p:txBody>
      </p:sp>
      <p:sp>
        <p:nvSpPr>
          <p:cNvPr id="9" name="Zaoblený obdélník 8">
            <a:hlinkClick r:id="rId7" action="ppaction://hlinksldjump"/>
          </p:cNvPr>
          <p:cNvSpPr/>
          <p:nvPr/>
        </p:nvSpPr>
        <p:spPr>
          <a:xfrm>
            <a:off x="197111" y="476672"/>
            <a:ext cx="2520280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Vida de Santiago</a:t>
            </a:r>
            <a:endParaRPr lang="cs-CZ" sz="2400" b="1" dirty="0"/>
          </a:p>
        </p:txBody>
      </p:sp>
      <p:sp>
        <p:nvSpPr>
          <p:cNvPr id="10" name="Zaoblený obdélník 9">
            <a:hlinkClick r:id="rId8" action="ppaction://hlinksldjump"/>
          </p:cNvPr>
          <p:cNvSpPr/>
          <p:nvPr/>
        </p:nvSpPr>
        <p:spPr>
          <a:xfrm>
            <a:off x="3131840" y="5661248"/>
            <a:ext cx="2520280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/>
              <a:t>Enlaces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externos</a:t>
            </a:r>
            <a:endParaRPr lang="cs-CZ" sz="2400" b="1" dirty="0"/>
          </a:p>
        </p:txBody>
      </p:sp>
    </p:spTree>
    <p:extLst>
      <p:ext uri="{BB962C8B-B14F-4D97-AF65-F5344CB8AC3E}">
        <p14:creationId xmlns="" xmlns:p14="http://schemas.microsoft.com/office/powerpoint/2010/main" val="1691811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1547664" y="152636"/>
            <a:ext cx="6048672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smtClean="0"/>
              <a:t>Vida de </a:t>
            </a:r>
            <a:r>
              <a:rPr lang="cs-CZ" sz="3200" b="1" dirty="0" err="1" smtClean="0"/>
              <a:t>apóstol</a:t>
            </a:r>
            <a:r>
              <a:rPr lang="cs-CZ" sz="3200" b="1" dirty="0" smtClean="0"/>
              <a:t> Santiago</a:t>
            </a:r>
            <a:endParaRPr lang="cs-CZ" sz="3200" b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488901" y="1048326"/>
            <a:ext cx="42984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err="1" smtClean="0">
                <a:latin typeface="Calibri" pitchFamily="34" charset="0"/>
              </a:rPr>
              <a:t>Fue</a:t>
            </a:r>
            <a:r>
              <a:rPr lang="cs-CZ" sz="2800" b="1" dirty="0" smtClean="0">
                <a:latin typeface="Calibri" pitchFamily="34" charset="0"/>
              </a:rPr>
              <a:t> </a:t>
            </a:r>
            <a:r>
              <a:rPr lang="cs-CZ" sz="2800" b="1" dirty="0" err="1" smtClean="0">
                <a:latin typeface="Calibri" pitchFamily="34" charset="0"/>
              </a:rPr>
              <a:t>uno</a:t>
            </a:r>
            <a:r>
              <a:rPr lang="cs-CZ" sz="2800" b="1" dirty="0" smtClean="0">
                <a:latin typeface="Calibri" pitchFamily="34" charset="0"/>
              </a:rPr>
              <a:t> de los 12 </a:t>
            </a:r>
            <a:r>
              <a:rPr lang="cs-CZ" sz="2800" b="1" dirty="0" err="1" smtClean="0">
                <a:latin typeface="Calibri" pitchFamily="34" charset="0"/>
              </a:rPr>
              <a:t>apóstoles</a:t>
            </a:r>
            <a:endParaRPr lang="cs-CZ" sz="2800" b="1" dirty="0">
              <a:latin typeface="Calibri" pitchFamily="34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488901" y="1265506"/>
            <a:ext cx="835279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err="1" smtClean="0">
                <a:latin typeface="Calibri" pitchFamily="34" charset="0"/>
              </a:rPr>
              <a:t>Antes</a:t>
            </a:r>
            <a:r>
              <a:rPr lang="cs-CZ" sz="2800" b="1" dirty="0" smtClean="0">
                <a:latin typeface="Calibri" pitchFamily="34" charset="0"/>
              </a:rPr>
              <a:t> de </a:t>
            </a:r>
            <a:r>
              <a:rPr lang="cs-CZ" sz="2800" b="1" dirty="0" err="1" smtClean="0">
                <a:latin typeface="Calibri" pitchFamily="34" charset="0"/>
              </a:rPr>
              <a:t>acompaňar</a:t>
            </a:r>
            <a:r>
              <a:rPr lang="cs-CZ" sz="2800" b="1" dirty="0" smtClean="0">
                <a:latin typeface="Calibri" pitchFamily="34" charset="0"/>
              </a:rPr>
              <a:t> a </a:t>
            </a:r>
            <a:r>
              <a:rPr lang="cs-CZ" sz="2800" b="1" dirty="0" err="1" smtClean="0">
                <a:latin typeface="Calibri" pitchFamily="34" charset="0"/>
              </a:rPr>
              <a:t>Jesús</a:t>
            </a:r>
            <a:r>
              <a:rPr lang="cs-CZ" sz="2800" b="1" dirty="0" smtClean="0">
                <a:latin typeface="Calibri" pitchFamily="34" charset="0"/>
              </a:rPr>
              <a:t> </a:t>
            </a:r>
            <a:r>
              <a:rPr lang="cs-CZ" sz="2800" b="1" dirty="0" err="1" smtClean="0">
                <a:latin typeface="Calibri" pitchFamily="34" charset="0"/>
              </a:rPr>
              <a:t>era</a:t>
            </a:r>
            <a:r>
              <a:rPr lang="cs-CZ" sz="2800" b="1" dirty="0" smtClean="0">
                <a:latin typeface="Calibri" pitchFamily="34" charset="0"/>
              </a:rPr>
              <a:t> </a:t>
            </a:r>
            <a:r>
              <a:rPr lang="cs-CZ" sz="2800" b="1" dirty="0" err="1" smtClean="0">
                <a:latin typeface="Calibri" pitchFamily="34" charset="0"/>
              </a:rPr>
              <a:t>pescador</a:t>
            </a:r>
            <a:r>
              <a:rPr lang="cs-CZ" sz="2800" b="1" dirty="0" smtClean="0">
                <a:latin typeface="Calibri" pitchFamily="34" charset="0"/>
              </a:rPr>
              <a:t> junto </a:t>
            </a:r>
            <a:r>
              <a:rPr lang="cs-CZ" sz="2800" b="1" dirty="0" err="1" smtClean="0">
                <a:latin typeface="Calibri" pitchFamily="34" charset="0"/>
              </a:rPr>
              <a:t>con</a:t>
            </a:r>
            <a:r>
              <a:rPr lang="cs-CZ" sz="2800" b="1" dirty="0" smtClean="0">
                <a:latin typeface="Calibri" pitchFamily="34" charset="0"/>
              </a:rPr>
              <a:t> </a:t>
            </a:r>
            <a:r>
              <a:rPr lang="cs-CZ" sz="2800" b="1" dirty="0" err="1" smtClean="0">
                <a:latin typeface="Calibri" pitchFamily="34" charset="0"/>
              </a:rPr>
              <a:t>su</a:t>
            </a:r>
            <a:r>
              <a:rPr lang="cs-CZ" sz="2800" b="1" dirty="0" smtClean="0">
                <a:latin typeface="Calibri" pitchFamily="34" charset="0"/>
              </a:rPr>
              <a:t> </a:t>
            </a:r>
          </a:p>
          <a:p>
            <a:r>
              <a:rPr lang="cs-CZ" sz="2800" b="1" dirty="0" err="1" smtClean="0">
                <a:latin typeface="Calibri" pitchFamily="34" charset="0"/>
              </a:rPr>
              <a:t>hermano</a:t>
            </a:r>
            <a:r>
              <a:rPr lang="cs-CZ" sz="2800" b="1" dirty="0" smtClean="0">
                <a:latin typeface="Calibri" pitchFamily="34" charset="0"/>
              </a:rPr>
              <a:t> Juan, los </a:t>
            </a:r>
            <a:r>
              <a:rPr lang="cs-CZ" sz="2800" b="1" dirty="0" err="1" smtClean="0">
                <a:latin typeface="Calibri" pitchFamily="34" charset="0"/>
              </a:rPr>
              <a:t>dos</a:t>
            </a:r>
            <a:r>
              <a:rPr lang="cs-CZ" sz="2800" b="1" dirty="0" smtClean="0">
                <a:latin typeface="Calibri" pitchFamily="34" charset="0"/>
              </a:rPr>
              <a:t> </a:t>
            </a:r>
            <a:r>
              <a:rPr lang="cs-CZ" sz="2800" b="1" dirty="0" err="1" smtClean="0">
                <a:latin typeface="Calibri" pitchFamily="34" charset="0"/>
              </a:rPr>
              <a:t>hijos</a:t>
            </a:r>
            <a:r>
              <a:rPr lang="cs-CZ" sz="2800" b="1" dirty="0" smtClean="0">
                <a:latin typeface="Calibri" pitchFamily="34" charset="0"/>
              </a:rPr>
              <a:t> de </a:t>
            </a:r>
            <a:r>
              <a:rPr lang="cs-CZ" sz="2800" b="1" dirty="0" err="1" smtClean="0">
                <a:latin typeface="Calibri" pitchFamily="34" charset="0"/>
              </a:rPr>
              <a:t>Zebedeo</a:t>
            </a:r>
            <a:r>
              <a:rPr lang="cs-CZ" sz="2800" b="1" dirty="0" smtClean="0">
                <a:latin typeface="Calibri" pitchFamily="34" charset="0"/>
              </a:rPr>
              <a:t>.</a:t>
            </a:r>
            <a:endParaRPr lang="cs-CZ" sz="2800" b="1" dirty="0">
              <a:latin typeface="Calibri" pitchFamily="34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0" y="1268760"/>
            <a:ext cx="9021444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 err="1" smtClean="0">
                <a:latin typeface="Calibri" pitchFamily="34" charset="0"/>
              </a:rPr>
              <a:t>Fue</a:t>
            </a:r>
            <a:r>
              <a:rPr lang="cs-CZ" sz="2800" b="1" dirty="0" smtClean="0">
                <a:latin typeface="Calibri" pitchFamily="34" charset="0"/>
              </a:rPr>
              <a:t> </a:t>
            </a:r>
            <a:r>
              <a:rPr lang="cs-CZ" sz="2800" b="1" dirty="0" err="1" smtClean="0">
                <a:latin typeface="Calibri" pitchFamily="34" charset="0"/>
              </a:rPr>
              <a:t>uno</a:t>
            </a:r>
            <a:r>
              <a:rPr lang="cs-CZ" sz="2800" b="1" dirty="0" smtClean="0">
                <a:latin typeface="Calibri" pitchFamily="34" charset="0"/>
              </a:rPr>
              <a:t> de los </a:t>
            </a:r>
            <a:r>
              <a:rPr lang="cs-CZ" sz="2800" b="1" dirty="0" err="1" smtClean="0">
                <a:latin typeface="Calibri" pitchFamily="34" charset="0"/>
              </a:rPr>
              <a:t>primeros</a:t>
            </a:r>
            <a:r>
              <a:rPr lang="cs-CZ" sz="2800" b="1" dirty="0" smtClean="0">
                <a:latin typeface="Calibri" pitchFamily="34" charset="0"/>
              </a:rPr>
              <a:t> </a:t>
            </a:r>
            <a:r>
              <a:rPr lang="cs-CZ" sz="2800" b="1" dirty="0" err="1" smtClean="0">
                <a:latin typeface="Calibri" pitchFamily="34" charset="0"/>
              </a:rPr>
              <a:t>cristianos</a:t>
            </a:r>
            <a:r>
              <a:rPr lang="cs-CZ" sz="2800" b="1" dirty="0" smtClean="0">
                <a:latin typeface="Calibri" pitchFamily="34" charset="0"/>
              </a:rPr>
              <a:t> </a:t>
            </a:r>
            <a:r>
              <a:rPr lang="cs-CZ" sz="2800" b="1" dirty="0" err="1" smtClean="0">
                <a:latin typeface="Calibri" pitchFamily="34" charset="0"/>
              </a:rPr>
              <a:t>torturado</a:t>
            </a:r>
            <a:r>
              <a:rPr lang="cs-CZ" sz="2800" b="1" dirty="0" smtClean="0">
                <a:latin typeface="Calibri" pitchFamily="34" charset="0"/>
              </a:rPr>
              <a:t> </a:t>
            </a:r>
            <a:r>
              <a:rPr lang="cs-CZ" sz="2800" b="1" dirty="0" err="1" smtClean="0">
                <a:latin typeface="Calibri" pitchFamily="34" charset="0"/>
              </a:rPr>
              <a:t>por</a:t>
            </a:r>
            <a:r>
              <a:rPr lang="cs-CZ" sz="2800" b="1" dirty="0" smtClean="0">
                <a:latin typeface="Calibri" pitchFamily="34" charset="0"/>
              </a:rPr>
              <a:t> </a:t>
            </a:r>
            <a:r>
              <a:rPr lang="cs-CZ" sz="2800" b="1" dirty="0" err="1" smtClean="0">
                <a:latin typeface="Calibri" pitchFamily="34" charset="0"/>
              </a:rPr>
              <a:t>su</a:t>
            </a:r>
            <a:r>
              <a:rPr lang="cs-CZ" sz="2800" b="1" dirty="0" smtClean="0">
                <a:latin typeface="Calibri" pitchFamily="34" charset="0"/>
              </a:rPr>
              <a:t> </a:t>
            </a:r>
            <a:r>
              <a:rPr lang="cs-CZ" sz="2800" b="1" dirty="0" err="1" smtClean="0">
                <a:latin typeface="Calibri" pitchFamily="34" charset="0"/>
              </a:rPr>
              <a:t>actitud</a:t>
            </a:r>
            <a:r>
              <a:rPr lang="cs-CZ" sz="2800" b="1" dirty="0" smtClean="0">
                <a:latin typeface="Calibri" pitchFamily="34" charset="0"/>
              </a:rPr>
              <a:t> </a:t>
            </a:r>
          </a:p>
          <a:p>
            <a:r>
              <a:rPr lang="cs-CZ" sz="2800" b="1" dirty="0" err="1" smtClean="0">
                <a:latin typeface="Calibri" pitchFamily="34" charset="0"/>
              </a:rPr>
              <a:t>misionera</a:t>
            </a:r>
            <a:endParaRPr lang="cs-CZ" sz="2800" b="1" dirty="0">
              <a:latin typeface="Calibri" pitchFamily="34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178810" y="1788726"/>
            <a:ext cx="92170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 err="1" smtClean="0">
                <a:latin typeface="Calibri" pitchFamily="34" charset="0"/>
              </a:rPr>
              <a:t>Ayudaba</a:t>
            </a:r>
            <a:r>
              <a:rPr lang="cs-CZ" sz="2800" b="1" dirty="0" smtClean="0">
                <a:latin typeface="Calibri" pitchFamily="34" charset="0"/>
              </a:rPr>
              <a:t> a </a:t>
            </a:r>
            <a:r>
              <a:rPr lang="cs-CZ" sz="2800" b="1" dirty="0" err="1" smtClean="0">
                <a:latin typeface="Calibri" pitchFamily="34" charset="0"/>
              </a:rPr>
              <a:t>formar</a:t>
            </a:r>
            <a:r>
              <a:rPr lang="cs-CZ" sz="2800" b="1" dirty="0" smtClean="0">
                <a:latin typeface="Calibri" pitchFamily="34" charset="0"/>
              </a:rPr>
              <a:t> la </a:t>
            </a:r>
            <a:r>
              <a:rPr lang="cs-CZ" sz="2800" b="1" dirty="0" err="1" smtClean="0">
                <a:latin typeface="Calibri" pitchFamily="34" charset="0"/>
              </a:rPr>
              <a:t>primera</a:t>
            </a:r>
            <a:r>
              <a:rPr lang="cs-CZ" sz="2800" b="1" dirty="0" smtClean="0">
                <a:latin typeface="Calibri" pitchFamily="34" charset="0"/>
              </a:rPr>
              <a:t> </a:t>
            </a:r>
            <a:r>
              <a:rPr lang="cs-CZ" sz="2800" b="1" dirty="0" err="1" smtClean="0">
                <a:latin typeface="Calibri" pitchFamily="34" charset="0"/>
              </a:rPr>
              <a:t>Iglesia</a:t>
            </a:r>
            <a:r>
              <a:rPr lang="cs-CZ" sz="2800" b="1" dirty="0" smtClean="0">
                <a:latin typeface="Calibri" pitchFamily="34" charset="0"/>
              </a:rPr>
              <a:t> </a:t>
            </a:r>
            <a:r>
              <a:rPr lang="cs-CZ" sz="2800" b="1" dirty="0" err="1" smtClean="0">
                <a:latin typeface="Calibri" pitchFamily="34" charset="0"/>
              </a:rPr>
              <a:t>cristiana</a:t>
            </a:r>
            <a:r>
              <a:rPr lang="cs-CZ" sz="2800" b="1" dirty="0" smtClean="0">
                <a:latin typeface="Calibri" pitchFamily="34" charset="0"/>
              </a:rPr>
              <a:t> en </a:t>
            </a:r>
            <a:r>
              <a:rPr lang="cs-CZ" sz="2800" b="1" dirty="0" err="1" smtClean="0">
                <a:latin typeface="Calibri" pitchFamily="34" charset="0"/>
              </a:rPr>
              <a:t>Jerusalém</a:t>
            </a:r>
            <a:endParaRPr lang="cs-CZ" sz="2800" b="1" dirty="0">
              <a:latin typeface="Calibri" pitchFamily="34" charset="0"/>
            </a:endParaRPr>
          </a:p>
        </p:txBody>
      </p:sp>
      <p:sp>
        <p:nvSpPr>
          <p:cNvPr id="13" name="Obdélník 12"/>
          <p:cNvSpPr/>
          <p:nvPr/>
        </p:nvSpPr>
        <p:spPr>
          <a:xfrm>
            <a:off x="1331640" y="2743760"/>
            <a:ext cx="718254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F</a:t>
            </a:r>
            <a:r>
              <a:rPr lang="es-ES" dirty="0" smtClean="0"/>
              <a:t>ue uno de los discípulos más apreciados por Jesucristo, de tal manera que estuvo presente en dos de los momentos más importantes de su ministerio -la Transfiguración en el monte Tabor (</a:t>
            </a:r>
            <a:r>
              <a:rPr lang="es-ES" i="1" dirty="0" smtClean="0"/>
              <a:t>Lucas</a:t>
            </a:r>
            <a:r>
              <a:rPr lang="es-ES" dirty="0" smtClean="0"/>
              <a:t> 9) y la oración en el Huerto de los Olivos- junto a Simón Pedro y a su hermano Juan.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929632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>
            <a:hlinkClick r:id="rId2" action="ppaction://hlinksldjump"/>
          </p:cNvPr>
          <p:cNvSpPr/>
          <p:nvPr/>
        </p:nvSpPr>
        <p:spPr>
          <a:xfrm>
            <a:off x="2051720" y="332656"/>
            <a:ext cx="4896544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err="1" smtClean="0"/>
              <a:t>Leyenda</a:t>
            </a:r>
            <a:r>
              <a:rPr lang="cs-CZ" sz="3200" b="1" dirty="0" smtClean="0"/>
              <a:t> de Santiago</a:t>
            </a:r>
            <a:endParaRPr lang="cs-CZ" sz="3200" b="1" dirty="0"/>
          </a:p>
        </p:txBody>
      </p:sp>
      <p:sp>
        <p:nvSpPr>
          <p:cNvPr id="4" name="Obdélník 3"/>
          <p:cNvSpPr/>
          <p:nvPr/>
        </p:nvSpPr>
        <p:spPr>
          <a:xfrm>
            <a:off x="0" y="1714488"/>
            <a:ext cx="89644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 err="1" smtClean="0">
                <a:latin typeface="Calibri" pitchFamily="34" charset="0"/>
              </a:rPr>
              <a:t>Su</a:t>
            </a:r>
            <a:r>
              <a:rPr lang="cs-CZ" sz="2800" b="1" dirty="0" smtClean="0">
                <a:latin typeface="Calibri" pitchFamily="34" charset="0"/>
              </a:rPr>
              <a:t> </a:t>
            </a:r>
            <a:r>
              <a:rPr lang="cs-CZ" sz="2800" b="1" dirty="0" err="1" smtClean="0">
                <a:latin typeface="Calibri" pitchFamily="34" charset="0"/>
              </a:rPr>
              <a:t>misión</a:t>
            </a:r>
            <a:r>
              <a:rPr lang="cs-CZ" sz="2800" b="1" dirty="0" smtClean="0">
                <a:latin typeface="Calibri" pitchFamily="34" charset="0"/>
              </a:rPr>
              <a:t> en </a:t>
            </a:r>
            <a:r>
              <a:rPr lang="cs-CZ" sz="2800" b="1" dirty="0" err="1" smtClean="0">
                <a:latin typeface="Calibri" pitchFamily="34" charset="0"/>
              </a:rPr>
              <a:t>Hispania</a:t>
            </a:r>
            <a:r>
              <a:rPr lang="cs-CZ" sz="2800" b="1" dirty="0" smtClean="0">
                <a:latin typeface="Calibri" pitchFamily="34" charset="0"/>
              </a:rPr>
              <a:t> </a:t>
            </a:r>
            <a:r>
              <a:rPr lang="cs-CZ" sz="2800" b="1" dirty="0" err="1" smtClean="0">
                <a:latin typeface="Calibri" pitchFamily="34" charset="0"/>
              </a:rPr>
              <a:t>aparentemente</a:t>
            </a:r>
            <a:r>
              <a:rPr lang="cs-CZ" sz="2800" b="1" dirty="0" smtClean="0">
                <a:latin typeface="Calibri" pitchFamily="34" charset="0"/>
              </a:rPr>
              <a:t> no </a:t>
            </a:r>
            <a:r>
              <a:rPr lang="cs-CZ" sz="2800" b="1" dirty="0" err="1" smtClean="0">
                <a:latin typeface="Calibri" pitchFamily="34" charset="0"/>
              </a:rPr>
              <a:t>tuvo</a:t>
            </a:r>
            <a:r>
              <a:rPr lang="cs-CZ" sz="2800" b="1" dirty="0" smtClean="0">
                <a:latin typeface="Calibri" pitchFamily="34" charset="0"/>
              </a:rPr>
              <a:t> </a:t>
            </a:r>
            <a:r>
              <a:rPr lang="cs-CZ" sz="2800" b="1" dirty="0" err="1" smtClean="0">
                <a:latin typeface="Calibri" pitchFamily="34" charset="0"/>
              </a:rPr>
              <a:t>mucho</a:t>
            </a:r>
            <a:r>
              <a:rPr lang="cs-CZ" sz="2800" b="1" dirty="0" smtClean="0">
                <a:latin typeface="Calibri" pitchFamily="34" charset="0"/>
              </a:rPr>
              <a:t> </a:t>
            </a:r>
            <a:r>
              <a:rPr lang="cs-CZ" sz="2800" b="1" dirty="0" err="1" smtClean="0">
                <a:latin typeface="Calibri" pitchFamily="34" charset="0"/>
              </a:rPr>
              <a:t>éxito</a:t>
            </a:r>
            <a:r>
              <a:rPr lang="cs-CZ" sz="2800" b="1" dirty="0" smtClean="0">
                <a:latin typeface="Calibri" pitchFamily="34" charset="0"/>
              </a:rPr>
              <a:t>, sólo </a:t>
            </a:r>
            <a:r>
              <a:rPr lang="cs-CZ" sz="2800" b="1" dirty="0" err="1" smtClean="0">
                <a:latin typeface="Calibri" pitchFamily="34" charset="0"/>
              </a:rPr>
              <a:t>logró</a:t>
            </a:r>
            <a:r>
              <a:rPr lang="cs-CZ" sz="2800" b="1" dirty="0" smtClean="0">
                <a:latin typeface="Calibri" pitchFamily="34" charset="0"/>
              </a:rPr>
              <a:t> </a:t>
            </a:r>
            <a:r>
              <a:rPr lang="cs-CZ" sz="2800" b="1" dirty="0" err="1" smtClean="0">
                <a:latin typeface="Calibri" pitchFamily="34" charset="0"/>
              </a:rPr>
              <a:t>convencer</a:t>
            </a:r>
            <a:r>
              <a:rPr lang="cs-CZ" sz="2800" b="1" dirty="0" smtClean="0">
                <a:latin typeface="Calibri" pitchFamily="34" charset="0"/>
              </a:rPr>
              <a:t> a 7 </a:t>
            </a:r>
            <a:r>
              <a:rPr lang="cs-CZ" sz="2800" b="1" dirty="0" err="1" smtClean="0">
                <a:latin typeface="Calibri" pitchFamily="34" charset="0"/>
              </a:rPr>
              <a:t>alumnos</a:t>
            </a:r>
            <a:r>
              <a:rPr lang="cs-CZ" sz="2800" b="1" dirty="0" smtClean="0">
                <a:latin typeface="Calibri" pitchFamily="34" charset="0"/>
              </a:rPr>
              <a:t> de </a:t>
            </a:r>
            <a:r>
              <a:rPr lang="cs-CZ" sz="2800" b="1" dirty="0" err="1" smtClean="0">
                <a:latin typeface="Calibri" pitchFamily="34" charset="0"/>
              </a:rPr>
              <a:t>Cristo</a:t>
            </a:r>
            <a:endParaRPr lang="cs-CZ" sz="2800" dirty="0"/>
          </a:p>
        </p:txBody>
      </p:sp>
      <p:sp>
        <p:nvSpPr>
          <p:cNvPr id="5" name="Obdélník 4"/>
          <p:cNvSpPr/>
          <p:nvPr/>
        </p:nvSpPr>
        <p:spPr>
          <a:xfrm>
            <a:off x="438959" y="1627215"/>
            <a:ext cx="794946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 smtClean="0">
                <a:latin typeface="Calibri" pitchFamily="34" charset="0"/>
              </a:rPr>
              <a:t>Una </a:t>
            </a:r>
            <a:r>
              <a:rPr lang="cs-CZ" sz="2800" b="1" dirty="0" err="1" smtClean="0">
                <a:latin typeface="Calibri" pitchFamily="34" charset="0"/>
              </a:rPr>
              <a:t>noche</a:t>
            </a:r>
            <a:r>
              <a:rPr lang="cs-CZ" sz="2800" b="1" dirty="0" smtClean="0">
                <a:latin typeface="Calibri" pitchFamily="34" charset="0"/>
              </a:rPr>
              <a:t> </a:t>
            </a:r>
            <a:r>
              <a:rPr lang="cs-CZ" sz="2800" b="1" dirty="0" err="1" smtClean="0">
                <a:latin typeface="Calibri" pitchFamily="34" charset="0"/>
              </a:rPr>
              <a:t>fría</a:t>
            </a:r>
            <a:r>
              <a:rPr lang="cs-CZ" sz="2800" b="1" dirty="0" smtClean="0">
                <a:latin typeface="Calibri" pitchFamily="34" charset="0"/>
              </a:rPr>
              <a:t> </a:t>
            </a:r>
            <a:r>
              <a:rPr lang="cs-CZ" sz="2800" b="1" dirty="0" err="1" smtClean="0">
                <a:latin typeface="Calibri" pitchFamily="34" charset="0"/>
              </a:rPr>
              <a:t>quedaron</a:t>
            </a:r>
            <a:r>
              <a:rPr lang="cs-CZ" sz="2800" b="1" dirty="0" smtClean="0">
                <a:latin typeface="Calibri" pitchFamily="34" charset="0"/>
              </a:rPr>
              <a:t> los </a:t>
            </a:r>
            <a:r>
              <a:rPr lang="cs-CZ" sz="2800" b="1" dirty="0" err="1" smtClean="0">
                <a:latin typeface="Calibri" pitchFamily="34" charset="0"/>
              </a:rPr>
              <a:t>alumnos</a:t>
            </a:r>
            <a:r>
              <a:rPr lang="cs-CZ" sz="2800" b="1" dirty="0" smtClean="0">
                <a:latin typeface="Calibri" pitchFamily="34" charset="0"/>
              </a:rPr>
              <a:t> en una de las</a:t>
            </a:r>
          </a:p>
          <a:p>
            <a:r>
              <a:rPr lang="cs-CZ" sz="2800" b="1" dirty="0" err="1" smtClean="0">
                <a:latin typeface="Calibri" pitchFamily="34" charset="0"/>
              </a:rPr>
              <a:t>orrillas</a:t>
            </a:r>
            <a:r>
              <a:rPr lang="cs-CZ" sz="2800" b="1" dirty="0" smtClean="0">
                <a:latin typeface="Calibri" pitchFamily="34" charset="0"/>
              </a:rPr>
              <a:t> </a:t>
            </a:r>
            <a:r>
              <a:rPr lang="cs-CZ" sz="2800" b="1" dirty="0" err="1" smtClean="0">
                <a:latin typeface="Calibri" pitchFamily="34" charset="0"/>
              </a:rPr>
              <a:t>del</a:t>
            </a:r>
            <a:r>
              <a:rPr lang="cs-CZ" sz="2800" b="1" dirty="0" smtClean="0">
                <a:latin typeface="Calibri" pitchFamily="34" charset="0"/>
              </a:rPr>
              <a:t> </a:t>
            </a:r>
            <a:r>
              <a:rPr lang="cs-CZ" sz="2800" b="1" dirty="0" err="1" smtClean="0">
                <a:latin typeface="Calibri" pitchFamily="34" charset="0"/>
              </a:rPr>
              <a:t>río</a:t>
            </a:r>
            <a:r>
              <a:rPr lang="cs-CZ" sz="2800" b="1" dirty="0" smtClean="0">
                <a:latin typeface="Calibri" pitchFamily="34" charset="0"/>
              </a:rPr>
              <a:t> Ebro en </a:t>
            </a:r>
            <a:r>
              <a:rPr lang="cs-CZ" sz="2800" b="1" dirty="0" err="1" smtClean="0">
                <a:latin typeface="Calibri" pitchFamily="34" charset="0"/>
              </a:rPr>
              <a:t>Caesaraugusta</a:t>
            </a:r>
            <a:r>
              <a:rPr lang="cs-CZ" sz="2800" b="1" dirty="0" smtClean="0">
                <a:latin typeface="Calibri" pitchFamily="34" charset="0"/>
              </a:rPr>
              <a:t> (Zaragoza)</a:t>
            </a:r>
            <a:endParaRPr lang="cs-CZ" sz="2800" dirty="0"/>
          </a:p>
        </p:txBody>
      </p:sp>
      <p:sp>
        <p:nvSpPr>
          <p:cNvPr id="6" name="Obdélník 5"/>
          <p:cNvSpPr/>
          <p:nvPr/>
        </p:nvSpPr>
        <p:spPr>
          <a:xfrm>
            <a:off x="251520" y="1772816"/>
            <a:ext cx="823045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 smtClean="0">
                <a:latin typeface="Calibri" pitchFamily="34" charset="0"/>
              </a:rPr>
              <a:t>Santiago, </a:t>
            </a:r>
            <a:r>
              <a:rPr lang="cs-CZ" sz="2800" b="1" dirty="0" err="1" smtClean="0">
                <a:latin typeface="Calibri" pitchFamily="34" charset="0"/>
              </a:rPr>
              <a:t>frustrado</a:t>
            </a:r>
            <a:r>
              <a:rPr lang="cs-CZ" sz="2800" b="1" dirty="0" smtClean="0">
                <a:latin typeface="Calibri" pitchFamily="34" charset="0"/>
              </a:rPr>
              <a:t> de </a:t>
            </a:r>
            <a:r>
              <a:rPr lang="cs-CZ" sz="2800" b="1" dirty="0" err="1" smtClean="0">
                <a:latin typeface="Calibri" pitchFamily="34" charset="0"/>
              </a:rPr>
              <a:t>que</a:t>
            </a:r>
            <a:r>
              <a:rPr lang="cs-CZ" sz="2800" b="1" dirty="0" smtClean="0">
                <a:latin typeface="Calibri" pitchFamily="34" charset="0"/>
              </a:rPr>
              <a:t> los </a:t>
            </a:r>
            <a:r>
              <a:rPr lang="cs-CZ" sz="2800" b="1" dirty="0" err="1" smtClean="0">
                <a:latin typeface="Calibri" pitchFamily="34" charset="0"/>
              </a:rPr>
              <a:t>habitantes</a:t>
            </a:r>
            <a:r>
              <a:rPr lang="cs-CZ" sz="2800" b="1" dirty="0" smtClean="0">
                <a:latin typeface="Calibri" pitchFamily="34" charset="0"/>
              </a:rPr>
              <a:t> no </a:t>
            </a:r>
            <a:r>
              <a:rPr lang="cs-CZ" sz="2800" b="1" dirty="0" err="1" smtClean="0">
                <a:latin typeface="Calibri" pitchFamily="34" charset="0"/>
              </a:rPr>
              <a:t>lo</a:t>
            </a:r>
            <a:r>
              <a:rPr lang="cs-CZ" sz="2800" b="1" dirty="0" smtClean="0">
                <a:latin typeface="Calibri" pitchFamily="34" charset="0"/>
              </a:rPr>
              <a:t> </a:t>
            </a:r>
            <a:r>
              <a:rPr lang="cs-CZ" sz="2800" b="1" dirty="0" err="1" smtClean="0">
                <a:latin typeface="Calibri" pitchFamily="34" charset="0"/>
              </a:rPr>
              <a:t>hayan</a:t>
            </a:r>
            <a:r>
              <a:rPr lang="cs-CZ" sz="2800" b="1" dirty="0" smtClean="0">
                <a:latin typeface="Calibri" pitchFamily="34" charset="0"/>
              </a:rPr>
              <a:t> </a:t>
            </a:r>
            <a:r>
              <a:rPr lang="cs-CZ" sz="2800" b="1" dirty="0" err="1" smtClean="0">
                <a:latin typeface="Calibri" pitchFamily="34" charset="0"/>
              </a:rPr>
              <a:t>recibido</a:t>
            </a:r>
            <a:r>
              <a:rPr lang="cs-CZ" sz="2800" b="1" dirty="0" smtClean="0">
                <a:latin typeface="Calibri" pitchFamily="34" charset="0"/>
              </a:rPr>
              <a:t> </a:t>
            </a:r>
            <a:r>
              <a:rPr lang="cs-CZ" sz="2800" b="1" dirty="0" err="1" smtClean="0">
                <a:latin typeface="Calibri" pitchFamily="34" charset="0"/>
              </a:rPr>
              <a:t>bien</a:t>
            </a:r>
            <a:r>
              <a:rPr lang="cs-CZ" sz="2800" b="1" dirty="0" smtClean="0">
                <a:latin typeface="Calibri" pitchFamily="34" charset="0"/>
              </a:rPr>
              <a:t>, les </a:t>
            </a:r>
            <a:r>
              <a:rPr lang="cs-CZ" sz="2800" b="1" dirty="0" err="1" smtClean="0">
                <a:latin typeface="Calibri" pitchFamily="34" charset="0"/>
              </a:rPr>
              <a:t>explicó</a:t>
            </a:r>
            <a:r>
              <a:rPr lang="cs-CZ" sz="2800" b="1" dirty="0" smtClean="0">
                <a:latin typeface="Calibri" pitchFamily="34" charset="0"/>
              </a:rPr>
              <a:t> a </a:t>
            </a:r>
            <a:r>
              <a:rPr lang="cs-CZ" sz="2800" b="1" dirty="0" err="1" smtClean="0">
                <a:latin typeface="Calibri" pitchFamily="34" charset="0"/>
              </a:rPr>
              <a:t>sus</a:t>
            </a:r>
            <a:r>
              <a:rPr lang="cs-CZ" sz="2800" b="1" dirty="0" smtClean="0">
                <a:latin typeface="Calibri" pitchFamily="34" charset="0"/>
              </a:rPr>
              <a:t> </a:t>
            </a:r>
            <a:r>
              <a:rPr lang="cs-CZ" sz="2800" b="1" dirty="0" err="1" smtClean="0">
                <a:latin typeface="Calibri" pitchFamily="34" charset="0"/>
              </a:rPr>
              <a:t>alumnos</a:t>
            </a:r>
            <a:r>
              <a:rPr lang="cs-CZ" sz="2800" b="1" dirty="0" smtClean="0">
                <a:latin typeface="Calibri" pitchFamily="34" charset="0"/>
              </a:rPr>
              <a:t> </a:t>
            </a:r>
            <a:r>
              <a:rPr lang="cs-CZ" sz="2800" b="1" dirty="0" err="1" smtClean="0">
                <a:latin typeface="Calibri" pitchFamily="34" charset="0"/>
              </a:rPr>
              <a:t>que</a:t>
            </a:r>
            <a:r>
              <a:rPr lang="cs-CZ" sz="2800" b="1" dirty="0" smtClean="0">
                <a:latin typeface="Calibri" pitchFamily="34" charset="0"/>
              </a:rPr>
              <a:t> </a:t>
            </a:r>
            <a:r>
              <a:rPr lang="cs-CZ" sz="2800" b="1" dirty="0" err="1" smtClean="0">
                <a:latin typeface="Calibri" pitchFamily="34" charset="0"/>
              </a:rPr>
              <a:t>iba</a:t>
            </a:r>
            <a:r>
              <a:rPr lang="cs-CZ" sz="2800" b="1" dirty="0" smtClean="0">
                <a:latin typeface="Calibri" pitchFamily="34" charset="0"/>
              </a:rPr>
              <a:t> a </a:t>
            </a:r>
            <a:r>
              <a:rPr lang="cs-CZ" sz="2800" b="1" dirty="0" err="1" smtClean="0">
                <a:latin typeface="Calibri" pitchFamily="34" charset="0"/>
              </a:rPr>
              <a:t>volver</a:t>
            </a:r>
            <a:r>
              <a:rPr lang="cs-CZ" sz="2800" b="1" dirty="0" smtClean="0">
                <a:latin typeface="Calibri" pitchFamily="34" charset="0"/>
              </a:rPr>
              <a:t> a Palestina</a:t>
            </a:r>
            <a:endParaRPr lang="cs-CZ" sz="2800" dirty="0"/>
          </a:p>
        </p:txBody>
      </p:sp>
      <p:sp>
        <p:nvSpPr>
          <p:cNvPr id="7" name="Zaoblený obdélník 6">
            <a:hlinkClick r:id="rId2" action="ppaction://hlinksldjump"/>
          </p:cNvPr>
          <p:cNvSpPr/>
          <p:nvPr/>
        </p:nvSpPr>
        <p:spPr>
          <a:xfrm>
            <a:off x="2051720" y="2807352"/>
            <a:ext cx="4896544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smtClean="0"/>
              <a:t>y en </a:t>
            </a:r>
            <a:r>
              <a:rPr lang="cs-CZ" sz="3200" b="1" dirty="0" err="1" smtClean="0"/>
              <a:t>ese</a:t>
            </a:r>
            <a:r>
              <a:rPr lang="cs-CZ" sz="3200" b="1" dirty="0" smtClean="0"/>
              <a:t> </a:t>
            </a:r>
            <a:r>
              <a:rPr lang="cs-CZ" sz="3200" b="1" dirty="0" err="1" smtClean="0"/>
              <a:t>momento</a:t>
            </a:r>
            <a:r>
              <a:rPr lang="cs-CZ" sz="3200" b="1" dirty="0" smtClean="0"/>
              <a:t> </a:t>
            </a:r>
            <a:r>
              <a:rPr lang="cs-CZ" sz="3200" b="1" dirty="0" err="1" smtClean="0"/>
              <a:t>llega</a:t>
            </a:r>
            <a:r>
              <a:rPr lang="cs-CZ" sz="3200" b="1" dirty="0" smtClean="0"/>
              <a:t> el </a:t>
            </a:r>
            <a:r>
              <a:rPr lang="cs-CZ" sz="3200" b="1" dirty="0" err="1" smtClean="0"/>
              <a:t>milagro</a:t>
            </a:r>
            <a:endParaRPr lang="cs-CZ" sz="3200" b="1" dirty="0"/>
          </a:p>
        </p:txBody>
      </p:sp>
      <p:sp>
        <p:nvSpPr>
          <p:cNvPr id="10" name="Obdélník 9"/>
          <p:cNvSpPr/>
          <p:nvPr/>
        </p:nvSpPr>
        <p:spPr>
          <a:xfrm>
            <a:off x="330799" y="3873650"/>
            <a:ext cx="864096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sz="2800" b="1" dirty="0" smtClean="0">
                <a:solidFill>
                  <a:prstClr val="black"/>
                </a:solidFill>
                <a:latin typeface="Calibri" pitchFamily="34" charset="0"/>
              </a:rPr>
              <a:t>En el </a:t>
            </a:r>
            <a:r>
              <a:rPr lang="cs-CZ" sz="2800" b="1" dirty="0" err="1" smtClean="0">
                <a:solidFill>
                  <a:prstClr val="black"/>
                </a:solidFill>
                <a:latin typeface="Calibri" pitchFamily="34" charset="0"/>
              </a:rPr>
              <a:t>cielo</a:t>
            </a:r>
            <a:r>
              <a:rPr lang="cs-CZ" sz="2800" b="1" dirty="0" smtClean="0">
                <a:solidFill>
                  <a:prstClr val="black"/>
                </a:solidFill>
                <a:latin typeface="Calibri" pitchFamily="34" charset="0"/>
              </a:rPr>
              <a:t> </a:t>
            </a:r>
            <a:r>
              <a:rPr lang="cs-CZ" sz="2800" b="1" dirty="0" err="1" smtClean="0">
                <a:solidFill>
                  <a:prstClr val="black"/>
                </a:solidFill>
                <a:latin typeface="Calibri" pitchFamily="34" charset="0"/>
              </a:rPr>
              <a:t>apareció</a:t>
            </a:r>
            <a:r>
              <a:rPr lang="cs-CZ" sz="2800" b="1" dirty="0" smtClean="0">
                <a:solidFill>
                  <a:prstClr val="black"/>
                </a:solidFill>
                <a:latin typeface="Calibri" pitchFamily="34" charset="0"/>
              </a:rPr>
              <a:t> el </a:t>
            </a:r>
            <a:r>
              <a:rPr lang="cs-CZ" sz="2800" b="1" dirty="0" err="1" smtClean="0">
                <a:solidFill>
                  <a:prstClr val="black"/>
                </a:solidFill>
                <a:latin typeface="Calibri" pitchFamily="34" charset="0"/>
              </a:rPr>
              <a:t>brillo</a:t>
            </a:r>
            <a:r>
              <a:rPr lang="cs-CZ" sz="2800" b="1" dirty="0" smtClean="0">
                <a:solidFill>
                  <a:prstClr val="black"/>
                </a:solidFill>
                <a:latin typeface="Calibri" pitchFamily="34" charset="0"/>
              </a:rPr>
              <a:t> de los </a:t>
            </a:r>
            <a:r>
              <a:rPr lang="cs-CZ" sz="2800" b="1" dirty="0" err="1" smtClean="0">
                <a:solidFill>
                  <a:prstClr val="black"/>
                </a:solidFill>
                <a:latin typeface="Calibri" pitchFamily="34" charset="0"/>
              </a:rPr>
              <a:t>ángeles</a:t>
            </a:r>
            <a:r>
              <a:rPr lang="cs-CZ" sz="2800" b="1" dirty="0" smtClean="0">
                <a:solidFill>
                  <a:prstClr val="black"/>
                </a:solidFill>
                <a:latin typeface="Calibri" pitchFamily="34" charset="0"/>
              </a:rPr>
              <a:t> </a:t>
            </a:r>
            <a:r>
              <a:rPr lang="cs-CZ" sz="2800" b="1" dirty="0" err="1" smtClean="0">
                <a:solidFill>
                  <a:prstClr val="black"/>
                </a:solidFill>
                <a:latin typeface="Calibri" pitchFamily="34" charset="0"/>
              </a:rPr>
              <a:t>que</a:t>
            </a:r>
            <a:r>
              <a:rPr lang="cs-CZ" sz="2800" b="1" dirty="0" smtClean="0">
                <a:solidFill>
                  <a:prstClr val="black"/>
                </a:solidFill>
                <a:latin typeface="Calibri" pitchFamily="34" charset="0"/>
              </a:rPr>
              <a:t> </a:t>
            </a:r>
            <a:r>
              <a:rPr lang="cs-CZ" sz="2800" b="1" dirty="0" err="1" smtClean="0">
                <a:solidFill>
                  <a:prstClr val="black"/>
                </a:solidFill>
                <a:latin typeface="Calibri" pitchFamily="34" charset="0"/>
              </a:rPr>
              <a:t>iban</a:t>
            </a:r>
            <a:r>
              <a:rPr lang="cs-CZ" sz="2800" b="1" dirty="0" smtClean="0">
                <a:solidFill>
                  <a:prstClr val="black"/>
                </a:solidFill>
                <a:latin typeface="Calibri" pitchFamily="34" charset="0"/>
              </a:rPr>
              <a:t> </a:t>
            </a:r>
            <a:r>
              <a:rPr lang="cs-CZ" sz="2800" b="1" dirty="0" err="1" smtClean="0">
                <a:solidFill>
                  <a:prstClr val="black"/>
                </a:solidFill>
                <a:latin typeface="Calibri" pitchFamily="34" charset="0"/>
              </a:rPr>
              <a:t>trayendo</a:t>
            </a:r>
            <a:r>
              <a:rPr lang="cs-CZ" sz="2800" b="1" dirty="0" smtClean="0">
                <a:solidFill>
                  <a:prstClr val="black"/>
                </a:solidFill>
                <a:latin typeface="Calibri" pitchFamily="34" charset="0"/>
              </a:rPr>
              <a:t> el </a:t>
            </a:r>
            <a:r>
              <a:rPr lang="cs-CZ" sz="2800" b="1" dirty="0" err="1" smtClean="0">
                <a:solidFill>
                  <a:prstClr val="black"/>
                </a:solidFill>
                <a:latin typeface="Calibri" pitchFamily="34" charset="0"/>
              </a:rPr>
              <a:t>pilar</a:t>
            </a:r>
            <a:r>
              <a:rPr lang="cs-CZ" sz="2800" b="1" dirty="0" smtClean="0">
                <a:solidFill>
                  <a:prstClr val="black"/>
                </a:solidFill>
                <a:latin typeface="Calibri" pitchFamily="34" charset="0"/>
              </a:rPr>
              <a:t> </a:t>
            </a:r>
            <a:r>
              <a:rPr lang="cs-CZ" sz="2800" b="1" dirty="0" err="1" smtClean="0">
                <a:solidFill>
                  <a:prstClr val="black"/>
                </a:solidFill>
                <a:latin typeface="Calibri" pitchFamily="34" charset="0"/>
              </a:rPr>
              <a:t>que</a:t>
            </a:r>
            <a:r>
              <a:rPr lang="cs-CZ" sz="2800" b="1" dirty="0" smtClean="0">
                <a:solidFill>
                  <a:prstClr val="black"/>
                </a:solidFill>
                <a:latin typeface="Calibri" pitchFamily="34" charset="0"/>
              </a:rPr>
              <a:t> </a:t>
            </a:r>
            <a:r>
              <a:rPr lang="cs-CZ" sz="2800" b="1" dirty="0" err="1" smtClean="0">
                <a:solidFill>
                  <a:prstClr val="black"/>
                </a:solidFill>
                <a:latin typeface="Calibri" pitchFamily="34" charset="0"/>
              </a:rPr>
              <a:t>colocaron</a:t>
            </a:r>
            <a:r>
              <a:rPr lang="cs-CZ" sz="2800" b="1" dirty="0" smtClean="0">
                <a:solidFill>
                  <a:prstClr val="black"/>
                </a:solidFill>
                <a:latin typeface="Calibri" pitchFamily="34" charset="0"/>
              </a:rPr>
              <a:t> en el </a:t>
            </a:r>
            <a:r>
              <a:rPr lang="cs-CZ" sz="2800" b="1" dirty="0" err="1" smtClean="0">
                <a:solidFill>
                  <a:prstClr val="black"/>
                </a:solidFill>
                <a:latin typeface="Calibri" pitchFamily="34" charset="0"/>
              </a:rPr>
              <a:t>suelo</a:t>
            </a:r>
            <a:r>
              <a:rPr lang="cs-CZ" sz="2800" b="1" dirty="0" smtClean="0">
                <a:solidFill>
                  <a:prstClr val="black"/>
                </a:solidFill>
                <a:latin typeface="Calibri" pitchFamily="34" charset="0"/>
              </a:rPr>
              <a:t>.</a:t>
            </a:r>
            <a:endParaRPr lang="cs-CZ" sz="2800" dirty="0">
              <a:solidFill>
                <a:prstClr val="black"/>
              </a:solidFill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251520" y="4077072"/>
            <a:ext cx="74888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 smtClean="0">
                <a:latin typeface="Calibri" pitchFamily="34" charset="0"/>
              </a:rPr>
              <a:t>La </a:t>
            </a:r>
            <a:r>
              <a:rPr lang="cs-CZ" sz="2800" b="1" dirty="0" err="1" smtClean="0">
                <a:latin typeface="Calibri" pitchFamily="34" charset="0"/>
              </a:rPr>
              <a:t>Virgen</a:t>
            </a:r>
            <a:r>
              <a:rPr lang="cs-CZ" sz="2800" b="1" dirty="0" smtClean="0">
                <a:latin typeface="Calibri" pitchFamily="34" charset="0"/>
              </a:rPr>
              <a:t> </a:t>
            </a:r>
            <a:r>
              <a:rPr lang="cs-CZ" sz="2800" b="1" dirty="0" err="1" smtClean="0">
                <a:latin typeface="Calibri" pitchFamily="34" charset="0"/>
              </a:rPr>
              <a:t>María</a:t>
            </a:r>
            <a:r>
              <a:rPr lang="cs-CZ" sz="2800" b="1" dirty="0" smtClean="0">
                <a:latin typeface="Calibri" pitchFamily="34" charset="0"/>
              </a:rPr>
              <a:t> </a:t>
            </a:r>
            <a:r>
              <a:rPr lang="cs-CZ" sz="2800" b="1" dirty="0" err="1" smtClean="0">
                <a:latin typeface="Calibri" pitchFamily="34" charset="0"/>
              </a:rPr>
              <a:t>le</a:t>
            </a:r>
            <a:r>
              <a:rPr lang="cs-CZ" sz="2800" b="1" dirty="0" smtClean="0">
                <a:latin typeface="Calibri" pitchFamily="34" charset="0"/>
              </a:rPr>
              <a:t> </a:t>
            </a:r>
            <a:r>
              <a:rPr lang="cs-CZ" sz="2800" b="1" dirty="0" err="1" smtClean="0">
                <a:latin typeface="Calibri" pitchFamily="34" charset="0"/>
              </a:rPr>
              <a:t>dijo</a:t>
            </a:r>
            <a:r>
              <a:rPr lang="cs-CZ" sz="2800" b="1" dirty="0" smtClean="0">
                <a:latin typeface="Calibri" pitchFamily="34" charset="0"/>
              </a:rPr>
              <a:t> a Santiago:</a:t>
            </a:r>
            <a:endParaRPr lang="cs-CZ" sz="2800" dirty="0"/>
          </a:p>
        </p:txBody>
      </p:sp>
      <p:sp>
        <p:nvSpPr>
          <p:cNvPr id="12" name="Obdélník 11"/>
          <p:cNvSpPr/>
          <p:nvPr/>
        </p:nvSpPr>
        <p:spPr>
          <a:xfrm>
            <a:off x="395536" y="3789040"/>
            <a:ext cx="780579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i="1" dirty="0" err="1" smtClean="0">
                <a:latin typeface="Calibri" pitchFamily="34" charset="0"/>
              </a:rPr>
              <a:t>Hijo</a:t>
            </a:r>
            <a:r>
              <a:rPr lang="cs-CZ" sz="2400" b="1" i="1" dirty="0" smtClean="0">
                <a:latin typeface="Calibri" pitchFamily="34" charset="0"/>
              </a:rPr>
              <a:t>, </a:t>
            </a:r>
            <a:r>
              <a:rPr lang="cs-CZ" sz="2400" b="1" i="1" dirty="0" err="1" smtClean="0">
                <a:latin typeface="Calibri" pitchFamily="34" charset="0"/>
              </a:rPr>
              <a:t>este</a:t>
            </a:r>
            <a:r>
              <a:rPr lang="cs-CZ" sz="2400" b="1" i="1" dirty="0" smtClean="0">
                <a:latin typeface="Calibri" pitchFamily="34" charset="0"/>
              </a:rPr>
              <a:t> es el </a:t>
            </a:r>
            <a:r>
              <a:rPr lang="cs-CZ" sz="2400" b="1" i="1" dirty="0" err="1" smtClean="0">
                <a:latin typeface="Calibri" pitchFamily="34" charset="0"/>
              </a:rPr>
              <a:t>lugar</a:t>
            </a:r>
            <a:r>
              <a:rPr lang="cs-CZ" sz="2400" b="1" i="1" dirty="0" smtClean="0">
                <a:latin typeface="Calibri" pitchFamily="34" charset="0"/>
              </a:rPr>
              <a:t> </a:t>
            </a:r>
            <a:r>
              <a:rPr lang="cs-CZ" sz="2400" b="1" i="1" dirty="0" err="1" smtClean="0">
                <a:latin typeface="Calibri" pitchFamily="34" charset="0"/>
              </a:rPr>
              <a:t>destinado</a:t>
            </a:r>
            <a:r>
              <a:rPr lang="cs-CZ" sz="2400" b="1" i="1" dirty="0" smtClean="0">
                <a:latin typeface="Calibri" pitchFamily="34" charset="0"/>
              </a:rPr>
              <a:t> a la </a:t>
            </a:r>
            <a:r>
              <a:rPr lang="cs-CZ" sz="2400" b="1" i="1" dirty="0" err="1" smtClean="0">
                <a:latin typeface="Calibri" pitchFamily="34" charset="0"/>
              </a:rPr>
              <a:t>veneración</a:t>
            </a:r>
            <a:r>
              <a:rPr lang="cs-CZ" sz="2400" b="1" i="1" dirty="0" smtClean="0">
                <a:latin typeface="Calibri" pitchFamily="34" charset="0"/>
              </a:rPr>
              <a:t> de la </a:t>
            </a:r>
            <a:r>
              <a:rPr lang="cs-CZ" sz="2400" b="1" i="1" dirty="0" err="1" smtClean="0">
                <a:latin typeface="Calibri" pitchFamily="34" charset="0"/>
              </a:rPr>
              <a:t>Virgen</a:t>
            </a:r>
            <a:r>
              <a:rPr lang="cs-CZ" sz="2400" b="1" i="1" dirty="0" smtClean="0">
                <a:latin typeface="Calibri" pitchFamily="34" charset="0"/>
              </a:rPr>
              <a:t>. </a:t>
            </a:r>
            <a:r>
              <a:rPr lang="cs-CZ" sz="2400" b="1" i="1" dirty="0" err="1" smtClean="0">
                <a:latin typeface="Calibri" pitchFamily="34" charset="0"/>
              </a:rPr>
              <a:t>Aquí</a:t>
            </a:r>
            <a:r>
              <a:rPr lang="cs-CZ" sz="2400" b="1" i="1" dirty="0" smtClean="0">
                <a:latin typeface="Calibri" pitchFamily="34" charset="0"/>
              </a:rPr>
              <a:t> es </a:t>
            </a:r>
            <a:r>
              <a:rPr lang="cs-CZ" sz="2400" b="1" i="1" dirty="0" err="1" smtClean="0">
                <a:latin typeface="Calibri" pitchFamily="34" charset="0"/>
              </a:rPr>
              <a:t>donde</a:t>
            </a:r>
            <a:r>
              <a:rPr lang="cs-CZ" sz="2400" b="1" i="1" dirty="0" smtClean="0">
                <a:latin typeface="Calibri" pitchFamily="34" charset="0"/>
              </a:rPr>
              <a:t> junto a </a:t>
            </a:r>
            <a:r>
              <a:rPr lang="cs-CZ" sz="2400" b="1" i="1" dirty="0" err="1" smtClean="0">
                <a:latin typeface="Calibri" pitchFamily="34" charset="0"/>
              </a:rPr>
              <a:t>este</a:t>
            </a:r>
            <a:r>
              <a:rPr lang="cs-CZ" sz="2400" b="1" i="1" dirty="0" smtClean="0">
                <a:latin typeface="Calibri" pitchFamily="34" charset="0"/>
              </a:rPr>
              <a:t> </a:t>
            </a:r>
            <a:r>
              <a:rPr lang="cs-CZ" sz="2400" b="1" i="1" dirty="0" err="1" smtClean="0">
                <a:latin typeface="Calibri" pitchFamily="34" charset="0"/>
              </a:rPr>
              <a:t>pilar</a:t>
            </a:r>
            <a:r>
              <a:rPr lang="cs-CZ" sz="2400" b="1" i="1" dirty="0" smtClean="0">
                <a:latin typeface="Calibri" pitchFamily="34" charset="0"/>
              </a:rPr>
              <a:t> se </a:t>
            </a:r>
            <a:r>
              <a:rPr lang="cs-CZ" sz="2400" b="1" i="1" dirty="0" err="1" smtClean="0">
                <a:latin typeface="Calibri" pitchFamily="34" charset="0"/>
              </a:rPr>
              <a:t>construirá</a:t>
            </a:r>
            <a:r>
              <a:rPr lang="cs-CZ" sz="2400" b="1" i="1" dirty="0" smtClean="0">
                <a:latin typeface="Calibri" pitchFamily="34" charset="0"/>
              </a:rPr>
              <a:t> </a:t>
            </a:r>
            <a:r>
              <a:rPr lang="cs-CZ" sz="2400" b="1" i="1" dirty="0" err="1" smtClean="0">
                <a:latin typeface="Calibri" pitchFamily="34" charset="0"/>
              </a:rPr>
              <a:t>iglesia</a:t>
            </a:r>
            <a:r>
              <a:rPr lang="cs-CZ" sz="2400" b="1" i="1" dirty="0" smtClean="0">
                <a:latin typeface="Calibri" pitchFamily="34" charset="0"/>
              </a:rPr>
              <a:t> </a:t>
            </a:r>
            <a:r>
              <a:rPr lang="cs-CZ" sz="2400" b="1" i="1" dirty="0" err="1" smtClean="0">
                <a:latin typeface="Calibri" pitchFamily="34" charset="0"/>
              </a:rPr>
              <a:t>que</a:t>
            </a:r>
            <a:r>
              <a:rPr lang="cs-CZ" sz="2400" b="1" i="1" dirty="0" smtClean="0">
                <a:latin typeface="Calibri" pitchFamily="34" charset="0"/>
              </a:rPr>
              <a:t> </a:t>
            </a:r>
            <a:r>
              <a:rPr lang="cs-CZ" sz="2400" b="1" i="1" dirty="0" err="1" smtClean="0">
                <a:latin typeface="Calibri" pitchFamily="34" charset="0"/>
              </a:rPr>
              <a:t>llevará</a:t>
            </a:r>
            <a:r>
              <a:rPr lang="cs-CZ" sz="2400" b="1" i="1" dirty="0" smtClean="0">
                <a:latin typeface="Calibri" pitchFamily="34" charset="0"/>
              </a:rPr>
              <a:t> mi </a:t>
            </a:r>
            <a:r>
              <a:rPr lang="cs-CZ" sz="2400" b="1" i="1" dirty="0" err="1" smtClean="0">
                <a:latin typeface="Calibri" pitchFamily="34" charset="0"/>
              </a:rPr>
              <a:t>nombre</a:t>
            </a:r>
            <a:r>
              <a:rPr lang="cs-CZ" sz="2400" b="1" i="1" dirty="0" smtClean="0">
                <a:latin typeface="Calibri" pitchFamily="34" charset="0"/>
              </a:rPr>
              <a:t>. </a:t>
            </a:r>
            <a:r>
              <a:rPr lang="cs-CZ" sz="2400" b="1" i="1" dirty="0" err="1" smtClean="0">
                <a:latin typeface="Calibri" pitchFamily="34" charset="0"/>
              </a:rPr>
              <a:t>Este</a:t>
            </a:r>
            <a:r>
              <a:rPr lang="cs-CZ" sz="2400" b="1" i="1" dirty="0" smtClean="0">
                <a:latin typeface="Calibri" pitchFamily="34" charset="0"/>
              </a:rPr>
              <a:t> es </a:t>
            </a:r>
            <a:r>
              <a:rPr lang="cs-CZ" sz="2400" b="1" i="1" dirty="0" err="1" smtClean="0">
                <a:latin typeface="Calibri" pitchFamily="34" charset="0"/>
              </a:rPr>
              <a:t>un</a:t>
            </a:r>
            <a:r>
              <a:rPr lang="cs-CZ" sz="2400" b="1" i="1" dirty="0" smtClean="0">
                <a:latin typeface="Calibri" pitchFamily="34" charset="0"/>
              </a:rPr>
              <a:t> </a:t>
            </a:r>
            <a:r>
              <a:rPr lang="cs-CZ" sz="2400" b="1" i="1" dirty="0" err="1" smtClean="0">
                <a:latin typeface="Calibri" pitchFamily="34" charset="0"/>
              </a:rPr>
              <a:t>lugar</a:t>
            </a:r>
            <a:r>
              <a:rPr lang="cs-CZ" sz="2400" b="1" i="1" dirty="0" smtClean="0">
                <a:latin typeface="Calibri" pitchFamily="34" charset="0"/>
              </a:rPr>
              <a:t> </a:t>
            </a:r>
            <a:r>
              <a:rPr lang="cs-CZ" sz="2400" b="1" i="1" dirty="0" err="1" smtClean="0">
                <a:latin typeface="Calibri" pitchFamily="34" charset="0"/>
              </a:rPr>
              <a:t>santo</a:t>
            </a:r>
            <a:r>
              <a:rPr lang="cs-CZ" sz="2400" b="1" i="1" dirty="0" smtClean="0">
                <a:latin typeface="Calibri" pitchFamily="34" charset="0"/>
              </a:rPr>
              <a:t>.</a:t>
            </a:r>
            <a:endParaRPr lang="cs-CZ" sz="2400" i="1" dirty="0"/>
          </a:p>
        </p:txBody>
      </p:sp>
      <p:sp>
        <p:nvSpPr>
          <p:cNvPr id="13" name="Zaoblený obdélník 12">
            <a:hlinkClick r:id="rId3"/>
          </p:cNvPr>
          <p:cNvSpPr/>
          <p:nvPr/>
        </p:nvSpPr>
        <p:spPr>
          <a:xfrm>
            <a:off x="1403648" y="5153134"/>
            <a:ext cx="6120680" cy="115618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smtClean="0"/>
              <a:t>Ver </a:t>
            </a:r>
            <a:r>
              <a:rPr lang="cs-CZ" sz="3200" b="1" dirty="0" err="1" smtClean="0"/>
              <a:t>basílica</a:t>
            </a:r>
            <a:r>
              <a:rPr lang="cs-CZ" sz="3200" b="1" dirty="0" smtClean="0"/>
              <a:t> de </a:t>
            </a:r>
            <a:r>
              <a:rPr lang="cs-CZ" sz="3200" b="1" dirty="0" err="1" smtClean="0"/>
              <a:t>Pilar</a:t>
            </a:r>
            <a:r>
              <a:rPr lang="cs-CZ" sz="3200" b="1" dirty="0" smtClean="0"/>
              <a:t> en Zaragoza </a:t>
            </a:r>
            <a:r>
              <a:rPr lang="cs-CZ" sz="3200" b="1" dirty="0" smtClean="0">
                <a:latin typeface="Calibri"/>
              </a:rPr>
              <a:t>@</a:t>
            </a:r>
            <a:r>
              <a:rPr lang="cs-CZ" sz="3200" b="1" dirty="0" smtClean="0"/>
              <a:t> </a:t>
            </a:r>
            <a:endParaRPr lang="cs-CZ" sz="3200" b="1" dirty="0"/>
          </a:p>
        </p:txBody>
      </p:sp>
    </p:spTree>
    <p:extLst>
      <p:ext uri="{BB962C8B-B14F-4D97-AF65-F5344CB8AC3E}">
        <p14:creationId xmlns="" xmlns:p14="http://schemas.microsoft.com/office/powerpoint/2010/main" val="4147754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 animBg="1"/>
      <p:bldP spid="10" grpId="0"/>
      <p:bldP spid="11" grpId="0"/>
      <p:bldP spid="12" grpId="0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>
            <a:hlinkClick r:id="rId2" action="ppaction://hlinksldjump"/>
          </p:cNvPr>
          <p:cNvSpPr/>
          <p:nvPr/>
        </p:nvSpPr>
        <p:spPr>
          <a:xfrm>
            <a:off x="3059832" y="260648"/>
            <a:ext cx="2520280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err="1" smtClean="0"/>
              <a:t>Historia</a:t>
            </a:r>
            <a:endParaRPr lang="cs-CZ" sz="3200" b="1" dirty="0"/>
          </a:p>
        </p:txBody>
      </p:sp>
      <p:sp>
        <p:nvSpPr>
          <p:cNvPr id="5" name="Obdélník 4"/>
          <p:cNvSpPr/>
          <p:nvPr/>
        </p:nvSpPr>
        <p:spPr>
          <a:xfrm>
            <a:off x="395536" y="1628800"/>
            <a:ext cx="82809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 smtClean="0">
                <a:latin typeface="Calibri" pitchFamily="34" charset="0"/>
              </a:rPr>
              <a:t>Santiago </a:t>
            </a:r>
            <a:r>
              <a:rPr lang="cs-CZ" sz="2800" b="1" dirty="0" err="1" smtClean="0">
                <a:latin typeface="Calibri" pitchFamily="34" charset="0"/>
              </a:rPr>
              <a:t>murió</a:t>
            </a:r>
            <a:r>
              <a:rPr lang="cs-CZ" sz="2800" b="1" dirty="0" smtClean="0">
                <a:latin typeface="Calibri" pitchFamily="34" charset="0"/>
              </a:rPr>
              <a:t> </a:t>
            </a:r>
            <a:r>
              <a:rPr lang="cs-CZ" sz="2800" b="1" dirty="0" err="1" smtClean="0">
                <a:latin typeface="Calibri" pitchFamily="34" charset="0"/>
              </a:rPr>
              <a:t>torturado</a:t>
            </a:r>
            <a:r>
              <a:rPr lang="cs-CZ" sz="2800" b="1" dirty="0" smtClean="0">
                <a:latin typeface="Calibri" pitchFamily="34" charset="0"/>
              </a:rPr>
              <a:t> en Palestina</a:t>
            </a:r>
            <a:endParaRPr lang="cs-CZ" sz="2800" dirty="0"/>
          </a:p>
        </p:txBody>
      </p:sp>
      <p:sp>
        <p:nvSpPr>
          <p:cNvPr id="6" name="Obdélník 5"/>
          <p:cNvSpPr/>
          <p:nvPr/>
        </p:nvSpPr>
        <p:spPr>
          <a:xfrm>
            <a:off x="395536" y="1459522"/>
            <a:ext cx="8541184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 smtClean="0">
                <a:latin typeface="Calibri" pitchFamily="34" charset="0"/>
              </a:rPr>
              <a:t>Tres </a:t>
            </a:r>
            <a:r>
              <a:rPr lang="cs-CZ" sz="2800" b="1" dirty="0" err="1" smtClean="0">
                <a:latin typeface="Calibri" pitchFamily="34" charset="0"/>
              </a:rPr>
              <a:t>monjes</a:t>
            </a:r>
            <a:r>
              <a:rPr lang="cs-CZ" sz="2800" b="1" dirty="0" smtClean="0">
                <a:latin typeface="Calibri" pitchFamily="34" charset="0"/>
              </a:rPr>
              <a:t> </a:t>
            </a:r>
            <a:r>
              <a:rPr lang="cs-CZ" sz="2800" b="1" dirty="0" err="1" smtClean="0">
                <a:latin typeface="Calibri" pitchFamily="34" charset="0"/>
              </a:rPr>
              <a:t>decidieron</a:t>
            </a:r>
            <a:r>
              <a:rPr lang="cs-CZ" sz="2800" b="1" dirty="0" smtClean="0">
                <a:latin typeface="Calibri" pitchFamily="34" charset="0"/>
              </a:rPr>
              <a:t> </a:t>
            </a:r>
            <a:r>
              <a:rPr lang="cs-CZ" sz="2800" b="1" dirty="0" err="1" smtClean="0">
                <a:latin typeface="Calibri" pitchFamily="34" charset="0"/>
              </a:rPr>
              <a:t>trasladar</a:t>
            </a:r>
            <a:r>
              <a:rPr lang="cs-CZ" sz="2800" b="1" dirty="0" smtClean="0">
                <a:latin typeface="Calibri" pitchFamily="34" charset="0"/>
              </a:rPr>
              <a:t> </a:t>
            </a:r>
            <a:r>
              <a:rPr lang="cs-CZ" sz="2800" b="1" dirty="0" err="1" smtClean="0">
                <a:latin typeface="Calibri" pitchFamily="34" charset="0"/>
              </a:rPr>
              <a:t>sus</a:t>
            </a:r>
            <a:r>
              <a:rPr lang="cs-CZ" sz="2800" b="1" dirty="0" smtClean="0">
                <a:latin typeface="Calibri" pitchFamily="34" charset="0"/>
              </a:rPr>
              <a:t> </a:t>
            </a:r>
            <a:r>
              <a:rPr lang="cs-CZ" sz="2800" b="1" dirty="0" err="1" smtClean="0">
                <a:latin typeface="Calibri" pitchFamily="34" charset="0"/>
              </a:rPr>
              <a:t>restos</a:t>
            </a:r>
            <a:r>
              <a:rPr lang="cs-CZ" sz="2800" b="1" dirty="0" smtClean="0">
                <a:latin typeface="Calibri" pitchFamily="34" charset="0"/>
              </a:rPr>
              <a:t> </a:t>
            </a:r>
            <a:r>
              <a:rPr lang="cs-CZ" sz="2800" b="1" dirty="0" err="1" smtClean="0">
                <a:latin typeface="Calibri" pitchFamily="34" charset="0"/>
              </a:rPr>
              <a:t>por</a:t>
            </a:r>
            <a:r>
              <a:rPr lang="cs-CZ" sz="2800" b="1" dirty="0" smtClean="0">
                <a:latin typeface="Calibri" pitchFamily="34" charset="0"/>
              </a:rPr>
              <a:t> </a:t>
            </a:r>
            <a:r>
              <a:rPr lang="cs-CZ" sz="2800" b="1" dirty="0" err="1" smtClean="0">
                <a:latin typeface="Calibri" pitchFamily="34" charset="0"/>
              </a:rPr>
              <a:t>motivos</a:t>
            </a:r>
            <a:r>
              <a:rPr lang="cs-CZ" sz="2800" b="1" dirty="0" smtClean="0">
                <a:latin typeface="Calibri" pitchFamily="34" charset="0"/>
              </a:rPr>
              <a:t> </a:t>
            </a:r>
          </a:p>
          <a:p>
            <a:r>
              <a:rPr lang="cs-CZ" sz="2800" b="1" dirty="0" smtClean="0">
                <a:latin typeface="Calibri" pitchFamily="34" charset="0"/>
              </a:rPr>
              <a:t>de </a:t>
            </a:r>
            <a:r>
              <a:rPr lang="cs-CZ" sz="2800" b="1" dirty="0" err="1" smtClean="0">
                <a:latin typeface="Calibri" pitchFamily="34" charset="0"/>
              </a:rPr>
              <a:t>angustia</a:t>
            </a:r>
            <a:r>
              <a:rPr lang="cs-CZ" sz="2800" b="1" dirty="0" smtClean="0">
                <a:latin typeface="Calibri" pitchFamily="34" charset="0"/>
              </a:rPr>
              <a:t> de los </a:t>
            </a:r>
            <a:r>
              <a:rPr lang="cs-CZ" sz="2800" b="1" dirty="0" err="1" smtClean="0">
                <a:latin typeface="Calibri" pitchFamily="34" charset="0"/>
              </a:rPr>
              <a:t>guardías</a:t>
            </a:r>
            <a:r>
              <a:rPr lang="cs-CZ" sz="2800" b="1" dirty="0" smtClean="0">
                <a:latin typeface="Calibri" pitchFamily="34" charset="0"/>
              </a:rPr>
              <a:t> </a:t>
            </a:r>
            <a:r>
              <a:rPr lang="cs-CZ" sz="2800" b="1" dirty="0" err="1" smtClean="0">
                <a:latin typeface="Calibri" pitchFamily="34" charset="0"/>
              </a:rPr>
              <a:t>del</a:t>
            </a:r>
            <a:r>
              <a:rPr lang="cs-CZ" sz="2800" b="1" dirty="0" smtClean="0">
                <a:latin typeface="Calibri" pitchFamily="34" charset="0"/>
              </a:rPr>
              <a:t> </a:t>
            </a:r>
            <a:r>
              <a:rPr lang="cs-CZ" sz="2800" b="1" dirty="0" err="1" smtClean="0">
                <a:latin typeface="Calibri" pitchFamily="34" charset="0"/>
              </a:rPr>
              <a:t>templo</a:t>
            </a:r>
            <a:r>
              <a:rPr lang="cs-CZ" sz="2800" b="1" dirty="0" smtClean="0">
                <a:latin typeface="Calibri" pitchFamily="34" charset="0"/>
              </a:rPr>
              <a:t> </a:t>
            </a:r>
            <a:r>
              <a:rPr lang="cs-CZ" sz="2800" b="1" dirty="0" err="1" smtClean="0">
                <a:latin typeface="Calibri" pitchFamily="34" charset="0"/>
              </a:rPr>
              <a:t>que</a:t>
            </a:r>
            <a:r>
              <a:rPr lang="cs-CZ" sz="2800" b="1" dirty="0" smtClean="0">
                <a:latin typeface="Calibri" pitchFamily="34" charset="0"/>
              </a:rPr>
              <a:t> </a:t>
            </a:r>
            <a:r>
              <a:rPr lang="cs-CZ" sz="2800" b="1" dirty="0" err="1" smtClean="0">
                <a:latin typeface="Calibri" pitchFamily="34" charset="0"/>
              </a:rPr>
              <a:t>habían</a:t>
            </a:r>
            <a:r>
              <a:rPr lang="cs-CZ" sz="2800" b="1" dirty="0" smtClean="0">
                <a:latin typeface="Calibri" pitchFamily="34" charset="0"/>
              </a:rPr>
              <a:t> </a:t>
            </a:r>
          </a:p>
          <a:p>
            <a:r>
              <a:rPr lang="cs-CZ" sz="2800" b="1" dirty="0" err="1" smtClean="0">
                <a:latin typeface="Calibri" pitchFamily="34" charset="0"/>
              </a:rPr>
              <a:t>convertido</a:t>
            </a:r>
            <a:r>
              <a:rPr lang="cs-CZ" sz="2800" b="1" dirty="0" smtClean="0">
                <a:latin typeface="Calibri" pitchFamily="34" charset="0"/>
              </a:rPr>
              <a:t> a </a:t>
            </a:r>
            <a:r>
              <a:rPr lang="cs-CZ" sz="2800" b="1" dirty="0" err="1" smtClean="0">
                <a:latin typeface="Calibri" pitchFamily="34" charset="0"/>
              </a:rPr>
              <a:t>islam</a:t>
            </a:r>
            <a:endParaRPr lang="cs-CZ" sz="2800" dirty="0"/>
          </a:p>
        </p:txBody>
      </p:sp>
      <p:sp>
        <p:nvSpPr>
          <p:cNvPr id="7" name="Obdélník 6"/>
          <p:cNvSpPr/>
          <p:nvPr/>
        </p:nvSpPr>
        <p:spPr>
          <a:xfrm>
            <a:off x="383417" y="1459521"/>
            <a:ext cx="8293039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 smtClean="0">
                <a:latin typeface="Calibri" pitchFamily="34" charset="0"/>
              </a:rPr>
              <a:t>El </a:t>
            </a:r>
            <a:r>
              <a:rPr lang="cs-CZ" sz="2800" b="1" dirty="0" err="1" smtClean="0">
                <a:latin typeface="Calibri" pitchFamily="34" charset="0"/>
              </a:rPr>
              <a:t>lugar</a:t>
            </a:r>
            <a:r>
              <a:rPr lang="cs-CZ" sz="2800" b="1" dirty="0" smtClean="0">
                <a:latin typeface="Calibri" pitchFamily="34" charset="0"/>
              </a:rPr>
              <a:t> </a:t>
            </a:r>
            <a:r>
              <a:rPr lang="cs-CZ" sz="2800" b="1" dirty="0" err="1" smtClean="0">
                <a:latin typeface="Calibri" pitchFamily="34" charset="0"/>
              </a:rPr>
              <a:t>donde</a:t>
            </a:r>
            <a:r>
              <a:rPr lang="cs-CZ" sz="2800" b="1" dirty="0" smtClean="0">
                <a:latin typeface="Calibri" pitchFamily="34" charset="0"/>
              </a:rPr>
              <a:t> </a:t>
            </a:r>
            <a:r>
              <a:rPr lang="cs-CZ" sz="2800" b="1" dirty="0" err="1" smtClean="0">
                <a:latin typeface="Calibri" pitchFamily="34" charset="0"/>
              </a:rPr>
              <a:t>debía</a:t>
            </a:r>
            <a:r>
              <a:rPr lang="cs-CZ" sz="2800" b="1" dirty="0" smtClean="0">
                <a:latin typeface="Calibri" pitchFamily="34" charset="0"/>
              </a:rPr>
              <a:t> </a:t>
            </a:r>
            <a:r>
              <a:rPr lang="cs-CZ" sz="2800" b="1" dirty="0" err="1" smtClean="0">
                <a:latin typeface="Calibri" pitchFamily="34" charset="0"/>
              </a:rPr>
              <a:t>permanecer</a:t>
            </a:r>
            <a:r>
              <a:rPr lang="cs-CZ" sz="2800" b="1" dirty="0" smtClean="0">
                <a:latin typeface="Calibri" pitchFamily="34" charset="0"/>
              </a:rPr>
              <a:t> se </a:t>
            </a:r>
            <a:r>
              <a:rPr lang="cs-CZ" sz="2800" b="1" dirty="0" err="1" smtClean="0">
                <a:latin typeface="Calibri" pitchFamily="34" charset="0"/>
              </a:rPr>
              <a:t>suponía</a:t>
            </a:r>
            <a:r>
              <a:rPr lang="cs-CZ" sz="2800" b="1" dirty="0" smtClean="0">
                <a:latin typeface="Calibri" pitchFamily="34" charset="0"/>
              </a:rPr>
              <a:t> </a:t>
            </a:r>
            <a:r>
              <a:rPr lang="cs-CZ" sz="2800" b="1" dirty="0" err="1" smtClean="0">
                <a:latin typeface="Calibri" pitchFamily="34" charset="0"/>
              </a:rPr>
              <a:t>que</a:t>
            </a:r>
            <a:r>
              <a:rPr lang="cs-CZ" sz="2800" b="1" dirty="0" smtClean="0">
                <a:latin typeface="Calibri" pitchFamily="34" charset="0"/>
              </a:rPr>
              <a:t> </a:t>
            </a:r>
            <a:r>
              <a:rPr lang="cs-CZ" sz="2800" b="1" dirty="0" err="1" smtClean="0">
                <a:latin typeface="Calibri" pitchFamily="34" charset="0"/>
              </a:rPr>
              <a:t>fuera</a:t>
            </a:r>
            <a:endParaRPr lang="cs-CZ" sz="2800" b="1" dirty="0" smtClean="0">
              <a:latin typeface="Calibri" pitchFamily="34" charset="0"/>
            </a:endParaRPr>
          </a:p>
          <a:p>
            <a:r>
              <a:rPr lang="cs-CZ" sz="2800" b="1" dirty="0" smtClean="0">
                <a:latin typeface="Calibri" pitchFamily="34" charset="0"/>
              </a:rPr>
              <a:t>Zaragoza pero </a:t>
            </a:r>
            <a:r>
              <a:rPr lang="cs-CZ" sz="2800" b="1" dirty="0" err="1" smtClean="0">
                <a:latin typeface="Calibri" pitchFamily="34" charset="0"/>
              </a:rPr>
              <a:t>ésta</a:t>
            </a:r>
            <a:r>
              <a:rPr lang="cs-CZ" sz="2800" b="1" dirty="0" smtClean="0">
                <a:latin typeface="Calibri" pitchFamily="34" charset="0"/>
              </a:rPr>
              <a:t> </a:t>
            </a:r>
            <a:r>
              <a:rPr lang="cs-CZ" sz="2800" b="1" dirty="0" err="1" smtClean="0">
                <a:latin typeface="Calibri" pitchFamily="34" charset="0"/>
              </a:rPr>
              <a:t>cayó</a:t>
            </a:r>
            <a:r>
              <a:rPr lang="cs-CZ" sz="2800" b="1" dirty="0" smtClean="0">
                <a:latin typeface="Calibri" pitchFamily="34" charset="0"/>
              </a:rPr>
              <a:t> a </a:t>
            </a:r>
            <a:r>
              <a:rPr lang="cs-CZ" sz="2800" b="1" dirty="0" err="1" smtClean="0">
                <a:latin typeface="Calibri" pitchFamily="34" charset="0"/>
              </a:rPr>
              <a:t>manos</a:t>
            </a:r>
            <a:r>
              <a:rPr lang="cs-CZ" sz="2800" b="1" dirty="0" smtClean="0">
                <a:latin typeface="Calibri" pitchFamily="34" charset="0"/>
              </a:rPr>
              <a:t> de los </a:t>
            </a:r>
            <a:r>
              <a:rPr lang="cs-CZ" sz="2800" b="1" dirty="0" err="1" smtClean="0">
                <a:latin typeface="Calibri" pitchFamily="34" charset="0"/>
              </a:rPr>
              <a:t>árabes</a:t>
            </a:r>
            <a:r>
              <a:rPr lang="cs-CZ" sz="2800" b="1" dirty="0" smtClean="0">
                <a:latin typeface="Calibri" pitchFamily="34" charset="0"/>
              </a:rPr>
              <a:t> (714),</a:t>
            </a:r>
          </a:p>
          <a:p>
            <a:r>
              <a:rPr lang="cs-CZ" sz="2800" b="1" dirty="0" err="1" smtClean="0">
                <a:latin typeface="Calibri" pitchFamily="34" charset="0"/>
              </a:rPr>
              <a:t>entonces</a:t>
            </a:r>
            <a:r>
              <a:rPr lang="cs-CZ" sz="2800" b="1" dirty="0" smtClean="0">
                <a:latin typeface="Calibri" pitchFamily="34" charset="0"/>
              </a:rPr>
              <a:t> el </a:t>
            </a:r>
            <a:r>
              <a:rPr lang="cs-CZ" sz="2800" b="1" dirty="0" err="1" smtClean="0">
                <a:latin typeface="Calibri" pitchFamily="34" charset="0"/>
              </a:rPr>
              <a:t>lugar</a:t>
            </a:r>
            <a:r>
              <a:rPr lang="cs-CZ" sz="2800" b="1" dirty="0" smtClean="0">
                <a:latin typeface="Calibri" pitchFamily="34" charset="0"/>
              </a:rPr>
              <a:t> </a:t>
            </a:r>
            <a:r>
              <a:rPr lang="cs-CZ" sz="2800" b="1" dirty="0" err="1" smtClean="0">
                <a:latin typeface="Calibri" pitchFamily="34" charset="0"/>
              </a:rPr>
              <a:t>cambió</a:t>
            </a:r>
            <a:r>
              <a:rPr lang="cs-CZ" sz="2800" b="1" dirty="0" smtClean="0">
                <a:latin typeface="Calibri" pitchFamily="34" charset="0"/>
              </a:rPr>
              <a:t> a </a:t>
            </a:r>
            <a:r>
              <a:rPr lang="cs-CZ" sz="2800" b="1" i="1" dirty="0" err="1" smtClean="0">
                <a:latin typeface="Calibri" pitchFamily="34" charset="0"/>
              </a:rPr>
              <a:t>Iria</a:t>
            </a:r>
            <a:r>
              <a:rPr lang="cs-CZ" sz="2800" b="1" i="1" dirty="0" smtClean="0">
                <a:latin typeface="Calibri" pitchFamily="34" charset="0"/>
              </a:rPr>
              <a:t> Flavia </a:t>
            </a:r>
            <a:r>
              <a:rPr lang="cs-CZ" sz="2800" b="1" dirty="0" smtClean="0">
                <a:latin typeface="Calibri" pitchFamily="34" charset="0"/>
              </a:rPr>
              <a:t>(</a:t>
            </a:r>
            <a:r>
              <a:rPr lang="cs-CZ" sz="2800" b="1" dirty="0" err="1" smtClean="0">
                <a:latin typeface="Calibri" pitchFamily="34" charset="0"/>
              </a:rPr>
              <a:t>Galicia</a:t>
            </a:r>
            <a:r>
              <a:rPr lang="cs-CZ" sz="2800" b="1" dirty="0" smtClean="0">
                <a:latin typeface="Calibri" pitchFamily="34" charset="0"/>
              </a:rPr>
              <a:t>)</a:t>
            </a:r>
            <a:endParaRPr lang="cs-CZ" sz="2800" dirty="0"/>
          </a:p>
        </p:txBody>
      </p:sp>
      <p:sp>
        <p:nvSpPr>
          <p:cNvPr id="8" name="Obdélník 7"/>
          <p:cNvSpPr/>
          <p:nvPr/>
        </p:nvSpPr>
        <p:spPr>
          <a:xfrm>
            <a:off x="497579" y="1583318"/>
            <a:ext cx="676428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 err="1" smtClean="0">
                <a:latin typeface="Calibri" pitchFamily="34" charset="0"/>
              </a:rPr>
              <a:t>Allí</a:t>
            </a:r>
            <a:r>
              <a:rPr lang="cs-CZ" sz="2800" b="1" dirty="0" smtClean="0">
                <a:latin typeface="Calibri" pitchFamily="34" charset="0"/>
              </a:rPr>
              <a:t> el </a:t>
            </a:r>
            <a:r>
              <a:rPr lang="cs-CZ" sz="2800" b="1" dirty="0" err="1" smtClean="0">
                <a:latin typeface="Calibri" pitchFamily="34" charset="0"/>
              </a:rPr>
              <a:t>sepulcro</a:t>
            </a:r>
            <a:r>
              <a:rPr lang="cs-CZ" sz="2800" b="1" dirty="0" smtClean="0">
                <a:latin typeface="Calibri" pitchFamily="34" charset="0"/>
              </a:rPr>
              <a:t> </a:t>
            </a:r>
            <a:r>
              <a:rPr lang="cs-CZ" sz="2800" b="1" dirty="0" err="1" smtClean="0">
                <a:latin typeface="Calibri" pitchFamily="34" charset="0"/>
              </a:rPr>
              <a:t>quedó</a:t>
            </a:r>
            <a:r>
              <a:rPr lang="cs-CZ" sz="2800" b="1" dirty="0" smtClean="0">
                <a:latin typeface="Calibri" pitchFamily="34" charset="0"/>
              </a:rPr>
              <a:t> en </a:t>
            </a:r>
            <a:r>
              <a:rPr lang="cs-CZ" sz="2800" b="1" dirty="0" err="1" smtClean="0">
                <a:latin typeface="Calibri" pitchFamily="34" charset="0"/>
              </a:rPr>
              <a:t>olvido</a:t>
            </a:r>
            <a:r>
              <a:rPr lang="cs-CZ" sz="2800" b="1" dirty="0" smtClean="0">
                <a:latin typeface="Calibri" pitchFamily="34" charset="0"/>
              </a:rPr>
              <a:t> </a:t>
            </a:r>
            <a:r>
              <a:rPr lang="cs-CZ" sz="2800" b="1" dirty="0" err="1" smtClean="0">
                <a:latin typeface="Calibri" pitchFamily="34" charset="0"/>
              </a:rPr>
              <a:t>hasta</a:t>
            </a:r>
            <a:r>
              <a:rPr lang="cs-CZ" sz="2800" b="1" dirty="0" smtClean="0">
                <a:latin typeface="Calibri" pitchFamily="34" charset="0"/>
              </a:rPr>
              <a:t> </a:t>
            </a:r>
            <a:r>
              <a:rPr lang="cs-CZ" sz="2800" b="1" dirty="0" err="1" smtClean="0">
                <a:latin typeface="Calibri" pitchFamily="34" charset="0"/>
              </a:rPr>
              <a:t>que</a:t>
            </a:r>
            <a:r>
              <a:rPr lang="cs-CZ" sz="2800" b="1" dirty="0" smtClean="0">
                <a:latin typeface="Calibri" pitchFamily="34" charset="0"/>
              </a:rPr>
              <a:t> …</a:t>
            </a:r>
            <a:endParaRPr lang="cs-CZ" sz="2800" dirty="0"/>
          </a:p>
        </p:txBody>
      </p:sp>
      <p:sp>
        <p:nvSpPr>
          <p:cNvPr id="9" name="Zaoblený obdélník 8"/>
          <p:cNvSpPr/>
          <p:nvPr/>
        </p:nvSpPr>
        <p:spPr>
          <a:xfrm>
            <a:off x="259344" y="2732126"/>
            <a:ext cx="8553303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smtClean="0"/>
              <a:t>…el </a:t>
            </a:r>
            <a:r>
              <a:rPr lang="cs-CZ" sz="3200" b="1" dirty="0" err="1" smtClean="0"/>
              <a:t>ermitaňo</a:t>
            </a:r>
            <a:r>
              <a:rPr lang="cs-CZ" sz="3200" b="1" dirty="0" smtClean="0"/>
              <a:t> </a:t>
            </a:r>
            <a:r>
              <a:rPr lang="cs-CZ" sz="3200" b="1" dirty="0" err="1" smtClean="0"/>
              <a:t>Pelayo</a:t>
            </a:r>
            <a:r>
              <a:rPr lang="cs-CZ" sz="3200" b="1" dirty="0" smtClean="0"/>
              <a:t> </a:t>
            </a:r>
            <a:r>
              <a:rPr lang="cs-CZ" sz="3200" b="1" dirty="0" err="1" smtClean="0"/>
              <a:t>descubre</a:t>
            </a:r>
            <a:r>
              <a:rPr lang="cs-CZ" sz="3200" b="1" dirty="0" smtClean="0"/>
              <a:t> la tumba (813)</a:t>
            </a:r>
            <a:endParaRPr lang="cs-CZ" sz="3200" b="1" dirty="0"/>
          </a:p>
        </p:txBody>
      </p:sp>
      <p:sp>
        <p:nvSpPr>
          <p:cNvPr id="10" name="Obdélník 9"/>
          <p:cNvSpPr/>
          <p:nvPr/>
        </p:nvSpPr>
        <p:spPr>
          <a:xfrm>
            <a:off x="377365" y="3861048"/>
            <a:ext cx="817887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i="1" dirty="0" smtClean="0">
                <a:latin typeface="Calibri" pitchFamily="34" charset="0"/>
              </a:rPr>
              <a:t>… y </a:t>
            </a:r>
            <a:r>
              <a:rPr lang="cs-CZ" sz="2800" b="1" i="1" dirty="0" err="1" smtClean="0">
                <a:latin typeface="Calibri" pitchFamily="34" charset="0"/>
              </a:rPr>
              <a:t>vio</a:t>
            </a:r>
            <a:r>
              <a:rPr lang="cs-CZ" sz="2800" b="1" i="1" dirty="0" smtClean="0">
                <a:latin typeface="Calibri" pitchFamily="34" charset="0"/>
              </a:rPr>
              <a:t> </a:t>
            </a:r>
            <a:r>
              <a:rPr lang="cs-CZ" sz="2800" b="1" i="1" dirty="0" err="1" smtClean="0">
                <a:latin typeface="Calibri" pitchFamily="34" charset="0"/>
              </a:rPr>
              <a:t>brillar</a:t>
            </a:r>
            <a:r>
              <a:rPr lang="cs-CZ" sz="2800" b="1" i="1" dirty="0" smtClean="0">
                <a:latin typeface="Calibri" pitchFamily="34" charset="0"/>
              </a:rPr>
              <a:t> las </a:t>
            </a:r>
            <a:r>
              <a:rPr lang="cs-CZ" sz="2800" b="1" i="1" dirty="0" err="1" smtClean="0">
                <a:latin typeface="Calibri" pitchFamily="34" charset="0"/>
              </a:rPr>
              <a:t>estrellas</a:t>
            </a:r>
            <a:r>
              <a:rPr lang="cs-CZ" sz="2800" b="1" i="1" dirty="0" smtClean="0">
                <a:latin typeface="Calibri" pitchFamily="34" charset="0"/>
              </a:rPr>
              <a:t> </a:t>
            </a:r>
            <a:r>
              <a:rPr lang="cs-CZ" sz="2800" b="1" i="1" dirty="0" err="1" smtClean="0">
                <a:latin typeface="Calibri" pitchFamily="34" charset="0"/>
              </a:rPr>
              <a:t>encima</a:t>
            </a:r>
            <a:r>
              <a:rPr lang="cs-CZ" sz="2800" b="1" i="1" dirty="0" smtClean="0">
                <a:latin typeface="Calibri" pitchFamily="34" charset="0"/>
              </a:rPr>
              <a:t> </a:t>
            </a:r>
            <a:r>
              <a:rPr lang="cs-CZ" sz="2800" b="1" i="1" dirty="0" err="1" smtClean="0">
                <a:latin typeface="Calibri" pitchFamily="34" charset="0"/>
              </a:rPr>
              <a:t>del</a:t>
            </a:r>
            <a:r>
              <a:rPr lang="cs-CZ" sz="2800" b="1" i="1" dirty="0" smtClean="0">
                <a:latin typeface="Calibri" pitchFamily="34" charset="0"/>
              </a:rPr>
              <a:t> </a:t>
            </a:r>
            <a:r>
              <a:rPr lang="cs-CZ" sz="2800" b="1" i="1" dirty="0" err="1" smtClean="0">
                <a:latin typeface="Calibri" pitchFamily="34" charset="0"/>
              </a:rPr>
              <a:t>campo</a:t>
            </a:r>
            <a:r>
              <a:rPr lang="cs-CZ" sz="2800" b="1" i="1" dirty="0" smtClean="0">
                <a:latin typeface="Calibri" pitchFamily="34" charset="0"/>
              </a:rPr>
              <a:t> y </a:t>
            </a:r>
            <a:r>
              <a:rPr lang="cs-CZ" sz="2800" b="1" i="1" dirty="0" err="1" smtClean="0">
                <a:latin typeface="Calibri" pitchFamily="34" charset="0"/>
              </a:rPr>
              <a:t>éstas</a:t>
            </a:r>
            <a:r>
              <a:rPr lang="cs-CZ" sz="2800" b="1" i="1" dirty="0" smtClean="0">
                <a:latin typeface="Calibri" pitchFamily="34" charset="0"/>
              </a:rPr>
              <a:t> </a:t>
            </a:r>
            <a:r>
              <a:rPr lang="cs-CZ" sz="2800" b="1" i="1" dirty="0" err="1" smtClean="0">
                <a:latin typeface="Calibri" pitchFamily="34" charset="0"/>
              </a:rPr>
              <a:t>le</a:t>
            </a:r>
            <a:r>
              <a:rPr lang="cs-CZ" sz="2800" b="1" i="1" dirty="0" smtClean="0">
                <a:latin typeface="Calibri" pitchFamily="34" charset="0"/>
              </a:rPr>
              <a:t> </a:t>
            </a:r>
            <a:r>
              <a:rPr lang="cs-CZ" sz="2800" b="1" i="1" dirty="0" err="1" smtClean="0">
                <a:latin typeface="Calibri" pitchFamily="34" charset="0"/>
              </a:rPr>
              <a:t>indicaron</a:t>
            </a:r>
            <a:r>
              <a:rPr lang="cs-CZ" sz="2800" b="1" i="1" dirty="0" smtClean="0">
                <a:latin typeface="Calibri" pitchFamily="34" charset="0"/>
              </a:rPr>
              <a:t> el </a:t>
            </a:r>
            <a:r>
              <a:rPr lang="cs-CZ" sz="2800" b="1" i="1" dirty="0" err="1" smtClean="0">
                <a:latin typeface="Calibri" pitchFamily="34" charset="0"/>
              </a:rPr>
              <a:t>camino</a:t>
            </a:r>
            <a:r>
              <a:rPr lang="cs-CZ" sz="2800" b="1" i="1" dirty="0" smtClean="0">
                <a:latin typeface="Calibri" pitchFamily="34" charset="0"/>
              </a:rPr>
              <a:t> </a:t>
            </a:r>
            <a:r>
              <a:rPr lang="cs-CZ" sz="2800" b="1" i="1" dirty="0" err="1" smtClean="0">
                <a:latin typeface="Calibri" pitchFamily="34" charset="0"/>
              </a:rPr>
              <a:t>hacia</a:t>
            </a:r>
            <a:r>
              <a:rPr lang="cs-CZ" sz="2800" b="1" i="1" dirty="0" smtClean="0">
                <a:latin typeface="Calibri" pitchFamily="34" charset="0"/>
              </a:rPr>
              <a:t> la tumba</a:t>
            </a:r>
            <a:endParaRPr lang="cs-CZ" sz="2800" i="1" dirty="0"/>
          </a:p>
        </p:txBody>
      </p:sp>
      <p:sp>
        <p:nvSpPr>
          <p:cNvPr id="11" name="Obdélník 10"/>
          <p:cNvSpPr/>
          <p:nvPr/>
        </p:nvSpPr>
        <p:spPr>
          <a:xfrm>
            <a:off x="402329" y="5013176"/>
            <a:ext cx="815391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 smtClean="0">
                <a:latin typeface="Calibri" pitchFamily="34" charset="0"/>
              </a:rPr>
              <a:t>En el </a:t>
            </a:r>
            <a:r>
              <a:rPr lang="cs-CZ" sz="2800" b="1" dirty="0" err="1" smtClean="0">
                <a:latin typeface="Calibri" pitchFamily="34" charset="0"/>
              </a:rPr>
              <a:t>aňo</a:t>
            </a:r>
            <a:r>
              <a:rPr lang="cs-CZ" sz="2800" b="1" dirty="0" smtClean="0">
                <a:latin typeface="Calibri" pitchFamily="34" charset="0"/>
              </a:rPr>
              <a:t> 816 en el </a:t>
            </a:r>
            <a:r>
              <a:rPr lang="cs-CZ" sz="2800" b="1" dirty="0" err="1" smtClean="0">
                <a:latin typeface="Calibri" pitchFamily="34" charset="0"/>
              </a:rPr>
              <a:t>lugar</a:t>
            </a:r>
            <a:r>
              <a:rPr lang="cs-CZ" sz="2800" b="1" dirty="0" smtClean="0">
                <a:latin typeface="Calibri" pitchFamily="34" charset="0"/>
              </a:rPr>
              <a:t> </a:t>
            </a:r>
            <a:r>
              <a:rPr lang="cs-CZ" sz="2800" b="1" dirty="0" err="1" smtClean="0">
                <a:latin typeface="Calibri" pitchFamily="34" charset="0"/>
              </a:rPr>
              <a:t>del</a:t>
            </a:r>
            <a:r>
              <a:rPr lang="cs-CZ" sz="2800" b="1" dirty="0" smtClean="0">
                <a:latin typeface="Calibri" pitchFamily="34" charset="0"/>
              </a:rPr>
              <a:t> </a:t>
            </a:r>
            <a:r>
              <a:rPr lang="cs-CZ" sz="2800" b="1" dirty="0" err="1" smtClean="0">
                <a:latin typeface="Calibri" pitchFamily="34" charset="0"/>
              </a:rPr>
              <a:t>sepulcro</a:t>
            </a:r>
            <a:r>
              <a:rPr lang="cs-CZ" sz="2800" b="1" dirty="0" smtClean="0">
                <a:latin typeface="Calibri" pitchFamily="34" charset="0"/>
              </a:rPr>
              <a:t> </a:t>
            </a:r>
            <a:r>
              <a:rPr lang="cs-CZ" sz="2800" b="1" dirty="0" err="1" smtClean="0">
                <a:latin typeface="Calibri" pitchFamily="34" charset="0"/>
              </a:rPr>
              <a:t>fue</a:t>
            </a:r>
            <a:r>
              <a:rPr lang="cs-CZ" sz="2800" b="1" dirty="0" smtClean="0">
                <a:latin typeface="Calibri" pitchFamily="34" charset="0"/>
              </a:rPr>
              <a:t> </a:t>
            </a:r>
            <a:r>
              <a:rPr lang="cs-CZ" sz="2800" b="1" dirty="0" err="1" smtClean="0">
                <a:latin typeface="Calibri" pitchFamily="34" charset="0"/>
              </a:rPr>
              <a:t>construído</a:t>
            </a:r>
            <a:r>
              <a:rPr lang="cs-CZ" sz="2800" b="1" dirty="0" smtClean="0">
                <a:latin typeface="Calibri" pitchFamily="34" charset="0"/>
              </a:rPr>
              <a:t> el </a:t>
            </a:r>
            <a:r>
              <a:rPr lang="cs-CZ" sz="2800" b="1" dirty="0" err="1" smtClean="0">
                <a:latin typeface="Calibri" pitchFamily="34" charset="0"/>
              </a:rPr>
              <a:t>templo</a:t>
            </a:r>
            <a:r>
              <a:rPr lang="cs-CZ" sz="2800" b="1" dirty="0" smtClean="0">
                <a:latin typeface="Calibri" pitchFamily="34" charset="0"/>
              </a:rPr>
              <a:t> </a:t>
            </a:r>
            <a:r>
              <a:rPr lang="cs-CZ" sz="2800" b="1" dirty="0" err="1" smtClean="0">
                <a:latin typeface="Calibri" pitchFamily="34" charset="0"/>
              </a:rPr>
              <a:t>consagrado</a:t>
            </a:r>
            <a:r>
              <a:rPr lang="cs-CZ" sz="2800" b="1" dirty="0" smtClean="0">
                <a:latin typeface="Calibri" pitchFamily="34" charset="0"/>
              </a:rPr>
              <a:t> el 25.7. (</a:t>
            </a:r>
            <a:r>
              <a:rPr lang="cs-CZ" sz="2800" b="1" dirty="0" err="1" smtClean="0">
                <a:latin typeface="Calibri" pitchFamily="34" charset="0"/>
              </a:rPr>
              <a:t>día</a:t>
            </a:r>
            <a:r>
              <a:rPr lang="cs-CZ" sz="2800" b="1" dirty="0" smtClean="0">
                <a:latin typeface="Calibri" pitchFamily="34" charset="0"/>
              </a:rPr>
              <a:t> de Santiago)…</a:t>
            </a:r>
            <a:endParaRPr lang="cs-CZ" sz="2800" dirty="0"/>
          </a:p>
        </p:txBody>
      </p:sp>
      <p:sp>
        <p:nvSpPr>
          <p:cNvPr id="12" name="Obdélník 11"/>
          <p:cNvSpPr/>
          <p:nvPr/>
        </p:nvSpPr>
        <p:spPr>
          <a:xfrm>
            <a:off x="1017985" y="5228619"/>
            <a:ext cx="692260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 smtClean="0">
                <a:latin typeface="Calibri" pitchFamily="34" charset="0"/>
              </a:rPr>
              <a:t>Se </a:t>
            </a:r>
            <a:r>
              <a:rPr lang="cs-CZ" sz="2800" b="1" dirty="0" err="1" smtClean="0">
                <a:latin typeface="Calibri" pitchFamily="34" charset="0"/>
              </a:rPr>
              <a:t>edificó</a:t>
            </a:r>
            <a:r>
              <a:rPr lang="cs-CZ" sz="2800" b="1" dirty="0" smtClean="0">
                <a:latin typeface="Calibri" pitchFamily="34" charset="0"/>
              </a:rPr>
              <a:t> </a:t>
            </a:r>
            <a:r>
              <a:rPr lang="cs-CZ" sz="2800" b="1" dirty="0" err="1" smtClean="0">
                <a:latin typeface="Calibri" pitchFamily="34" charset="0"/>
              </a:rPr>
              <a:t>toda</a:t>
            </a:r>
            <a:r>
              <a:rPr lang="cs-CZ" sz="2800" b="1" dirty="0" smtClean="0">
                <a:latin typeface="Calibri" pitchFamily="34" charset="0"/>
              </a:rPr>
              <a:t> la </a:t>
            </a:r>
            <a:r>
              <a:rPr lang="cs-CZ" sz="2800" b="1" dirty="0" err="1" smtClean="0">
                <a:latin typeface="Calibri" pitchFamily="34" charset="0"/>
              </a:rPr>
              <a:t>ciudad</a:t>
            </a:r>
            <a:r>
              <a:rPr lang="cs-CZ" sz="2800" b="1" dirty="0" smtClean="0">
                <a:latin typeface="Calibri" pitchFamily="34" charset="0"/>
              </a:rPr>
              <a:t> de Santiago</a:t>
            </a:r>
            <a:endParaRPr lang="cs-CZ" sz="2800" dirty="0"/>
          </a:p>
        </p:txBody>
      </p:sp>
    </p:spTree>
    <p:extLst>
      <p:ext uri="{BB962C8B-B14F-4D97-AF65-F5344CB8AC3E}">
        <p14:creationId xmlns="" xmlns:p14="http://schemas.microsoft.com/office/powerpoint/2010/main" val="2377733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 animBg="1"/>
      <p:bldP spid="10" grpId="0"/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0216"/>
            <a:ext cx="9144000" cy="6878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aoblený obdélník 2"/>
          <p:cNvSpPr/>
          <p:nvPr/>
        </p:nvSpPr>
        <p:spPr>
          <a:xfrm>
            <a:off x="539552" y="260648"/>
            <a:ext cx="4176464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smtClean="0"/>
              <a:t>Santiago de </a:t>
            </a:r>
            <a:r>
              <a:rPr lang="cs-CZ" sz="3200" b="1" dirty="0" err="1" smtClean="0"/>
              <a:t>Compostela</a:t>
            </a:r>
            <a:endParaRPr lang="cs-CZ" sz="3200" b="1" dirty="0"/>
          </a:p>
        </p:txBody>
      </p:sp>
      <p:sp>
        <p:nvSpPr>
          <p:cNvPr id="4" name="Zaoblený obdélník 3">
            <a:hlinkClick r:id="rId3"/>
          </p:cNvPr>
          <p:cNvSpPr/>
          <p:nvPr/>
        </p:nvSpPr>
        <p:spPr>
          <a:xfrm>
            <a:off x="323528" y="5589240"/>
            <a:ext cx="1512168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latin typeface="Calibri"/>
              </a:rPr>
              <a:t>@</a:t>
            </a:r>
            <a:endParaRPr lang="cs-CZ" sz="2800" b="1" dirty="0"/>
          </a:p>
        </p:txBody>
      </p:sp>
    </p:spTree>
    <p:extLst>
      <p:ext uri="{BB962C8B-B14F-4D97-AF65-F5344CB8AC3E}">
        <p14:creationId xmlns="" xmlns:p14="http://schemas.microsoft.com/office/powerpoint/2010/main" val="914763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Soubor:Stjacquescompostelle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8885"/>
            <a:ext cx="7798716" cy="548834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487184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>
            <a:hlinkClick r:id="rId2" action="ppaction://hlinksldjump"/>
          </p:cNvPr>
          <p:cNvSpPr/>
          <p:nvPr/>
        </p:nvSpPr>
        <p:spPr>
          <a:xfrm>
            <a:off x="3059832" y="404664"/>
            <a:ext cx="2520280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/>
              <a:t>Palabras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claves</a:t>
            </a:r>
            <a:endParaRPr lang="cs-CZ" sz="2400" b="1" dirty="0"/>
          </a:p>
        </p:txBody>
      </p:sp>
      <p:sp>
        <p:nvSpPr>
          <p:cNvPr id="3" name="Zaoblený obdélník 2">
            <a:hlinkClick r:id="rId2" action="ppaction://hlinksldjump"/>
          </p:cNvPr>
          <p:cNvSpPr/>
          <p:nvPr/>
        </p:nvSpPr>
        <p:spPr>
          <a:xfrm>
            <a:off x="214282" y="2214554"/>
            <a:ext cx="2232248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/>
              <a:t>concha</a:t>
            </a:r>
            <a:endParaRPr lang="cs-CZ" sz="2400" b="1" dirty="0"/>
          </a:p>
        </p:txBody>
      </p:sp>
      <p:sp>
        <p:nvSpPr>
          <p:cNvPr id="4" name="Zaoblený obdélník 3">
            <a:hlinkClick r:id="rId2" action="ppaction://hlinksldjump"/>
          </p:cNvPr>
          <p:cNvSpPr/>
          <p:nvPr/>
        </p:nvSpPr>
        <p:spPr>
          <a:xfrm>
            <a:off x="214282" y="3000372"/>
            <a:ext cx="2232248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patrono</a:t>
            </a:r>
            <a:endParaRPr lang="cs-CZ" sz="2400" b="1" dirty="0"/>
          </a:p>
        </p:txBody>
      </p:sp>
      <p:sp>
        <p:nvSpPr>
          <p:cNvPr id="5" name="Zaoblený obdélník 4">
            <a:hlinkClick r:id="rId2" action="ppaction://hlinksldjump"/>
          </p:cNvPr>
          <p:cNvSpPr/>
          <p:nvPr/>
        </p:nvSpPr>
        <p:spPr>
          <a:xfrm>
            <a:off x="214282" y="3857628"/>
            <a:ext cx="4000496" cy="8538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/>
              <a:t>núcleos</a:t>
            </a:r>
            <a:r>
              <a:rPr lang="cs-CZ" sz="2400" b="1" dirty="0" smtClean="0"/>
              <a:t> de </a:t>
            </a:r>
            <a:r>
              <a:rPr lang="cs-CZ" sz="2400" b="1" dirty="0" err="1" smtClean="0"/>
              <a:t>peregrinación</a:t>
            </a:r>
            <a:r>
              <a:rPr lang="cs-CZ" sz="2400" b="1" dirty="0" smtClean="0"/>
              <a:t> medieval</a:t>
            </a:r>
            <a:endParaRPr lang="cs-CZ" sz="2400" b="1" dirty="0"/>
          </a:p>
        </p:txBody>
      </p:sp>
      <p:sp>
        <p:nvSpPr>
          <p:cNvPr id="6" name="Zaoblený obdélník 5">
            <a:hlinkClick r:id="rId2" action="ppaction://hlinksldjump"/>
          </p:cNvPr>
          <p:cNvSpPr/>
          <p:nvPr/>
        </p:nvSpPr>
        <p:spPr>
          <a:xfrm>
            <a:off x="214282" y="5000636"/>
            <a:ext cx="3286148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/>
              <a:t>aňo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santo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jacobeo</a:t>
            </a:r>
            <a:endParaRPr lang="cs-CZ" sz="2400" b="1" dirty="0"/>
          </a:p>
        </p:txBody>
      </p:sp>
    </p:spTree>
    <p:extLst>
      <p:ext uri="{BB962C8B-B14F-4D97-AF65-F5344CB8AC3E}">
        <p14:creationId xmlns="" xmlns:p14="http://schemas.microsoft.com/office/powerpoint/2010/main" val="3845572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>
            <a:hlinkClick r:id="rId2" action="ppaction://hlinksldjump"/>
          </p:cNvPr>
          <p:cNvSpPr/>
          <p:nvPr/>
        </p:nvSpPr>
        <p:spPr>
          <a:xfrm>
            <a:off x="3347864" y="404664"/>
            <a:ext cx="2520280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/>
              <a:t>Enlaces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externos</a:t>
            </a:r>
            <a:endParaRPr lang="cs-CZ" sz="2400" b="1" dirty="0"/>
          </a:p>
        </p:txBody>
      </p:sp>
      <p:sp>
        <p:nvSpPr>
          <p:cNvPr id="3" name="Zaoblený obdélník 2">
            <a:hlinkClick r:id="rId3"/>
          </p:cNvPr>
          <p:cNvSpPr/>
          <p:nvPr/>
        </p:nvSpPr>
        <p:spPr>
          <a:xfrm>
            <a:off x="539552" y="1988840"/>
            <a:ext cx="4392488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El </a:t>
            </a:r>
            <a:r>
              <a:rPr lang="cs-CZ" sz="2400" b="1" dirty="0" err="1" smtClean="0"/>
              <a:t>templo</a:t>
            </a:r>
            <a:r>
              <a:rPr lang="cs-CZ" sz="2400" b="1" dirty="0" smtClean="0"/>
              <a:t> de las </a:t>
            </a:r>
            <a:r>
              <a:rPr lang="cs-CZ" sz="2400" b="1" dirty="0" err="1" smtClean="0"/>
              <a:t>estrellas</a:t>
            </a:r>
            <a:endParaRPr lang="cs-CZ" sz="2400" b="1" dirty="0"/>
          </a:p>
        </p:txBody>
      </p:sp>
      <p:sp>
        <p:nvSpPr>
          <p:cNvPr id="4" name="Zaoblený obdélník 3">
            <a:hlinkClick r:id="rId4"/>
          </p:cNvPr>
          <p:cNvSpPr/>
          <p:nvPr/>
        </p:nvSpPr>
        <p:spPr>
          <a:xfrm>
            <a:off x="539552" y="3717032"/>
            <a:ext cx="4392488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/>
              <a:t>The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way</a:t>
            </a:r>
            <a:endParaRPr lang="cs-CZ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408</TotalTime>
  <Words>421</Words>
  <Application>Microsoft Office PowerPoint</Application>
  <PresentationFormat>Předvádění na obrazovce (4:3)</PresentationFormat>
  <Paragraphs>58</Paragraphs>
  <Slides>10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Shluk</vt:lpstr>
      <vt:lpstr>Camino de Santiago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Camino de Santiago</dc:title>
  <dc:creator>Nano</dc:creator>
  <cp:lastModifiedBy>smoldasova</cp:lastModifiedBy>
  <cp:revision>37</cp:revision>
  <dcterms:created xsi:type="dcterms:W3CDTF">2013-03-09T13:28:02Z</dcterms:created>
  <dcterms:modified xsi:type="dcterms:W3CDTF">2020-06-18T15:30:53Z</dcterms:modified>
</cp:coreProperties>
</file>