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73" r:id="rId4"/>
    <p:sldId id="287" r:id="rId5"/>
    <p:sldId id="274" r:id="rId6"/>
    <p:sldId id="275" r:id="rId7"/>
    <p:sldId id="276" r:id="rId8"/>
    <p:sldId id="263" r:id="rId9"/>
    <p:sldId id="286" r:id="rId10"/>
    <p:sldId id="277" r:id="rId11"/>
    <p:sldId id="288" r:id="rId12"/>
    <p:sldId id="278" r:id="rId13"/>
    <p:sldId id="289" r:id="rId14"/>
    <p:sldId id="279" r:id="rId15"/>
    <p:sldId id="281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3011" autoAdjust="0"/>
  </p:normalViewPr>
  <p:slideViewPr>
    <p:cSldViewPr>
      <p:cViewPr varScale="1">
        <p:scale>
          <a:sx n="65" d="100"/>
          <a:sy n="65" d="100"/>
        </p:scale>
        <p:origin x="-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34B5B-5E0F-4252-A148-9605F5BE2AA9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4CA91-F396-40F1-BD7A-78E632F871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50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CA91-F396-40F1-BD7A-78E632F871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99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 r. 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CA91-F396-40F1-BD7A-78E632F871A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80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Las </a:t>
            </a:r>
            <a:r>
              <a:rPr lang="cs-CZ" dirty="0" err="1" smtClean="0"/>
              <a:t>Fallas</a:t>
            </a:r>
            <a:r>
              <a:rPr lang="cs-CZ" dirty="0" smtClean="0"/>
              <a:t> de </a:t>
            </a:r>
            <a:r>
              <a:rPr lang="cs-CZ" dirty="0" err="1" smtClean="0"/>
              <a:t>Valencia</a:t>
            </a:r>
            <a:r>
              <a:rPr lang="cs-CZ" dirty="0" smtClean="0"/>
              <a:t>, 15 min. + komentář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CA91-F396-40F1-BD7A-78E632F871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85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obr. 3, obr. 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CA91-F396-40F1-BD7A-78E632F871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10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#RTVTOROS Séptimo Encierro SanFermines - Montón - 13--07-2013</a:t>
            </a:r>
            <a:r>
              <a:rPr lang="cs-CZ" dirty="0" smtClean="0"/>
              <a:t> (čas cca 10 min)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CA91-F396-40F1-BD7A-78E632F871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76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CA91-F396-40F1-BD7A-78E632F871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67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Cuevas</a:t>
            </a:r>
            <a:r>
              <a:rPr lang="cs-CZ" dirty="0" smtClean="0"/>
              <a:t> de Altamira.50 min.</a:t>
            </a:r>
          </a:p>
          <a:p>
            <a:r>
              <a:rPr lang="cs-CZ" dirty="0" err="1" smtClean="0"/>
              <a:t>Cómo</a:t>
            </a:r>
            <a:r>
              <a:rPr lang="cs-CZ" dirty="0" smtClean="0"/>
              <a:t> </a:t>
            </a:r>
            <a:r>
              <a:rPr lang="cs-CZ" dirty="0" err="1" smtClean="0"/>
              <a:t>escanciar</a:t>
            </a:r>
            <a:r>
              <a:rPr lang="cs-CZ" dirty="0" smtClean="0"/>
              <a:t> </a:t>
            </a:r>
            <a:r>
              <a:rPr lang="cs-CZ" dirty="0" err="1" smtClean="0"/>
              <a:t>sidra</a:t>
            </a:r>
            <a:r>
              <a:rPr lang="cs-CZ" dirty="0" smtClean="0"/>
              <a:t> 2 min.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CA91-F396-40F1-BD7A-78E632F871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04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CA91-F396-40F1-BD7A-78E632F871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85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obr. 7, obr. 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4CA91-F396-40F1-BD7A-78E632F871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95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F916E9-582A-4E63-84A9-0C2A8907F408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DF5A72-A26C-40B1-9272-5D58B0AA6C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wo-YnoYsaVM" TargetMode="Externa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hyperlink" Target="http://www.youtube.com/watch?v=M0NDnmHDzy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://www.youtube.com/watch?v=Gv8tWVg9adY" TargetMode="External"/><Relationship Id="rId4" Type="http://schemas.openxmlformats.org/officeDocument/2006/relationships/hyperlink" Target="http://www.youtube.com/watch?v=Az8iAZiaSB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FiecfxQsn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8/8a/Panorama_Teide_BW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linos_de_viento_en_Castilla-La_Mancha.jpg?uselang=cs" TargetMode="External"/><Relationship Id="rId2" Type="http://schemas.openxmlformats.org/officeDocument/2006/relationships/hyperlink" Target="http://www.red2000.com/spain/region/1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Salvadore_Dali_by_Zbigniew_Kresowaty.jpg?uselang=cs" TargetMode="External"/><Relationship Id="rId5" Type="http://schemas.openxmlformats.org/officeDocument/2006/relationships/hyperlink" Target="http://commons.wikimedia.org/wiki/File:AltarSagradaFamilia_bymanolomoreno.jpg" TargetMode="External"/><Relationship Id="rId4" Type="http://schemas.openxmlformats.org/officeDocument/2006/relationships/hyperlink" Target="http://commons.wikimedia.org/wiki/File:ElGastor.JPG?uselang=c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Pelota_vasca" TargetMode="External"/><Relationship Id="rId2" Type="http://schemas.openxmlformats.org/officeDocument/2006/relationships/hyperlink" Target="http://commons.wikimedia.org/wiki/File:Pillars_of_Hercules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f/f5/Vista_del_pe%C3%B1%C3%B3n_de_Gibraltar_desde_Ceuta.jpg" TargetMode="External"/><Relationship Id="rId5" Type="http://schemas.openxmlformats.org/officeDocument/2006/relationships/hyperlink" Target="http://commons.wikimedia.org/wiki/File:Museo_Guggenheim_con_el_puente_de_la_Salve_en_primer_plano.jpg?uselang=cs" TargetMode="External"/><Relationship Id="rId4" Type="http://schemas.openxmlformats.org/officeDocument/2006/relationships/hyperlink" Target="http://commons.wikimedia.org/wiki/File:Interior_de_las_Cuevas_del_Drach.jpg?uselang=c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Zu0xOFM5JDY" TargetMode="Externa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://www.youtube.com/watch?v=ZO4blTHCGCA" TargetMode="Externa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642851" cy="1793167"/>
          </a:xfrm>
        </p:spPr>
        <p:txBody>
          <a:bodyPr/>
          <a:lstStyle/>
          <a:p>
            <a:r>
              <a:rPr lang="cs-CZ" dirty="0" err="1" smtClean="0"/>
              <a:t>Espaňa</a:t>
            </a:r>
            <a:r>
              <a:rPr lang="cs-CZ" dirty="0" smtClean="0"/>
              <a:t> </a:t>
            </a:r>
            <a:r>
              <a:rPr lang="cs-CZ" dirty="0" err="1" smtClean="0"/>
              <a:t>por</a:t>
            </a:r>
            <a:r>
              <a:rPr lang="cs-CZ" dirty="0" smtClean="0"/>
              <a:t> </a:t>
            </a:r>
            <a:r>
              <a:rPr lang="cs-CZ" dirty="0" err="1" smtClean="0"/>
              <a:t>regiones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611560" y="5445224"/>
            <a:ext cx="7704856" cy="115212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Digitální učební materiál byl vytvořen v rámci projektu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Inovace a zkvalitnění výuky na Slovanském gymnáziu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CZ.1.07/1.5.00/34.1088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4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ený obdélník 2"/>
          <p:cNvSpPr/>
          <p:nvPr/>
        </p:nvSpPr>
        <p:spPr>
          <a:xfrm>
            <a:off x="395536" y="260648"/>
            <a:ext cx="367240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Cataluňa</a:t>
            </a:r>
            <a:r>
              <a:rPr lang="cs-CZ" sz="2400" b="1" dirty="0" smtClean="0">
                <a:solidFill>
                  <a:schemeClr val="tx1"/>
                </a:solidFill>
              </a:rPr>
              <a:t> - </a:t>
            </a:r>
            <a:r>
              <a:rPr lang="cs-CZ" sz="2400" b="1" dirty="0" err="1" smtClean="0">
                <a:solidFill>
                  <a:schemeClr val="tx1"/>
                </a:solidFill>
              </a:rPr>
              <a:t>Gaudí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87913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lný tvar 4">
            <a:hlinkClick r:id="rId5" action="ppaction://hlinksldjump"/>
          </p:cNvPr>
          <p:cNvSpPr/>
          <p:nvPr/>
        </p:nvSpPr>
        <p:spPr>
          <a:xfrm>
            <a:off x="1835696" y="5013176"/>
            <a:ext cx="360040" cy="432048"/>
          </a:xfrm>
          <a:custGeom>
            <a:avLst/>
            <a:gdLst/>
            <a:ahLst/>
            <a:cxnLst/>
            <a:rect l="0" t="0" r="0" b="0"/>
            <a:pathLst>
              <a:path w="1562101" h="1536701">
                <a:moveTo>
                  <a:pt x="876300" y="241300"/>
                </a:moveTo>
                <a:lnTo>
                  <a:pt x="889000" y="241300"/>
                </a:lnTo>
                <a:lnTo>
                  <a:pt x="901700" y="241300"/>
                </a:lnTo>
                <a:lnTo>
                  <a:pt x="914400" y="228600"/>
                </a:lnTo>
                <a:lnTo>
                  <a:pt x="927100" y="228600"/>
                </a:lnTo>
                <a:lnTo>
                  <a:pt x="939800" y="228600"/>
                </a:lnTo>
                <a:lnTo>
                  <a:pt x="952500" y="228600"/>
                </a:lnTo>
                <a:lnTo>
                  <a:pt x="965200" y="228600"/>
                </a:lnTo>
                <a:lnTo>
                  <a:pt x="977900" y="215900"/>
                </a:lnTo>
                <a:lnTo>
                  <a:pt x="990600" y="215900"/>
                </a:lnTo>
                <a:lnTo>
                  <a:pt x="1003300" y="215900"/>
                </a:lnTo>
                <a:lnTo>
                  <a:pt x="1016000" y="228600"/>
                </a:lnTo>
                <a:lnTo>
                  <a:pt x="1028700" y="228600"/>
                </a:lnTo>
                <a:lnTo>
                  <a:pt x="1041400" y="228600"/>
                </a:lnTo>
                <a:lnTo>
                  <a:pt x="1054100" y="228600"/>
                </a:lnTo>
                <a:lnTo>
                  <a:pt x="1066800" y="228600"/>
                </a:lnTo>
                <a:lnTo>
                  <a:pt x="1079500" y="228600"/>
                </a:lnTo>
                <a:lnTo>
                  <a:pt x="1092200" y="241300"/>
                </a:lnTo>
                <a:lnTo>
                  <a:pt x="1104900" y="241300"/>
                </a:lnTo>
                <a:lnTo>
                  <a:pt x="1117600" y="241300"/>
                </a:lnTo>
                <a:lnTo>
                  <a:pt x="1130300" y="254000"/>
                </a:lnTo>
                <a:lnTo>
                  <a:pt x="1143000" y="254000"/>
                </a:lnTo>
                <a:lnTo>
                  <a:pt x="1155700" y="254000"/>
                </a:lnTo>
                <a:lnTo>
                  <a:pt x="1168400" y="254000"/>
                </a:lnTo>
                <a:lnTo>
                  <a:pt x="1181100" y="241300"/>
                </a:lnTo>
                <a:lnTo>
                  <a:pt x="1193800" y="241300"/>
                </a:lnTo>
                <a:lnTo>
                  <a:pt x="1206500" y="241300"/>
                </a:lnTo>
                <a:lnTo>
                  <a:pt x="1219200" y="228600"/>
                </a:lnTo>
                <a:lnTo>
                  <a:pt x="1231900" y="228600"/>
                </a:lnTo>
                <a:lnTo>
                  <a:pt x="1244600" y="215900"/>
                </a:lnTo>
                <a:lnTo>
                  <a:pt x="1257300" y="215900"/>
                </a:lnTo>
                <a:lnTo>
                  <a:pt x="1270000" y="203200"/>
                </a:lnTo>
                <a:lnTo>
                  <a:pt x="1282700" y="203200"/>
                </a:lnTo>
                <a:lnTo>
                  <a:pt x="1295400" y="190500"/>
                </a:lnTo>
                <a:lnTo>
                  <a:pt x="1308100" y="190500"/>
                </a:lnTo>
                <a:lnTo>
                  <a:pt x="1320800" y="177800"/>
                </a:lnTo>
                <a:lnTo>
                  <a:pt x="1333500" y="177800"/>
                </a:lnTo>
                <a:lnTo>
                  <a:pt x="1346200" y="165100"/>
                </a:lnTo>
                <a:lnTo>
                  <a:pt x="1358900" y="165100"/>
                </a:lnTo>
                <a:lnTo>
                  <a:pt x="1371600" y="152400"/>
                </a:lnTo>
                <a:lnTo>
                  <a:pt x="1384300" y="152400"/>
                </a:lnTo>
                <a:lnTo>
                  <a:pt x="1397000" y="152400"/>
                </a:lnTo>
                <a:lnTo>
                  <a:pt x="1397000" y="165100"/>
                </a:lnTo>
                <a:lnTo>
                  <a:pt x="1409700" y="165100"/>
                </a:lnTo>
                <a:lnTo>
                  <a:pt x="1422400" y="165100"/>
                </a:lnTo>
                <a:lnTo>
                  <a:pt x="1435100" y="165100"/>
                </a:lnTo>
                <a:lnTo>
                  <a:pt x="1447800" y="165100"/>
                </a:lnTo>
                <a:lnTo>
                  <a:pt x="1447800" y="152400"/>
                </a:lnTo>
                <a:lnTo>
                  <a:pt x="1460500" y="139700"/>
                </a:lnTo>
                <a:lnTo>
                  <a:pt x="1473200" y="139700"/>
                </a:lnTo>
                <a:lnTo>
                  <a:pt x="1485900" y="152400"/>
                </a:lnTo>
                <a:lnTo>
                  <a:pt x="1485900" y="165100"/>
                </a:lnTo>
                <a:lnTo>
                  <a:pt x="1485900" y="177800"/>
                </a:lnTo>
                <a:lnTo>
                  <a:pt x="1498600" y="190500"/>
                </a:lnTo>
                <a:lnTo>
                  <a:pt x="1498600" y="203200"/>
                </a:lnTo>
                <a:lnTo>
                  <a:pt x="1511300" y="215900"/>
                </a:lnTo>
                <a:lnTo>
                  <a:pt x="1524000" y="215900"/>
                </a:lnTo>
                <a:lnTo>
                  <a:pt x="1524000" y="228600"/>
                </a:lnTo>
                <a:lnTo>
                  <a:pt x="1536700" y="241300"/>
                </a:lnTo>
                <a:lnTo>
                  <a:pt x="1536700" y="254000"/>
                </a:lnTo>
                <a:lnTo>
                  <a:pt x="1549400" y="266700"/>
                </a:lnTo>
                <a:lnTo>
                  <a:pt x="1549400" y="279400"/>
                </a:lnTo>
                <a:lnTo>
                  <a:pt x="1562100" y="292100"/>
                </a:lnTo>
                <a:lnTo>
                  <a:pt x="1562100" y="304800"/>
                </a:lnTo>
                <a:lnTo>
                  <a:pt x="1549400" y="317500"/>
                </a:lnTo>
                <a:lnTo>
                  <a:pt x="1536700" y="317500"/>
                </a:lnTo>
                <a:lnTo>
                  <a:pt x="1524000" y="330200"/>
                </a:lnTo>
                <a:lnTo>
                  <a:pt x="1511300" y="330200"/>
                </a:lnTo>
                <a:lnTo>
                  <a:pt x="1498600" y="342900"/>
                </a:lnTo>
                <a:lnTo>
                  <a:pt x="1498600" y="355600"/>
                </a:lnTo>
                <a:lnTo>
                  <a:pt x="1498600" y="368300"/>
                </a:lnTo>
                <a:lnTo>
                  <a:pt x="1498600" y="381000"/>
                </a:lnTo>
                <a:lnTo>
                  <a:pt x="1498600" y="393700"/>
                </a:lnTo>
                <a:lnTo>
                  <a:pt x="1511300" y="406400"/>
                </a:lnTo>
                <a:lnTo>
                  <a:pt x="1511300" y="419100"/>
                </a:lnTo>
                <a:lnTo>
                  <a:pt x="1524000" y="431800"/>
                </a:lnTo>
                <a:lnTo>
                  <a:pt x="1524000" y="444500"/>
                </a:lnTo>
                <a:lnTo>
                  <a:pt x="1524000" y="457200"/>
                </a:lnTo>
                <a:lnTo>
                  <a:pt x="1524000" y="469900"/>
                </a:lnTo>
                <a:lnTo>
                  <a:pt x="1524000" y="482600"/>
                </a:lnTo>
                <a:lnTo>
                  <a:pt x="1524000" y="495300"/>
                </a:lnTo>
                <a:lnTo>
                  <a:pt x="1524000" y="508000"/>
                </a:lnTo>
                <a:lnTo>
                  <a:pt x="1511300" y="520700"/>
                </a:lnTo>
                <a:lnTo>
                  <a:pt x="1511300" y="533400"/>
                </a:lnTo>
                <a:lnTo>
                  <a:pt x="1511300" y="546100"/>
                </a:lnTo>
                <a:lnTo>
                  <a:pt x="1511300" y="558800"/>
                </a:lnTo>
                <a:lnTo>
                  <a:pt x="1498600" y="558800"/>
                </a:lnTo>
                <a:lnTo>
                  <a:pt x="1498600" y="571500"/>
                </a:lnTo>
                <a:lnTo>
                  <a:pt x="1485900" y="584200"/>
                </a:lnTo>
                <a:lnTo>
                  <a:pt x="1473200" y="596900"/>
                </a:lnTo>
                <a:lnTo>
                  <a:pt x="1473200" y="609600"/>
                </a:lnTo>
                <a:lnTo>
                  <a:pt x="1460500" y="609600"/>
                </a:lnTo>
                <a:lnTo>
                  <a:pt x="1447800" y="622300"/>
                </a:lnTo>
                <a:lnTo>
                  <a:pt x="1435100" y="635000"/>
                </a:lnTo>
                <a:lnTo>
                  <a:pt x="1422400" y="635000"/>
                </a:lnTo>
                <a:lnTo>
                  <a:pt x="1409700" y="647700"/>
                </a:lnTo>
                <a:lnTo>
                  <a:pt x="1397000" y="647700"/>
                </a:lnTo>
                <a:lnTo>
                  <a:pt x="1384300" y="660400"/>
                </a:lnTo>
                <a:lnTo>
                  <a:pt x="1371600" y="673100"/>
                </a:lnTo>
                <a:lnTo>
                  <a:pt x="1358900" y="685800"/>
                </a:lnTo>
                <a:lnTo>
                  <a:pt x="1358900" y="698500"/>
                </a:lnTo>
                <a:lnTo>
                  <a:pt x="1346200" y="711200"/>
                </a:lnTo>
                <a:lnTo>
                  <a:pt x="1346200" y="723900"/>
                </a:lnTo>
                <a:lnTo>
                  <a:pt x="1346200" y="736600"/>
                </a:lnTo>
                <a:lnTo>
                  <a:pt x="1333500" y="736600"/>
                </a:lnTo>
                <a:lnTo>
                  <a:pt x="1320800" y="736600"/>
                </a:lnTo>
                <a:lnTo>
                  <a:pt x="1308100" y="736600"/>
                </a:lnTo>
                <a:lnTo>
                  <a:pt x="1295400" y="736600"/>
                </a:lnTo>
                <a:lnTo>
                  <a:pt x="1282700" y="736600"/>
                </a:lnTo>
                <a:lnTo>
                  <a:pt x="1270000" y="736600"/>
                </a:lnTo>
                <a:lnTo>
                  <a:pt x="1257300" y="736600"/>
                </a:lnTo>
                <a:lnTo>
                  <a:pt x="1244600" y="736600"/>
                </a:lnTo>
                <a:lnTo>
                  <a:pt x="1231900" y="736600"/>
                </a:lnTo>
                <a:lnTo>
                  <a:pt x="1219200" y="749300"/>
                </a:lnTo>
                <a:lnTo>
                  <a:pt x="1206500" y="762000"/>
                </a:lnTo>
                <a:lnTo>
                  <a:pt x="1193800" y="762000"/>
                </a:lnTo>
                <a:lnTo>
                  <a:pt x="1193800" y="774700"/>
                </a:lnTo>
                <a:lnTo>
                  <a:pt x="1193800" y="787400"/>
                </a:lnTo>
                <a:lnTo>
                  <a:pt x="1181100" y="800100"/>
                </a:lnTo>
                <a:lnTo>
                  <a:pt x="1168400" y="812800"/>
                </a:lnTo>
                <a:lnTo>
                  <a:pt x="1155700" y="812800"/>
                </a:lnTo>
                <a:lnTo>
                  <a:pt x="1143000" y="812800"/>
                </a:lnTo>
                <a:lnTo>
                  <a:pt x="1130300" y="825500"/>
                </a:lnTo>
                <a:lnTo>
                  <a:pt x="1117600" y="825500"/>
                </a:lnTo>
                <a:lnTo>
                  <a:pt x="1104900" y="825500"/>
                </a:lnTo>
                <a:lnTo>
                  <a:pt x="1092200" y="825500"/>
                </a:lnTo>
                <a:lnTo>
                  <a:pt x="1079500" y="838200"/>
                </a:lnTo>
                <a:lnTo>
                  <a:pt x="1066800" y="838200"/>
                </a:lnTo>
                <a:lnTo>
                  <a:pt x="1066800" y="850900"/>
                </a:lnTo>
                <a:lnTo>
                  <a:pt x="1054100" y="863600"/>
                </a:lnTo>
                <a:lnTo>
                  <a:pt x="1054100" y="876300"/>
                </a:lnTo>
                <a:lnTo>
                  <a:pt x="1054100" y="889000"/>
                </a:lnTo>
                <a:lnTo>
                  <a:pt x="1041400" y="901700"/>
                </a:lnTo>
                <a:lnTo>
                  <a:pt x="1028700" y="914400"/>
                </a:lnTo>
                <a:lnTo>
                  <a:pt x="1016000" y="914400"/>
                </a:lnTo>
                <a:lnTo>
                  <a:pt x="1003300" y="927100"/>
                </a:lnTo>
                <a:lnTo>
                  <a:pt x="990600" y="927100"/>
                </a:lnTo>
                <a:lnTo>
                  <a:pt x="990600" y="939800"/>
                </a:lnTo>
                <a:lnTo>
                  <a:pt x="977900" y="952500"/>
                </a:lnTo>
                <a:lnTo>
                  <a:pt x="977900" y="965200"/>
                </a:lnTo>
                <a:lnTo>
                  <a:pt x="965200" y="977900"/>
                </a:lnTo>
                <a:lnTo>
                  <a:pt x="965200" y="990600"/>
                </a:lnTo>
                <a:lnTo>
                  <a:pt x="952500" y="1003300"/>
                </a:lnTo>
                <a:lnTo>
                  <a:pt x="939800" y="1003300"/>
                </a:lnTo>
                <a:lnTo>
                  <a:pt x="927100" y="1003300"/>
                </a:lnTo>
                <a:lnTo>
                  <a:pt x="914400" y="1016000"/>
                </a:lnTo>
                <a:lnTo>
                  <a:pt x="901700" y="1016000"/>
                </a:lnTo>
                <a:lnTo>
                  <a:pt x="889000" y="1028700"/>
                </a:lnTo>
                <a:lnTo>
                  <a:pt x="876300" y="1028700"/>
                </a:lnTo>
                <a:lnTo>
                  <a:pt x="863600" y="1028700"/>
                </a:lnTo>
                <a:lnTo>
                  <a:pt x="850900" y="1028700"/>
                </a:lnTo>
                <a:lnTo>
                  <a:pt x="838200" y="1028700"/>
                </a:lnTo>
                <a:lnTo>
                  <a:pt x="825500" y="1041400"/>
                </a:lnTo>
                <a:lnTo>
                  <a:pt x="812800" y="1041400"/>
                </a:lnTo>
                <a:lnTo>
                  <a:pt x="800100" y="1041400"/>
                </a:lnTo>
                <a:lnTo>
                  <a:pt x="787400" y="1054100"/>
                </a:lnTo>
                <a:lnTo>
                  <a:pt x="774700" y="1054100"/>
                </a:lnTo>
                <a:lnTo>
                  <a:pt x="762000" y="1054100"/>
                </a:lnTo>
                <a:lnTo>
                  <a:pt x="749300" y="1066800"/>
                </a:lnTo>
                <a:lnTo>
                  <a:pt x="736600" y="1066800"/>
                </a:lnTo>
                <a:lnTo>
                  <a:pt x="723900" y="1066800"/>
                </a:lnTo>
                <a:lnTo>
                  <a:pt x="711200" y="1079500"/>
                </a:lnTo>
                <a:lnTo>
                  <a:pt x="698500" y="1079500"/>
                </a:lnTo>
                <a:lnTo>
                  <a:pt x="685800" y="1092200"/>
                </a:lnTo>
                <a:lnTo>
                  <a:pt x="673100" y="1092200"/>
                </a:lnTo>
                <a:lnTo>
                  <a:pt x="660400" y="1104900"/>
                </a:lnTo>
                <a:lnTo>
                  <a:pt x="647700" y="1104900"/>
                </a:lnTo>
                <a:lnTo>
                  <a:pt x="635000" y="1104900"/>
                </a:lnTo>
                <a:lnTo>
                  <a:pt x="622300" y="1117600"/>
                </a:lnTo>
                <a:lnTo>
                  <a:pt x="609600" y="1117600"/>
                </a:lnTo>
                <a:lnTo>
                  <a:pt x="596900" y="1117600"/>
                </a:lnTo>
                <a:lnTo>
                  <a:pt x="584200" y="1130300"/>
                </a:lnTo>
                <a:lnTo>
                  <a:pt x="571500" y="1143000"/>
                </a:lnTo>
                <a:lnTo>
                  <a:pt x="558800" y="1155700"/>
                </a:lnTo>
                <a:lnTo>
                  <a:pt x="546100" y="1155700"/>
                </a:lnTo>
                <a:lnTo>
                  <a:pt x="533400" y="1155700"/>
                </a:lnTo>
                <a:lnTo>
                  <a:pt x="520700" y="1155700"/>
                </a:lnTo>
                <a:lnTo>
                  <a:pt x="508000" y="1155700"/>
                </a:lnTo>
                <a:lnTo>
                  <a:pt x="508000" y="1168400"/>
                </a:lnTo>
                <a:lnTo>
                  <a:pt x="495300" y="1181100"/>
                </a:lnTo>
                <a:lnTo>
                  <a:pt x="482600" y="1193800"/>
                </a:lnTo>
                <a:lnTo>
                  <a:pt x="469900" y="1193800"/>
                </a:lnTo>
                <a:lnTo>
                  <a:pt x="457200" y="1206500"/>
                </a:lnTo>
                <a:lnTo>
                  <a:pt x="444500" y="1206500"/>
                </a:lnTo>
                <a:lnTo>
                  <a:pt x="431800" y="1219200"/>
                </a:lnTo>
                <a:lnTo>
                  <a:pt x="419100" y="1219200"/>
                </a:lnTo>
                <a:lnTo>
                  <a:pt x="406400" y="1231900"/>
                </a:lnTo>
                <a:lnTo>
                  <a:pt x="393700" y="1244600"/>
                </a:lnTo>
                <a:lnTo>
                  <a:pt x="381000" y="1244600"/>
                </a:lnTo>
                <a:lnTo>
                  <a:pt x="381000" y="1257300"/>
                </a:lnTo>
                <a:lnTo>
                  <a:pt x="368300" y="1270000"/>
                </a:lnTo>
                <a:lnTo>
                  <a:pt x="355600" y="1270000"/>
                </a:lnTo>
                <a:lnTo>
                  <a:pt x="342900" y="1282700"/>
                </a:lnTo>
                <a:lnTo>
                  <a:pt x="330200" y="1295400"/>
                </a:lnTo>
                <a:lnTo>
                  <a:pt x="330200" y="1308100"/>
                </a:lnTo>
                <a:lnTo>
                  <a:pt x="330200" y="1320800"/>
                </a:lnTo>
                <a:lnTo>
                  <a:pt x="330200" y="1333500"/>
                </a:lnTo>
                <a:lnTo>
                  <a:pt x="330200" y="1346200"/>
                </a:lnTo>
                <a:lnTo>
                  <a:pt x="330200" y="1358900"/>
                </a:lnTo>
                <a:lnTo>
                  <a:pt x="330200" y="1371600"/>
                </a:lnTo>
                <a:lnTo>
                  <a:pt x="342900" y="1384300"/>
                </a:lnTo>
                <a:lnTo>
                  <a:pt x="355600" y="1384300"/>
                </a:lnTo>
                <a:lnTo>
                  <a:pt x="368300" y="1397000"/>
                </a:lnTo>
                <a:lnTo>
                  <a:pt x="368300" y="1409700"/>
                </a:lnTo>
                <a:lnTo>
                  <a:pt x="381000" y="1422400"/>
                </a:lnTo>
                <a:lnTo>
                  <a:pt x="381000" y="1435100"/>
                </a:lnTo>
                <a:lnTo>
                  <a:pt x="381000" y="1435100"/>
                </a:lnTo>
                <a:lnTo>
                  <a:pt x="381000" y="1447800"/>
                </a:lnTo>
                <a:lnTo>
                  <a:pt x="381000" y="1460500"/>
                </a:lnTo>
                <a:lnTo>
                  <a:pt x="381000" y="1473200"/>
                </a:lnTo>
                <a:lnTo>
                  <a:pt x="368300" y="1485900"/>
                </a:lnTo>
                <a:lnTo>
                  <a:pt x="355600" y="1485900"/>
                </a:lnTo>
                <a:lnTo>
                  <a:pt x="342900" y="1498600"/>
                </a:lnTo>
                <a:lnTo>
                  <a:pt x="330200" y="1511300"/>
                </a:lnTo>
                <a:lnTo>
                  <a:pt x="330200" y="1524000"/>
                </a:lnTo>
                <a:lnTo>
                  <a:pt x="317500" y="1524000"/>
                </a:lnTo>
                <a:lnTo>
                  <a:pt x="304800" y="1536700"/>
                </a:lnTo>
                <a:lnTo>
                  <a:pt x="292100" y="1536700"/>
                </a:lnTo>
                <a:lnTo>
                  <a:pt x="279400" y="1536700"/>
                </a:lnTo>
                <a:lnTo>
                  <a:pt x="266700" y="1524000"/>
                </a:lnTo>
                <a:lnTo>
                  <a:pt x="266700" y="1511300"/>
                </a:lnTo>
                <a:lnTo>
                  <a:pt x="266700" y="1498600"/>
                </a:lnTo>
                <a:lnTo>
                  <a:pt x="254000" y="1485900"/>
                </a:lnTo>
                <a:lnTo>
                  <a:pt x="254000" y="1473200"/>
                </a:lnTo>
                <a:lnTo>
                  <a:pt x="241300" y="1473200"/>
                </a:lnTo>
                <a:lnTo>
                  <a:pt x="228600" y="1473200"/>
                </a:lnTo>
                <a:lnTo>
                  <a:pt x="215900" y="1485900"/>
                </a:lnTo>
                <a:lnTo>
                  <a:pt x="203200" y="1498600"/>
                </a:lnTo>
                <a:lnTo>
                  <a:pt x="190500" y="1498600"/>
                </a:lnTo>
                <a:lnTo>
                  <a:pt x="177800" y="1511300"/>
                </a:lnTo>
                <a:lnTo>
                  <a:pt x="165100" y="1524000"/>
                </a:lnTo>
                <a:lnTo>
                  <a:pt x="152400" y="1524000"/>
                </a:lnTo>
                <a:lnTo>
                  <a:pt x="139700" y="1511300"/>
                </a:lnTo>
                <a:lnTo>
                  <a:pt x="127000" y="1511300"/>
                </a:lnTo>
                <a:lnTo>
                  <a:pt x="114300" y="1498600"/>
                </a:lnTo>
                <a:lnTo>
                  <a:pt x="101600" y="1485900"/>
                </a:lnTo>
                <a:lnTo>
                  <a:pt x="101600" y="1473200"/>
                </a:lnTo>
                <a:lnTo>
                  <a:pt x="88900" y="1473200"/>
                </a:lnTo>
                <a:lnTo>
                  <a:pt x="76200" y="1460500"/>
                </a:lnTo>
                <a:lnTo>
                  <a:pt x="63500" y="1447800"/>
                </a:lnTo>
                <a:lnTo>
                  <a:pt x="63500" y="1435100"/>
                </a:lnTo>
                <a:lnTo>
                  <a:pt x="50800" y="1422400"/>
                </a:lnTo>
                <a:lnTo>
                  <a:pt x="38100" y="1409700"/>
                </a:lnTo>
                <a:lnTo>
                  <a:pt x="25400" y="1409700"/>
                </a:lnTo>
                <a:lnTo>
                  <a:pt x="25400" y="1397000"/>
                </a:lnTo>
                <a:lnTo>
                  <a:pt x="12700" y="1384300"/>
                </a:lnTo>
                <a:lnTo>
                  <a:pt x="12700" y="1371600"/>
                </a:lnTo>
                <a:lnTo>
                  <a:pt x="25400" y="1371600"/>
                </a:lnTo>
                <a:lnTo>
                  <a:pt x="25400" y="1358900"/>
                </a:lnTo>
                <a:lnTo>
                  <a:pt x="25400" y="1346200"/>
                </a:lnTo>
                <a:lnTo>
                  <a:pt x="12700" y="1333500"/>
                </a:lnTo>
                <a:lnTo>
                  <a:pt x="12700" y="1320800"/>
                </a:lnTo>
                <a:lnTo>
                  <a:pt x="1270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12700" y="1244600"/>
                </a:lnTo>
                <a:lnTo>
                  <a:pt x="12700" y="1231900"/>
                </a:lnTo>
                <a:lnTo>
                  <a:pt x="12700" y="1219200"/>
                </a:lnTo>
                <a:lnTo>
                  <a:pt x="25400" y="1219200"/>
                </a:lnTo>
                <a:lnTo>
                  <a:pt x="25400" y="1193800"/>
                </a:lnTo>
                <a:lnTo>
                  <a:pt x="25400" y="1181100"/>
                </a:lnTo>
                <a:lnTo>
                  <a:pt x="25400" y="1168400"/>
                </a:lnTo>
                <a:lnTo>
                  <a:pt x="38100" y="1168400"/>
                </a:lnTo>
                <a:lnTo>
                  <a:pt x="38100" y="1155700"/>
                </a:lnTo>
                <a:lnTo>
                  <a:pt x="38100" y="1143000"/>
                </a:lnTo>
                <a:lnTo>
                  <a:pt x="38100" y="1130300"/>
                </a:lnTo>
                <a:lnTo>
                  <a:pt x="50800" y="1130300"/>
                </a:lnTo>
                <a:lnTo>
                  <a:pt x="50800" y="1117600"/>
                </a:lnTo>
                <a:lnTo>
                  <a:pt x="50800" y="1104900"/>
                </a:lnTo>
                <a:lnTo>
                  <a:pt x="50800" y="1092200"/>
                </a:lnTo>
                <a:lnTo>
                  <a:pt x="63500" y="1092200"/>
                </a:lnTo>
                <a:lnTo>
                  <a:pt x="63500" y="1079500"/>
                </a:lnTo>
                <a:lnTo>
                  <a:pt x="63500" y="1066800"/>
                </a:lnTo>
                <a:lnTo>
                  <a:pt x="63500" y="1054100"/>
                </a:lnTo>
                <a:lnTo>
                  <a:pt x="63500" y="1041400"/>
                </a:lnTo>
                <a:lnTo>
                  <a:pt x="63500" y="1028700"/>
                </a:lnTo>
                <a:lnTo>
                  <a:pt x="50800" y="1016000"/>
                </a:lnTo>
                <a:lnTo>
                  <a:pt x="50800" y="1003300"/>
                </a:lnTo>
                <a:lnTo>
                  <a:pt x="50800" y="990600"/>
                </a:lnTo>
                <a:lnTo>
                  <a:pt x="50800" y="977900"/>
                </a:lnTo>
                <a:lnTo>
                  <a:pt x="63500" y="977900"/>
                </a:lnTo>
                <a:lnTo>
                  <a:pt x="63500" y="965200"/>
                </a:lnTo>
                <a:lnTo>
                  <a:pt x="63500" y="952500"/>
                </a:lnTo>
                <a:lnTo>
                  <a:pt x="63500" y="939800"/>
                </a:lnTo>
                <a:lnTo>
                  <a:pt x="63500" y="927100"/>
                </a:lnTo>
                <a:lnTo>
                  <a:pt x="76200" y="927100"/>
                </a:lnTo>
                <a:lnTo>
                  <a:pt x="76200" y="914400"/>
                </a:lnTo>
                <a:lnTo>
                  <a:pt x="76200" y="901700"/>
                </a:lnTo>
                <a:lnTo>
                  <a:pt x="88900" y="901700"/>
                </a:lnTo>
                <a:lnTo>
                  <a:pt x="76200" y="889000"/>
                </a:lnTo>
                <a:lnTo>
                  <a:pt x="63500" y="876300"/>
                </a:lnTo>
                <a:lnTo>
                  <a:pt x="63500" y="863600"/>
                </a:lnTo>
                <a:lnTo>
                  <a:pt x="50800" y="850900"/>
                </a:lnTo>
                <a:lnTo>
                  <a:pt x="38100" y="838200"/>
                </a:lnTo>
                <a:lnTo>
                  <a:pt x="25400" y="838200"/>
                </a:lnTo>
                <a:lnTo>
                  <a:pt x="25400" y="825500"/>
                </a:lnTo>
                <a:lnTo>
                  <a:pt x="25400" y="812800"/>
                </a:lnTo>
                <a:lnTo>
                  <a:pt x="25400" y="800100"/>
                </a:lnTo>
                <a:lnTo>
                  <a:pt x="25400" y="787400"/>
                </a:lnTo>
                <a:lnTo>
                  <a:pt x="25400" y="774700"/>
                </a:lnTo>
                <a:lnTo>
                  <a:pt x="25400" y="762000"/>
                </a:lnTo>
                <a:lnTo>
                  <a:pt x="25400" y="749300"/>
                </a:lnTo>
                <a:lnTo>
                  <a:pt x="25400" y="736600"/>
                </a:lnTo>
                <a:lnTo>
                  <a:pt x="25400" y="723900"/>
                </a:lnTo>
                <a:lnTo>
                  <a:pt x="38100" y="711200"/>
                </a:lnTo>
                <a:lnTo>
                  <a:pt x="50800" y="698500"/>
                </a:lnTo>
                <a:lnTo>
                  <a:pt x="63500" y="698500"/>
                </a:lnTo>
                <a:lnTo>
                  <a:pt x="76200" y="685800"/>
                </a:lnTo>
                <a:lnTo>
                  <a:pt x="88900" y="673100"/>
                </a:lnTo>
                <a:lnTo>
                  <a:pt x="88900" y="660400"/>
                </a:lnTo>
                <a:lnTo>
                  <a:pt x="101600" y="660400"/>
                </a:lnTo>
                <a:lnTo>
                  <a:pt x="101600" y="647700"/>
                </a:lnTo>
                <a:lnTo>
                  <a:pt x="114300" y="635000"/>
                </a:lnTo>
                <a:lnTo>
                  <a:pt x="127000" y="622300"/>
                </a:lnTo>
                <a:lnTo>
                  <a:pt x="139700" y="609600"/>
                </a:lnTo>
                <a:lnTo>
                  <a:pt x="152400" y="596900"/>
                </a:lnTo>
                <a:lnTo>
                  <a:pt x="165100" y="596900"/>
                </a:lnTo>
                <a:lnTo>
                  <a:pt x="165100" y="584200"/>
                </a:lnTo>
                <a:lnTo>
                  <a:pt x="177800" y="584200"/>
                </a:lnTo>
                <a:lnTo>
                  <a:pt x="190500" y="571500"/>
                </a:lnTo>
                <a:lnTo>
                  <a:pt x="190500" y="558800"/>
                </a:lnTo>
                <a:lnTo>
                  <a:pt x="203200" y="558800"/>
                </a:lnTo>
                <a:lnTo>
                  <a:pt x="203200" y="546100"/>
                </a:lnTo>
                <a:lnTo>
                  <a:pt x="203200" y="533400"/>
                </a:lnTo>
                <a:lnTo>
                  <a:pt x="215900" y="533400"/>
                </a:lnTo>
                <a:lnTo>
                  <a:pt x="215900" y="520700"/>
                </a:lnTo>
                <a:lnTo>
                  <a:pt x="215900" y="508000"/>
                </a:lnTo>
                <a:lnTo>
                  <a:pt x="215900" y="495300"/>
                </a:lnTo>
                <a:lnTo>
                  <a:pt x="228600" y="495300"/>
                </a:lnTo>
                <a:lnTo>
                  <a:pt x="228600" y="482600"/>
                </a:lnTo>
                <a:lnTo>
                  <a:pt x="228600" y="469900"/>
                </a:lnTo>
                <a:lnTo>
                  <a:pt x="228600" y="457200"/>
                </a:lnTo>
                <a:lnTo>
                  <a:pt x="228600" y="444500"/>
                </a:lnTo>
                <a:lnTo>
                  <a:pt x="228600" y="431800"/>
                </a:lnTo>
                <a:lnTo>
                  <a:pt x="241300" y="431800"/>
                </a:lnTo>
                <a:lnTo>
                  <a:pt x="241300" y="419100"/>
                </a:lnTo>
                <a:lnTo>
                  <a:pt x="241300" y="406400"/>
                </a:lnTo>
                <a:lnTo>
                  <a:pt x="241300" y="393700"/>
                </a:lnTo>
                <a:lnTo>
                  <a:pt x="241300" y="381000"/>
                </a:lnTo>
                <a:lnTo>
                  <a:pt x="241300" y="368300"/>
                </a:lnTo>
                <a:lnTo>
                  <a:pt x="228600" y="355600"/>
                </a:lnTo>
                <a:lnTo>
                  <a:pt x="228600" y="342900"/>
                </a:lnTo>
                <a:lnTo>
                  <a:pt x="228600" y="330200"/>
                </a:lnTo>
                <a:lnTo>
                  <a:pt x="228600" y="317500"/>
                </a:lnTo>
                <a:lnTo>
                  <a:pt x="215900" y="304800"/>
                </a:lnTo>
                <a:lnTo>
                  <a:pt x="215900" y="292100"/>
                </a:lnTo>
                <a:lnTo>
                  <a:pt x="215900" y="279400"/>
                </a:lnTo>
                <a:lnTo>
                  <a:pt x="215900" y="266700"/>
                </a:lnTo>
                <a:lnTo>
                  <a:pt x="215900" y="254000"/>
                </a:lnTo>
                <a:lnTo>
                  <a:pt x="203200" y="241300"/>
                </a:lnTo>
                <a:lnTo>
                  <a:pt x="203200" y="228600"/>
                </a:lnTo>
                <a:lnTo>
                  <a:pt x="203200" y="215900"/>
                </a:lnTo>
                <a:lnTo>
                  <a:pt x="203200" y="203200"/>
                </a:lnTo>
                <a:lnTo>
                  <a:pt x="190500" y="190500"/>
                </a:lnTo>
                <a:lnTo>
                  <a:pt x="190500" y="177800"/>
                </a:lnTo>
                <a:lnTo>
                  <a:pt x="177800" y="165100"/>
                </a:lnTo>
                <a:lnTo>
                  <a:pt x="177800" y="152400"/>
                </a:lnTo>
                <a:lnTo>
                  <a:pt x="177800" y="139700"/>
                </a:lnTo>
                <a:lnTo>
                  <a:pt x="177800" y="127000"/>
                </a:lnTo>
                <a:lnTo>
                  <a:pt x="177800" y="114300"/>
                </a:lnTo>
                <a:lnTo>
                  <a:pt x="177800" y="101600"/>
                </a:lnTo>
                <a:lnTo>
                  <a:pt x="177800" y="88900"/>
                </a:lnTo>
                <a:lnTo>
                  <a:pt x="177800" y="76200"/>
                </a:lnTo>
                <a:lnTo>
                  <a:pt x="177800" y="63500"/>
                </a:lnTo>
                <a:lnTo>
                  <a:pt x="177800" y="50800"/>
                </a:lnTo>
                <a:lnTo>
                  <a:pt x="177800" y="38100"/>
                </a:lnTo>
                <a:lnTo>
                  <a:pt x="177800" y="25400"/>
                </a:lnTo>
                <a:lnTo>
                  <a:pt x="177800" y="12700"/>
                </a:lnTo>
                <a:lnTo>
                  <a:pt x="190500" y="12700"/>
                </a:lnTo>
                <a:lnTo>
                  <a:pt x="190500" y="25400"/>
                </a:lnTo>
                <a:lnTo>
                  <a:pt x="203200" y="12700"/>
                </a:lnTo>
                <a:lnTo>
                  <a:pt x="215900" y="12700"/>
                </a:lnTo>
                <a:lnTo>
                  <a:pt x="228600" y="12700"/>
                </a:lnTo>
                <a:lnTo>
                  <a:pt x="241300" y="12700"/>
                </a:lnTo>
                <a:lnTo>
                  <a:pt x="254000" y="0"/>
                </a:lnTo>
                <a:lnTo>
                  <a:pt x="266700" y="0"/>
                </a:lnTo>
                <a:lnTo>
                  <a:pt x="279400" y="0"/>
                </a:lnTo>
                <a:lnTo>
                  <a:pt x="292100" y="0"/>
                </a:lnTo>
                <a:lnTo>
                  <a:pt x="304800" y="0"/>
                </a:lnTo>
                <a:lnTo>
                  <a:pt x="330200" y="12700"/>
                </a:lnTo>
                <a:lnTo>
                  <a:pt x="342900" y="12700"/>
                </a:lnTo>
                <a:lnTo>
                  <a:pt x="355600" y="12700"/>
                </a:lnTo>
                <a:lnTo>
                  <a:pt x="368300" y="12700"/>
                </a:lnTo>
                <a:lnTo>
                  <a:pt x="381000" y="25400"/>
                </a:lnTo>
                <a:lnTo>
                  <a:pt x="393700" y="25400"/>
                </a:lnTo>
                <a:lnTo>
                  <a:pt x="406400" y="25400"/>
                </a:lnTo>
                <a:lnTo>
                  <a:pt x="419100" y="38100"/>
                </a:lnTo>
                <a:lnTo>
                  <a:pt x="444500" y="38100"/>
                </a:lnTo>
                <a:lnTo>
                  <a:pt x="457200" y="38100"/>
                </a:lnTo>
                <a:lnTo>
                  <a:pt x="469900" y="38100"/>
                </a:lnTo>
                <a:lnTo>
                  <a:pt x="482600" y="38100"/>
                </a:lnTo>
                <a:lnTo>
                  <a:pt x="495300" y="50800"/>
                </a:lnTo>
                <a:lnTo>
                  <a:pt x="508000" y="50800"/>
                </a:lnTo>
                <a:lnTo>
                  <a:pt x="520700" y="50800"/>
                </a:lnTo>
                <a:lnTo>
                  <a:pt x="533400" y="50800"/>
                </a:lnTo>
                <a:lnTo>
                  <a:pt x="546100" y="63500"/>
                </a:lnTo>
                <a:lnTo>
                  <a:pt x="546100" y="76200"/>
                </a:lnTo>
                <a:lnTo>
                  <a:pt x="546100" y="88900"/>
                </a:lnTo>
                <a:lnTo>
                  <a:pt x="546100" y="101600"/>
                </a:lnTo>
                <a:lnTo>
                  <a:pt x="546100" y="114300"/>
                </a:lnTo>
                <a:lnTo>
                  <a:pt x="558800" y="127000"/>
                </a:lnTo>
                <a:lnTo>
                  <a:pt x="558800" y="139700"/>
                </a:lnTo>
                <a:lnTo>
                  <a:pt x="571500" y="165100"/>
                </a:lnTo>
                <a:lnTo>
                  <a:pt x="571500" y="177800"/>
                </a:lnTo>
                <a:lnTo>
                  <a:pt x="571500" y="190500"/>
                </a:lnTo>
                <a:lnTo>
                  <a:pt x="571500" y="203200"/>
                </a:lnTo>
                <a:lnTo>
                  <a:pt x="584200" y="215900"/>
                </a:lnTo>
                <a:lnTo>
                  <a:pt x="584200" y="228600"/>
                </a:lnTo>
                <a:lnTo>
                  <a:pt x="596900" y="215900"/>
                </a:lnTo>
                <a:lnTo>
                  <a:pt x="609600" y="215900"/>
                </a:lnTo>
                <a:lnTo>
                  <a:pt x="622300" y="215900"/>
                </a:lnTo>
                <a:lnTo>
                  <a:pt x="635000" y="203200"/>
                </a:lnTo>
                <a:lnTo>
                  <a:pt x="647700" y="203200"/>
                </a:lnTo>
                <a:lnTo>
                  <a:pt x="660400" y="190500"/>
                </a:lnTo>
                <a:lnTo>
                  <a:pt x="673100" y="177800"/>
                </a:lnTo>
                <a:lnTo>
                  <a:pt x="685800" y="177800"/>
                </a:lnTo>
                <a:lnTo>
                  <a:pt x="698500" y="165100"/>
                </a:lnTo>
                <a:lnTo>
                  <a:pt x="711200" y="177800"/>
                </a:lnTo>
                <a:lnTo>
                  <a:pt x="723900" y="177800"/>
                </a:lnTo>
                <a:lnTo>
                  <a:pt x="736600" y="177800"/>
                </a:lnTo>
                <a:lnTo>
                  <a:pt x="749300" y="177800"/>
                </a:lnTo>
                <a:lnTo>
                  <a:pt x="762000" y="190500"/>
                </a:lnTo>
                <a:lnTo>
                  <a:pt x="774700" y="190500"/>
                </a:lnTo>
                <a:lnTo>
                  <a:pt x="787400" y="203200"/>
                </a:lnTo>
                <a:lnTo>
                  <a:pt x="800100" y="203200"/>
                </a:lnTo>
                <a:lnTo>
                  <a:pt x="812800" y="203200"/>
                </a:lnTo>
                <a:lnTo>
                  <a:pt x="825500" y="215900"/>
                </a:lnTo>
                <a:lnTo>
                  <a:pt x="838200" y="215900"/>
                </a:lnTo>
                <a:lnTo>
                  <a:pt x="850900" y="228600"/>
                </a:lnTo>
                <a:lnTo>
                  <a:pt x="863600" y="241300"/>
                </a:lnTo>
                <a:lnTo>
                  <a:pt x="876300" y="241300"/>
                </a:lnTo>
                <a:close/>
              </a:path>
            </a:pathLst>
          </a:custGeom>
          <a:solidFill>
            <a:srgbClr val="00FF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23528" y="1412776"/>
            <a:ext cx="8208912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capital</a:t>
            </a:r>
            <a:r>
              <a:rPr lang="cs-CZ" sz="2000" dirty="0" smtClean="0">
                <a:solidFill>
                  <a:schemeClr val="tx1"/>
                </a:solidFill>
              </a:rPr>
              <a:t> – Barcelona, </a:t>
            </a:r>
            <a:r>
              <a:rPr lang="cs-CZ" sz="2000" dirty="0" err="1" smtClean="0">
                <a:solidFill>
                  <a:schemeClr val="tx1"/>
                </a:solidFill>
              </a:rPr>
              <a:t>centro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industrial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cultural</a:t>
            </a:r>
            <a:r>
              <a:rPr lang="cs-CZ" sz="2000" dirty="0" smtClean="0">
                <a:solidFill>
                  <a:schemeClr val="tx1"/>
                </a:solidFill>
              </a:rPr>
              <a:t> y </a:t>
            </a:r>
            <a:r>
              <a:rPr lang="cs-CZ" sz="2000" dirty="0" err="1" smtClean="0">
                <a:solidFill>
                  <a:schemeClr val="tx1"/>
                </a:solidFill>
              </a:rPr>
              <a:t>económico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puerto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2132856"/>
            <a:ext cx="316835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lengua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oficial</a:t>
            </a:r>
            <a:r>
              <a:rPr lang="cs-CZ" sz="2000" dirty="0" smtClean="0">
                <a:solidFill>
                  <a:schemeClr val="tx1"/>
                </a:solidFill>
              </a:rPr>
              <a:t> - </a:t>
            </a:r>
            <a:r>
              <a:rPr lang="cs-CZ" sz="2000" dirty="0" err="1" smtClean="0">
                <a:solidFill>
                  <a:schemeClr val="tx1"/>
                </a:solidFill>
              </a:rPr>
              <a:t>catalán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3528" y="2852936"/>
            <a:ext cx="806489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Costa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Brava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Costa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Dorada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Costa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del</a:t>
            </a:r>
            <a:r>
              <a:rPr lang="cs-CZ" sz="2000" dirty="0" smtClean="0">
                <a:solidFill>
                  <a:schemeClr val="tx1"/>
                </a:solidFill>
              </a:rPr>
              <a:t> Sol – </a:t>
            </a:r>
            <a:r>
              <a:rPr lang="cs-CZ" sz="2000" dirty="0" err="1" smtClean="0">
                <a:solidFill>
                  <a:schemeClr val="tx1"/>
                </a:solidFill>
              </a:rPr>
              <a:t>turismo</a:t>
            </a:r>
            <a:r>
              <a:rPr lang="cs-CZ" sz="2000" dirty="0" smtClean="0">
                <a:solidFill>
                  <a:schemeClr val="tx1"/>
                </a:solidFill>
              </a:rPr>
              <a:t> de sol y playa 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23528" y="3573016"/>
            <a:ext cx="316835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el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modernismo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catalán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3528" y="4293096"/>
            <a:ext cx="7992888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Pirineos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río</a:t>
            </a:r>
            <a:r>
              <a:rPr lang="cs-CZ" sz="2000" dirty="0" smtClean="0">
                <a:solidFill>
                  <a:schemeClr val="tx1"/>
                </a:solidFill>
              </a:rPr>
              <a:t> Ebro – </a:t>
            </a:r>
            <a:r>
              <a:rPr lang="cs-CZ" sz="2000" dirty="0" err="1" smtClean="0">
                <a:solidFill>
                  <a:schemeClr val="tx1"/>
                </a:solidFill>
              </a:rPr>
              <a:t>en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su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desenbocadura</a:t>
            </a:r>
            <a:r>
              <a:rPr lang="cs-CZ" sz="2000" dirty="0" smtClean="0">
                <a:solidFill>
                  <a:schemeClr val="tx1"/>
                </a:solidFill>
              </a:rPr>
              <a:t> forma </a:t>
            </a:r>
            <a:r>
              <a:rPr lang="cs-CZ" sz="2000" dirty="0" err="1" smtClean="0">
                <a:solidFill>
                  <a:schemeClr val="tx1"/>
                </a:solidFill>
              </a:rPr>
              <a:t>el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segundo</a:t>
            </a:r>
            <a:r>
              <a:rPr lang="cs-CZ" sz="2000" dirty="0" smtClean="0">
                <a:solidFill>
                  <a:schemeClr val="tx1"/>
                </a:solidFill>
              </a:rPr>
              <a:t> delta </a:t>
            </a:r>
            <a:r>
              <a:rPr lang="cs-CZ" sz="2000" dirty="0" err="1" smtClean="0">
                <a:solidFill>
                  <a:schemeClr val="tx1"/>
                </a:solidFill>
              </a:rPr>
              <a:t>más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amplio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Europa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3" name="Picture 4" descr="File:AltarSagradaFamilia bymanolomore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4556733" cy="6857999"/>
          </a:xfrm>
          <a:prstGeom prst="rect">
            <a:avLst/>
          </a:prstGeom>
          <a:noFill/>
        </p:spPr>
      </p:pic>
      <p:sp>
        <p:nvSpPr>
          <p:cNvPr id="14" name="Zaoblený obdélník 13"/>
          <p:cNvSpPr/>
          <p:nvPr/>
        </p:nvSpPr>
        <p:spPr>
          <a:xfrm>
            <a:off x="4788024" y="260648"/>
            <a:ext cx="3816424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Antoni </a:t>
            </a:r>
            <a:r>
              <a:rPr lang="cs-CZ" sz="2000" dirty="0" err="1" smtClean="0">
                <a:solidFill>
                  <a:schemeClr val="tx1"/>
                </a:solidFill>
              </a:rPr>
              <a:t>Gaudí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el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arquitecto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788024" y="1052736"/>
            <a:ext cx="381642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Salvátor </a:t>
            </a:r>
            <a:r>
              <a:rPr lang="cs-CZ" sz="2000" dirty="0" err="1" smtClean="0">
                <a:solidFill>
                  <a:schemeClr val="tx1"/>
                </a:solidFill>
              </a:rPr>
              <a:t>Dalí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el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pintor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Múseo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Dalí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Figueres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6" name="Picture 2" descr="File:Salvadore Dali by Zbigniew Kresowat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016620"/>
            <a:ext cx="3451200" cy="4841380"/>
          </a:xfrm>
          <a:prstGeom prst="rect">
            <a:avLst/>
          </a:prstGeom>
          <a:noFill/>
        </p:spPr>
      </p:pic>
      <p:sp>
        <p:nvSpPr>
          <p:cNvPr id="17" name="Šipka doleva 16">
            <a:hlinkClick r:id="rId8" action="ppaction://hlinksldjump"/>
          </p:cNvPr>
          <p:cNvSpPr/>
          <p:nvPr/>
        </p:nvSpPr>
        <p:spPr>
          <a:xfrm>
            <a:off x="1187624" y="188640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987824" y="260648"/>
            <a:ext cx="360040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Aragón</a:t>
            </a:r>
            <a:r>
              <a:rPr lang="cs-CZ" sz="2400" b="1" dirty="0" smtClean="0">
                <a:solidFill>
                  <a:schemeClr val="tx1"/>
                </a:solidFill>
              </a:rPr>
              <a:t>, Navarra – </a:t>
            </a:r>
            <a:r>
              <a:rPr lang="cs-CZ" sz="2400" b="1" dirty="0" err="1" smtClean="0">
                <a:solidFill>
                  <a:schemeClr val="tx1"/>
                </a:solidFill>
              </a:rPr>
              <a:t>reinos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cristianos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87913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olný tvar 3">
            <a:hlinkClick r:id="rId4" action="ppaction://hlinksldjump"/>
          </p:cNvPr>
          <p:cNvSpPr/>
          <p:nvPr/>
        </p:nvSpPr>
        <p:spPr>
          <a:xfrm>
            <a:off x="1403648" y="4941168"/>
            <a:ext cx="494399" cy="614490"/>
          </a:xfrm>
          <a:custGeom>
            <a:avLst/>
            <a:gdLst/>
            <a:ahLst/>
            <a:cxnLst/>
            <a:rect l="0" t="0" r="0" b="0"/>
            <a:pathLst>
              <a:path w="1485901" h="2146301">
                <a:moveTo>
                  <a:pt x="355600" y="1460500"/>
                </a:moveTo>
                <a:lnTo>
                  <a:pt x="355600" y="1473200"/>
                </a:lnTo>
                <a:lnTo>
                  <a:pt x="355600" y="1485900"/>
                </a:lnTo>
                <a:lnTo>
                  <a:pt x="355600" y="1498600"/>
                </a:lnTo>
                <a:lnTo>
                  <a:pt x="355600" y="1511300"/>
                </a:lnTo>
                <a:lnTo>
                  <a:pt x="355600" y="1524000"/>
                </a:lnTo>
                <a:lnTo>
                  <a:pt x="355600" y="1536700"/>
                </a:lnTo>
                <a:lnTo>
                  <a:pt x="355600" y="1549400"/>
                </a:lnTo>
                <a:lnTo>
                  <a:pt x="355600" y="1562100"/>
                </a:lnTo>
                <a:lnTo>
                  <a:pt x="355600" y="1574800"/>
                </a:lnTo>
                <a:lnTo>
                  <a:pt x="342900" y="1587500"/>
                </a:lnTo>
                <a:lnTo>
                  <a:pt x="342900" y="1600200"/>
                </a:lnTo>
                <a:lnTo>
                  <a:pt x="330200" y="1612900"/>
                </a:lnTo>
                <a:lnTo>
                  <a:pt x="317500" y="1625600"/>
                </a:lnTo>
                <a:lnTo>
                  <a:pt x="304800" y="1638300"/>
                </a:lnTo>
                <a:lnTo>
                  <a:pt x="304800" y="1651000"/>
                </a:lnTo>
                <a:lnTo>
                  <a:pt x="304800" y="1663700"/>
                </a:lnTo>
                <a:lnTo>
                  <a:pt x="304800" y="1676400"/>
                </a:lnTo>
                <a:lnTo>
                  <a:pt x="304800" y="1689100"/>
                </a:lnTo>
                <a:lnTo>
                  <a:pt x="292100" y="1701800"/>
                </a:lnTo>
                <a:lnTo>
                  <a:pt x="292100" y="1714500"/>
                </a:lnTo>
                <a:lnTo>
                  <a:pt x="279400" y="1727200"/>
                </a:lnTo>
                <a:lnTo>
                  <a:pt x="279400" y="1739900"/>
                </a:lnTo>
                <a:lnTo>
                  <a:pt x="266700" y="1752600"/>
                </a:lnTo>
                <a:lnTo>
                  <a:pt x="266700" y="1765300"/>
                </a:lnTo>
                <a:lnTo>
                  <a:pt x="254000" y="1765300"/>
                </a:lnTo>
                <a:lnTo>
                  <a:pt x="266700" y="1778000"/>
                </a:lnTo>
                <a:lnTo>
                  <a:pt x="279400" y="1778000"/>
                </a:lnTo>
                <a:lnTo>
                  <a:pt x="279400" y="1790700"/>
                </a:lnTo>
                <a:lnTo>
                  <a:pt x="266700" y="1790700"/>
                </a:lnTo>
                <a:lnTo>
                  <a:pt x="279400" y="1803400"/>
                </a:lnTo>
                <a:lnTo>
                  <a:pt x="292100" y="1803400"/>
                </a:lnTo>
                <a:lnTo>
                  <a:pt x="292100" y="1816100"/>
                </a:lnTo>
                <a:lnTo>
                  <a:pt x="279400" y="1816100"/>
                </a:lnTo>
                <a:lnTo>
                  <a:pt x="292100" y="1828800"/>
                </a:lnTo>
                <a:lnTo>
                  <a:pt x="304800" y="1828800"/>
                </a:lnTo>
                <a:lnTo>
                  <a:pt x="304800" y="1841500"/>
                </a:lnTo>
                <a:lnTo>
                  <a:pt x="317500" y="1841500"/>
                </a:lnTo>
                <a:lnTo>
                  <a:pt x="330200" y="1841500"/>
                </a:lnTo>
                <a:lnTo>
                  <a:pt x="342900" y="1854200"/>
                </a:lnTo>
                <a:lnTo>
                  <a:pt x="355600" y="1854200"/>
                </a:lnTo>
                <a:lnTo>
                  <a:pt x="368300" y="1854200"/>
                </a:lnTo>
                <a:lnTo>
                  <a:pt x="381000" y="1866900"/>
                </a:lnTo>
                <a:lnTo>
                  <a:pt x="393700" y="1866900"/>
                </a:lnTo>
                <a:lnTo>
                  <a:pt x="406400" y="1879600"/>
                </a:lnTo>
                <a:lnTo>
                  <a:pt x="419100" y="1879600"/>
                </a:lnTo>
                <a:lnTo>
                  <a:pt x="419100" y="1905000"/>
                </a:lnTo>
                <a:lnTo>
                  <a:pt x="406400" y="1905000"/>
                </a:lnTo>
                <a:lnTo>
                  <a:pt x="419100" y="1917700"/>
                </a:lnTo>
                <a:lnTo>
                  <a:pt x="431800" y="1930400"/>
                </a:lnTo>
                <a:lnTo>
                  <a:pt x="444500" y="1943100"/>
                </a:lnTo>
                <a:lnTo>
                  <a:pt x="457200" y="1955800"/>
                </a:lnTo>
                <a:lnTo>
                  <a:pt x="469900" y="1955800"/>
                </a:lnTo>
                <a:lnTo>
                  <a:pt x="469900" y="1968500"/>
                </a:lnTo>
                <a:lnTo>
                  <a:pt x="457200" y="1968500"/>
                </a:lnTo>
                <a:lnTo>
                  <a:pt x="469900" y="1981200"/>
                </a:lnTo>
                <a:lnTo>
                  <a:pt x="482600" y="1981200"/>
                </a:lnTo>
                <a:lnTo>
                  <a:pt x="482600" y="1993900"/>
                </a:lnTo>
                <a:lnTo>
                  <a:pt x="495300" y="2019300"/>
                </a:lnTo>
                <a:lnTo>
                  <a:pt x="495300" y="2032000"/>
                </a:lnTo>
                <a:lnTo>
                  <a:pt x="495300" y="2044700"/>
                </a:lnTo>
                <a:lnTo>
                  <a:pt x="482600" y="2044700"/>
                </a:lnTo>
                <a:lnTo>
                  <a:pt x="495300" y="2057400"/>
                </a:lnTo>
                <a:lnTo>
                  <a:pt x="508000" y="2057400"/>
                </a:lnTo>
                <a:lnTo>
                  <a:pt x="520700" y="2057400"/>
                </a:lnTo>
                <a:lnTo>
                  <a:pt x="533400" y="2070100"/>
                </a:lnTo>
                <a:lnTo>
                  <a:pt x="546100" y="2070100"/>
                </a:lnTo>
                <a:lnTo>
                  <a:pt x="558800" y="2082800"/>
                </a:lnTo>
                <a:lnTo>
                  <a:pt x="571500" y="2095500"/>
                </a:lnTo>
                <a:lnTo>
                  <a:pt x="584200" y="2095500"/>
                </a:lnTo>
                <a:lnTo>
                  <a:pt x="596900" y="2095500"/>
                </a:lnTo>
                <a:lnTo>
                  <a:pt x="609600" y="2082800"/>
                </a:lnTo>
                <a:lnTo>
                  <a:pt x="622300" y="2082800"/>
                </a:lnTo>
                <a:lnTo>
                  <a:pt x="635000" y="2082800"/>
                </a:lnTo>
                <a:lnTo>
                  <a:pt x="647700" y="2082800"/>
                </a:lnTo>
                <a:lnTo>
                  <a:pt x="660400" y="2082800"/>
                </a:lnTo>
                <a:lnTo>
                  <a:pt x="673100" y="2082800"/>
                </a:lnTo>
                <a:lnTo>
                  <a:pt x="685800" y="2082800"/>
                </a:lnTo>
                <a:lnTo>
                  <a:pt x="698500" y="2082800"/>
                </a:lnTo>
                <a:lnTo>
                  <a:pt x="711200" y="2095500"/>
                </a:lnTo>
                <a:lnTo>
                  <a:pt x="723900" y="2095500"/>
                </a:lnTo>
                <a:lnTo>
                  <a:pt x="736600" y="2108200"/>
                </a:lnTo>
                <a:lnTo>
                  <a:pt x="749300" y="2120900"/>
                </a:lnTo>
                <a:lnTo>
                  <a:pt x="762000" y="2120900"/>
                </a:lnTo>
                <a:lnTo>
                  <a:pt x="762000" y="2133600"/>
                </a:lnTo>
                <a:lnTo>
                  <a:pt x="774700" y="2146300"/>
                </a:lnTo>
                <a:lnTo>
                  <a:pt x="787400" y="2133600"/>
                </a:lnTo>
                <a:lnTo>
                  <a:pt x="787400" y="2120900"/>
                </a:lnTo>
                <a:lnTo>
                  <a:pt x="800100" y="2108200"/>
                </a:lnTo>
                <a:lnTo>
                  <a:pt x="800100" y="2095500"/>
                </a:lnTo>
                <a:lnTo>
                  <a:pt x="800100" y="2082800"/>
                </a:lnTo>
                <a:lnTo>
                  <a:pt x="800100" y="2070100"/>
                </a:lnTo>
                <a:lnTo>
                  <a:pt x="800100" y="2057400"/>
                </a:lnTo>
                <a:lnTo>
                  <a:pt x="812800" y="2044700"/>
                </a:lnTo>
                <a:lnTo>
                  <a:pt x="825500" y="2032000"/>
                </a:lnTo>
                <a:lnTo>
                  <a:pt x="825500" y="2019300"/>
                </a:lnTo>
                <a:lnTo>
                  <a:pt x="838200" y="2019300"/>
                </a:lnTo>
                <a:lnTo>
                  <a:pt x="838200" y="2006600"/>
                </a:lnTo>
                <a:lnTo>
                  <a:pt x="850900" y="1993900"/>
                </a:lnTo>
                <a:lnTo>
                  <a:pt x="850900" y="1981200"/>
                </a:lnTo>
                <a:lnTo>
                  <a:pt x="850900" y="1968500"/>
                </a:lnTo>
                <a:lnTo>
                  <a:pt x="863600" y="1955800"/>
                </a:lnTo>
                <a:lnTo>
                  <a:pt x="863600" y="1943100"/>
                </a:lnTo>
                <a:lnTo>
                  <a:pt x="863600" y="1930400"/>
                </a:lnTo>
                <a:lnTo>
                  <a:pt x="876300" y="1917700"/>
                </a:lnTo>
                <a:lnTo>
                  <a:pt x="876300" y="1905000"/>
                </a:lnTo>
                <a:lnTo>
                  <a:pt x="876300" y="1879600"/>
                </a:lnTo>
                <a:lnTo>
                  <a:pt x="889000" y="1866900"/>
                </a:lnTo>
                <a:lnTo>
                  <a:pt x="901700" y="1854200"/>
                </a:lnTo>
                <a:lnTo>
                  <a:pt x="914400" y="1854200"/>
                </a:lnTo>
                <a:lnTo>
                  <a:pt x="927100" y="1841500"/>
                </a:lnTo>
                <a:lnTo>
                  <a:pt x="927100" y="1828800"/>
                </a:lnTo>
                <a:lnTo>
                  <a:pt x="939800" y="1828800"/>
                </a:lnTo>
                <a:lnTo>
                  <a:pt x="952500" y="1816100"/>
                </a:lnTo>
                <a:lnTo>
                  <a:pt x="965200" y="1803400"/>
                </a:lnTo>
                <a:lnTo>
                  <a:pt x="977900" y="1803400"/>
                </a:lnTo>
                <a:lnTo>
                  <a:pt x="990600" y="1790700"/>
                </a:lnTo>
                <a:lnTo>
                  <a:pt x="990600" y="1778000"/>
                </a:lnTo>
                <a:lnTo>
                  <a:pt x="1003300" y="1778000"/>
                </a:lnTo>
                <a:lnTo>
                  <a:pt x="1016000" y="1765300"/>
                </a:lnTo>
                <a:lnTo>
                  <a:pt x="1016000" y="1752600"/>
                </a:lnTo>
                <a:lnTo>
                  <a:pt x="1028700" y="1739900"/>
                </a:lnTo>
                <a:lnTo>
                  <a:pt x="1028700" y="1727200"/>
                </a:lnTo>
                <a:lnTo>
                  <a:pt x="1041400" y="1714500"/>
                </a:lnTo>
                <a:lnTo>
                  <a:pt x="1041400" y="1701800"/>
                </a:lnTo>
                <a:lnTo>
                  <a:pt x="1054100" y="1689100"/>
                </a:lnTo>
                <a:lnTo>
                  <a:pt x="1054100" y="1676400"/>
                </a:lnTo>
                <a:lnTo>
                  <a:pt x="1054100" y="1663700"/>
                </a:lnTo>
                <a:lnTo>
                  <a:pt x="1054100" y="1651000"/>
                </a:lnTo>
                <a:lnTo>
                  <a:pt x="1054100" y="1638300"/>
                </a:lnTo>
                <a:lnTo>
                  <a:pt x="1054100" y="1625600"/>
                </a:lnTo>
                <a:lnTo>
                  <a:pt x="1054100" y="1612900"/>
                </a:lnTo>
                <a:lnTo>
                  <a:pt x="1054100" y="1600200"/>
                </a:lnTo>
                <a:lnTo>
                  <a:pt x="1041400" y="1587500"/>
                </a:lnTo>
                <a:lnTo>
                  <a:pt x="1041400" y="1600200"/>
                </a:lnTo>
                <a:lnTo>
                  <a:pt x="1041400" y="1587500"/>
                </a:lnTo>
                <a:lnTo>
                  <a:pt x="1054100" y="1574800"/>
                </a:lnTo>
                <a:lnTo>
                  <a:pt x="1054100" y="1562100"/>
                </a:lnTo>
                <a:lnTo>
                  <a:pt x="1054100" y="1549400"/>
                </a:lnTo>
                <a:lnTo>
                  <a:pt x="1066800" y="1536700"/>
                </a:lnTo>
                <a:lnTo>
                  <a:pt x="1079500" y="1524000"/>
                </a:lnTo>
                <a:lnTo>
                  <a:pt x="1092200" y="1511300"/>
                </a:lnTo>
                <a:lnTo>
                  <a:pt x="1092200" y="1498600"/>
                </a:lnTo>
                <a:lnTo>
                  <a:pt x="1104900" y="1485900"/>
                </a:lnTo>
                <a:lnTo>
                  <a:pt x="1104900" y="1473200"/>
                </a:lnTo>
                <a:lnTo>
                  <a:pt x="1104900" y="1460500"/>
                </a:lnTo>
                <a:lnTo>
                  <a:pt x="1117600" y="1460500"/>
                </a:lnTo>
                <a:lnTo>
                  <a:pt x="1130300" y="1460500"/>
                </a:lnTo>
                <a:lnTo>
                  <a:pt x="1143000" y="1447800"/>
                </a:lnTo>
                <a:lnTo>
                  <a:pt x="1155700" y="1460500"/>
                </a:lnTo>
                <a:lnTo>
                  <a:pt x="1168400" y="1460500"/>
                </a:lnTo>
                <a:lnTo>
                  <a:pt x="1181100" y="1460500"/>
                </a:lnTo>
                <a:lnTo>
                  <a:pt x="1193800" y="1460500"/>
                </a:lnTo>
                <a:lnTo>
                  <a:pt x="1206500" y="1460500"/>
                </a:lnTo>
                <a:lnTo>
                  <a:pt x="1219200" y="1460500"/>
                </a:lnTo>
                <a:lnTo>
                  <a:pt x="1231900" y="1460500"/>
                </a:lnTo>
                <a:lnTo>
                  <a:pt x="1244600" y="1460500"/>
                </a:lnTo>
                <a:lnTo>
                  <a:pt x="1257300" y="1460500"/>
                </a:lnTo>
                <a:lnTo>
                  <a:pt x="1270000" y="1460500"/>
                </a:lnTo>
                <a:lnTo>
                  <a:pt x="1282700" y="1460500"/>
                </a:lnTo>
                <a:lnTo>
                  <a:pt x="1295400" y="1447800"/>
                </a:lnTo>
                <a:lnTo>
                  <a:pt x="1295400" y="1435100"/>
                </a:lnTo>
                <a:lnTo>
                  <a:pt x="1295400" y="1422400"/>
                </a:lnTo>
                <a:lnTo>
                  <a:pt x="1282700" y="1409700"/>
                </a:lnTo>
                <a:lnTo>
                  <a:pt x="1282700" y="1397000"/>
                </a:lnTo>
                <a:lnTo>
                  <a:pt x="1295400" y="1384300"/>
                </a:lnTo>
                <a:lnTo>
                  <a:pt x="1295400" y="1371600"/>
                </a:lnTo>
                <a:lnTo>
                  <a:pt x="1295400" y="1358900"/>
                </a:lnTo>
                <a:lnTo>
                  <a:pt x="1295400" y="1333500"/>
                </a:lnTo>
                <a:lnTo>
                  <a:pt x="1295400" y="1320800"/>
                </a:lnTo>
                <a:lnTo>
                  <a:pt x="1295400" y="1308100"/>
                </a:lnTo>
                <a:lnTo>
                  <a:pt x="1295400" y="1295400"/>
                </a:lnTo>
                <a:lnTo>
                  <a:pt x="1295400" y="1282700"/>
                </a:lnTo>
                <a:lnTo>
                  <a:pt x="1295400" y="1270000"/>
                </a:lnTo>
                <a:lnTo>
                  <a:pt x="1308100" y="1257300"/>
                </a:lnTo>
                <a:lnTo>
                  <a:pt x="1308100" y="1244600"/>
                </a:lnTo>
                <a:lnTo>
                  <a:pt x="1320800" y="1231900"/>
                </a:lnTo>
                <a:lnTo>
                  <a:pt x="1320800" y="1219200"/>
                </a:lnTo>
                <a:lnTo>
                  <a:pt x="1320800" y="1206500"/>
                </a:lnTo>
                <a:lnTo>
                  <a:pt x="1333500" y="1193800"/>
                </a:lnTo>
                <a:lnTo>
                  <a:pt x="1333500" y="1181100"/>
                </a:lnTo>
                <a:lnTo>
                  <a:pt x="1333500" y="1168400"/>
                </a:lnTo>
                <a:lnTo>
                  <a:pt x="1346200" y="1155700"/>
                </a:lnTo>
                <a:lnTo>
                  <a:pt x="1346200" y="1143000"/>
                </a:lnTo>
                <a:lnTo>
                  <a:pt x="1346200" y="1130300"/>
                </a:lnTo>
                <a:lnTo>
                  <a:pt x="1333500" y="1117600"/>
                </a:lnTo>
                <a:lnTo>
                  <a:pt x="1333500" y="1104900"/>
                </a:lnTo>
                <a:lnTo>
                  <a:pt x="1346200" y="1092200"/>
                </a:lnTo>
                <a:lnTo>
                  <a:pt x="1346200" y="1079500"/>
                </a:lnTo>
                <a:lnTo>
                  <a:pt x="1346200" y="1066800"/>
                </a:lnTo>
                <a:lnTo>
                  <a:pt x="1346200" y="1054100"/>
                </a:lnTo>
                <a:lnTo>
                  <a:pt x="1346200" y="1041400"/>
                </a:lnTo>
                <a:lnTo>
                  <a:pt x="1358900" y="1028700"/>
                </a:lnTo>
                <a:lnTo>
                  <a:pt x="1358900" y="1016000"/>
                </a:lnTo>
                <a:lnTo>
                  <a:pt x="1358900" y="1003300"/>
                </a:lnTo>
                <a:lnTo>
                  <a:pt x="1358900" y="990600"/>
                </a:lnTo>
                <a:lnTo>
                  <a:pt x="1371600" y="977900"/>
                </a:lnTo>
                <a:lnTo>
                  <a:pt x="1371600" y="965200"/>
                </a:lnTo>
                <a:lnTo>
                  <a:pt x="1371600" y="952500"/>
                </a:lnTo>
                <a:lnTo>
                  <a:pt x="1358900" y="939800"/>
                </a:lnTo>
                <a:lnTo>
                  <a:pt x="1358900" y="927100"/>
                </a:lnTo>
                <a:lnTo>
                  <a:pt x="1346200" y="914400"/>
                </a:lnTo>
                <a:lnTo>
                  <a:pt x="1333500" y="901700"/>
                </a:lnTo>
                <a:lnTo>
                  <a:pt x="1333500" y="889000"/>
                </a:lnTo>
                <a:lnTo>
                  <a:pt x="1333500" y="876300"/>
                </a:lnTo>
                <a:lnTo>
                  <a:pt x="1333500" y="863600"/>
                </a:lnTo>
                <a:lnTo>
                  <a:pt x="1333500" y="850900"/>
                </a:lnTo>
                <a:lnTo>
                  <a:pt x="1333500" y="838200"/>
                </a:lnTo>
                <a:lnTo>
                  <a:pt x="1333500" y="825500"/>
                </a:lnTo>
                <a:lnTo>
                  <a:pt x="1333500" y="800100"/>
                </a:lnTo>
                <a:lnTo>
                  <a:pt x="1333500" y="787400"/>
                </a:lnTo>
                <a:lnTo>
                  <a:pt x="1346200" y="774700"/>
                </a:lnTo>
                <a:lnTo>
                  <a:pt x="1358900" y="762000"/>
                </a:lnTo>
                <a:lnTo>
                  <a:pt x="1358900" y="749300"/>
                </a:lnTo>
                <a:lnTo>
                  <a:pt x="1358900" y="736600"/>
                </a:lnTo>
                <a:lnTo>
                  <a:pt x="1371600" y="723900"/>
                </a:lnTo>
                <a:lnTo>
                  <a:pt x="1384300" y="711200"/>
                </a:lnTo>
                <a:lnTo>
                  <a:pt x="1397000" y="698500"/>
                </a:lnTo>
                <a:lnTo>
                  <a:pt x="1397000" y="685800"/>
                </a:lnTo>
                <a:lnTo>
                  <a:pt x="1409700" y="673100"/>
                </a:lnTo>
                <a:lnTo>
                  <a:pt x="1422400" y="660400"/>
                </a:lnTo>
                <a:lnTo>
                  <a:pt x="1435100" y="647700"/>
                </a:lnTo>
                <a:lnTo>
                  <a:pt x="1435100" y="635000"/>
                </a:lnTo>
                <a:lnTo>
                  <a:pt x="1447800" y="622300"/>
                </a:lnTo>
                <a:lnTo>
                  <a:pt x="1460500" y="622300"/>
                </a:lnTo>
                <a:lnTo>
                  <a:pt x="1473200" y="609600"/>
                </a:lnTo>
                <a:lnTo>
                  <a:pt x="1473200" y="596900"/>
                </a:lnTo>
                <a:lnTo>
                  <a:pt x="1473200" y="584200"/>
                </a:lnTo>
                <a:lnTo>
                  <a:pt x="1485900" y="571500"/>
                </a:lnTo>
                <a:lnTo>
                  <a:pt x="1485900" y="558800"/>
                </a:lnTo>
                <a:lnTo>
                  <a:pt x="1485900" y="546100"/>
                </a:lnTo>
                <a:lnTo>
                  <a:pt x="1485900" y="533400"/>
                </a:lnTo>
                <a:lnTo>
                  <a:pt x="1485900" y="520700"/>
                </a:lnTo>
                <a:lnTo>
                  <a:pt x="1485900" y="508000"/>
                </a:lnTo>
                <a:lnTo>
                  <a:pt x="1485900" y="495300"/>
                </a:lnTo>
                <a:lnTo>
                  <a:pt x="1485900" y="482600"/>
                </a:lnTo>
                <a:lnTo>
                  <a:pt x="1485900" y="469900"/>
                </a:lnTo>
                <a:lnTo>
                  <a:pt x="1485900" y="457200"/>
                </a:lnTo>
                <a:lnTo>
                  <a:pt x="1485900" y="444500"/>
                </a:lnTo>
                <a:lnTo>
                  <a:pt x="1485900" y="431800"/>
                </a:lnTo>
                <a:lnTo>
                  <a:pt x="1485900" y="419100"/>
                </a:lnTo>
                <a:lnTo>
                  <a:pt x="1485900" y="406400"/>
                </a:lnTo>
                <a:lnTo>
                  <a:pt x="1485900" y="393700"/>
                </a:lnTo>
                <a:lnTo>
                  <a:pt x="1485900" y="381000"/>
                </a:lnTo>
                <a:lnTo>
                  <a:pt x="1485900" y="368300"/>
                </a:lnTo>
                <a:lnTo>
                  <a:pt x="1485900" y="355600"/>
                </a:lnTo>
                <a:lnTo>
                  <a:pt x="1485900" y="342900"/>
                </a:lnTo>
                <a:lnTo>
                  <a:pt x="1473200" y="330200"/>
                </a:lnTo>
                <a:lnTo>
                  <a:pt x="1473200" y="317500"/>
                </a:lnTo>
                <a:lnTo>
                  <a:pt x="1473200" y="304800"/>
                </a:lnTo>
                <a:lnTo>
                  <a:pt x="1473200" y="292100"/>
                </a:lnTo>
                <a:lnTo>
                  <a:pt x="1473200" y="279400"/>
                </a:lnTo>
                <a:lnTo>
                  <a:pt x="1460500" y="254000"/>
                </a:lnTo>
                <a:lnTo>
                  <a:pt x="1460500" y="241300"/>
                </a:lnTo>
                <a:lnTo>
                  <a:pt x="1460500" y="228600"/>
                </a:lnTo>
                <a:lnTo>
                  <a:pt x="1460500" y="215900"/>
                </a:lnTo>
                <a:lnTo>
                  <a:pt x="1460500" y="203200"/>
                </a:lnTo>
                <a:lnTo>
                  <a:pt x="1447800" y="190500"/>
                </a:lnTo>
                <a:lnTo>
                  <a:pt x="1435100" y="177800"/>
                </a:lnTo>
                <a:lnTo>
                  <a:pt x="1422400" y="165100"/>
                </a:lnTo>
                <a:lnTo>
                  <a:pt x="1422400" y="152400"/>
                </a:lnTo>
                <a:lnTo>
                  <a:pt x="1409700" y="139700"/>
                </a:lnTo>
                <a:lnTo>
                  <a:pt x="1409700" y="152400"/>
                </a:lnTo>
                <a:lnTo>
                  <a:pt x="1397000" y="152400"/>
                </a:lnTo>
                <a:lnTo>
                  <a:pt x="1397000" y="139700"/>
                </a:lnTo>
                <a:lnTo>
                  <a:pt x="1384300" y="127000"/>
                </a:lnTo>
                <a:lnTo>
                  <a:pt x="1384300" y="139700"/>
                </a:lnTo>
                <a:lnTo>
                  <a:pt x="1371600" y="139700"/>
                </a:lnTo>
                <a:lnTo>
                  <a:pt x="1358900" y="139700"/>
                </a:lnTo>
                <a:lnTo>
                  <a:pt x="1346200" y="139700"/>
                </a:lnTo>
                <a:lnTo>
                  <a:pt x="1333500" y="139700"/>
                </a:lnTo>
                <a:lnTo>
                  <a:pt x="1320800" y="139700"/>
                </a:lnTo>
                <a:lnTo>
                  <a:pt x="1308100" y="139700"/>
                </a:lnTo>
                <a:lnTo>
                  <a:pt x="1295400" y="139700"/>
                </a:lnTo>
                <a:lnTo>
                  <a:pt x="1282700" y="139700"/>
                </a:lnTo>
                <a:lnTo>
                  <a:pt x="1270000" y="139700"/>
                </a:lnTo>
                <a:lnTo>
                  <a:pt x="1257300" y="139700"/>
                </a:lnTo>
                <a:lnTo>
                  <a:pt x="1244600" y="139700"/>
                </a:lnTo>
                <a:lnTo>
                  <a:pt x="1231900" y="139700"/>
                </a:lnTo>
                <a:lnTo>
                  <a:pt x="1219200" y="139700"/>
                </a:lnTo>
                <a:lnTo>
                  <a:pt x="1206500" y="139700"/>
                </a:lnTo>
                <a:lnTo>
                  <a:pt x="1193800" y="139700"/>
                </a:lnTo>
                <a:lnTo>
                  <a:pt x="1181100" y="152400"/>
                </a:lnTo>
                <a:lnTo>
                  <a:pt x="1168400" y="152400"/>
                </a:lnTo>
                <a:lnTo>
                  <a:pt x="1155700" y="152400"/>
                </a:lnTo>
                <a:lnTo>
                  <a:pt x="1143000" y="152400"/>
                </a:lnTo>
                <a:lnTo>
                  <a:pt x="1130300" y="152400"/>
                </a:lnTo>
                <a:lnTo>
                  <a:pt x="1117600" y="152400"/>
                </a:lnTo>
                <a:lnTo>
                  <a:pt x="1117600" y="139700"/>
                </a:lnTo>
                <a:lnTo>
                  <a:pt x="1104900" y="127000"/>
                </a:lnTo>
                <a:lnTo>
                  <a:pt x="1104900" y="139700"/>
                </a:lnTo>
                <a:lnTo>
                  <a:pt x="1092200" y="139700"/>
                </a:lnTo>
                <a:lnTo>
                  <a:pt x="1092200" y="127000"/>
                </a:lnTo>
                <a:lnTo>
                  <a:pt x="1079500" y="114300"/>
                </a:lnTo>
                <a:lnTo>
                  <a:pt x="1079500" y="127000"/>
                </a:lnTo>
                <a:lnTo>
                  <a:pt x="1066800" y="127000"/>
                </a:lnTo>
                <a:lnTo>
                  <a:pt x="1066800" y="114300"/>
                </a:lnTo>
                <a:lnTo>
                  <a:pt x="1054100" y="101600"/>
                </a:lnTo>
                <a:lnTo>
                  <a:pt x="1054100" y="114300"/>
                </a:lnTo>
                <a:lnTo>
                  <a:pt x="1041400" y="114300"/>
                </a:lnTo>
                <a:lnTo>
                  <a:pt x="1028700" y="114300"/>
                </a:lnTo>
                <a:lnTo>
                  <a:pt x="1028700" y="101600"/>
                </a:lnTo>
                <a:lnTo>
                  <a:pt x="1016000" y="88900"/>
                </a:lnTo>
                <a:lnTo>
                  <a:pt x="1016000" y="101600"/>
                </a:lnTo>
                <a:lnTo>
                  <a:pt x="1003300" y="101600"/>
                </a:lnTo>
                <a:lnTo>
                  <a:pt x="1003300" y="88900"/>
                </a:lnTo>
                <a:lnTo>
                  <a:pt x="990600" y="76200"/>
                </a:lnTo>
                <a:lnTo>
                  <a:pt x="977900" y="63500"/>
                </a:lnTo>
                <a:lnTo>
                  <a:pt x="977900" y="76200"/>
                </a:lnTo>
                <a:lnTo>
                  <a:pt x="965200" y="76200"/>
                </a:lnTo>
                <a:lnTo>
                  <a:pt x="952500" y="76200"/>
                </a:lnTo>
                <a:lnTo>
                  <a:pt x="939800" y="76200"/>
                </a:lnTo>
                <a:lnTo>
                  <a:pt x="927100" y="76200"/>
                </a:lnTo>
                <a:lnTo>
                  <a:pt x="914400" y="76200"/>
                </a:lnTo>
                <a:lnTo>
                  <a:pt x="901700" y="76200"/>
                </a:lnTo>
                <a:lnTo>
                  <a:pt x="889000" y="76200"/>
                </a:lnTo>
                <a:lnTo>
                  <a:pt x="876300" y="76200"/>
                </a:lnTo>
                <a:lnTo>
                  <a:pt x="863600" y="88900"/>
                </a:lnTo>
                <a:lnTo>
                  <a:pt x="850900" y="88900"/>
                </a:lnTo>
                <a:lnTo>
                  <a:pt x="838200" y="88900"/>
                </a:lnTo>
                <a:lnTo>
                  <a:pt x="838200" y="76200"/>
                </a:lnTo>
                <a:lnTo>
                  <a:pt x="825500" y="63500"/>
                </a:lnTo>
                <a:lnTo>
                  <a:pt x="825500" y="76200"/>
                </a:lnTo>
                <a:lnTo>
                  <a:pt x="812800" y="76200"/>
                </a:lnTo>
                <a:lnTo>
                  <a:pt x="812800" y="63500"/>
                </a:lnTo>
                <a:lnTo>
                  <a:pt x="800100" y="50800"/>
                </a:lnTo>
                <a:lnTo>
                  <a:pt x="787400" y="38100"/>
                </a:lnTo>
                <a:lnTo>
                  <a:pt x="787400" y="50800"/>
                </a:lnTo>
                <a:lnTo>
                  <a:pt x="774700" y="50800"/>
                </a:lnTo>
                <a:lnTo>
                  <a:pt x="774700" y="38100"/>
                </a:lnTo>
                <a:lnTo>
                  <a:pt x="762000" y="25400"/>
                </a:lnTo>
                <a:lnTo>
                  <a:pt x="762000" y="38100"/>
                </a:lnTo>
                <a:lnTo>
                  <a:pt x="749300" y="38100"/>
                </a:lnTo>
                <a:lnTo>
                  <a:pt x="749300" y="25400"/>
                </a:lnTo>
                <a:lnTo>
                  <a:pt x="736600" y="12700"/>
                </a:lnTo>
                <a:lnTo>
                  <a:pt x="736600" y="25400"/>
                </a:lnTo>
                <a:lnTo>
                  <a:pt x="723900" y="25400"/>
                </a:lnTo>
                <a:lnTo>
                  <a:pt x="723900" y="12700"/>
                </a:lnTo>
                <a:lnTo>
                  <a:pt x="711200" y="0"/>
                </a:lnTo>
                <a:lnTo>
                  <a:pt x="711200" y="12700"/>
                </a:lnTo>
                <a:lnTo>
                  <a:pt x="698500" y="25400"/>
                </a:lnTo>
                <a:lnTo>
                  <a:pt x="698500" y="38100"/>
                </a:lnTo>
                <a:lnTo>
                  <a:pt x="698500" y="50800"/>
                </a:lnTo>
                <a:lnTo>
                  <a:pt x="685800" y="63500"/>
                </a:lnTo>
                <a:lnTo>
                  <a:pt x="685800" y="76200"/>
                </a:lnTo>
                <a:lnTo>
                  <a:pt x="685800" y="88900"/>
                </a:lnTo>
                <a:lnTo>
                  <a:pt x="685800" y="101600"/>
                </a:lnTo>
                <a:lnTo>
                  <a:pt x="685800" y="114300"/>
                </a:lnTo>
                <a:lnTo>
                  <a:pt x="685800" y="127000"/>
                </a:lnTo>
                <a:lnTo>
                  <a:pt x="673100" y="139700"/>
                </a:lnTo>
                <a:lnTo>
                  <a:pt x="660400" y="152400"/>
                </a:lnTo>
                <a:lnTo>
                  <a:pt x="647700" y="165100"/>
                </a:lnTo>
                <a:lnTo>
                  <a:pt x="635000" y="165100"/>
                </a:lnTo>
                <a:lnTo>
                  <a:pt x="622300" y="165100"/>
                </a:lnTo>
                <a:lnTo>
                  <a:pt x="609600" y="177800"/>
                </a:lnTo>
                <a:lnTo>
                  <a:pt x="596900" y="177800"/>
                </a:lnTo>
                <a:lnTo>
                  <a:pt x="584200" y="190500"/>
                </a:lnTo>
                <a:lnTo>
                  <a:pt x="571500" y="190500"/>
                </a:lnTo>
                <a:lnTo>
                  <a:pt x="558800" y="203200"/>
                </a:lnTo>
                <a:lnTo>
                  <a:pt x="546100" y="203200"/>
                </a:lnTo>
                <a:lnTo>
                  <a:pt x="533400" y="215900"/>
                </a:lnTo>
                <a:lnTo>
                  <a:pt x="520700" y="215900"/>
                </a:lnTo>
                <a:lnTo>
                  <a:pt x="520700" y="228600"/>
                </a:lnTo>
                <a:lnTo>
                  <a:pt x="508000" y="241300"/>
                </a:lnTo>
                <a:lnTo>
                  <a:pt x="495300" y="241300"/>
                </a:lnTo>
                <a:lnTo>
                  <a:pt x="482600" y="254000"/>
                </a:lnTo>
                <a:lnTo>
                  <a:pt x="482600" y="279400"/>
                </a:lnTo>
                <a:lnTo>
                  <a:pt x="469900" y="292100"/>
                </a:lnTo>
                <a:lnTo>
                  <a:pt x="469900" y="304800"/>
                </a:lnTo>
                <a:lnTo>
                  <a:pt x="469900" y="317500"/>
                </a:lnTo>
                <a:lnTo>
                  <a:pt x="469900" y="330200"/>
                </a:lnTo>
                <a:lnTo>
                  <a:pt x="469900" y="342900"/>
                </a:lnTo>
                <a:lnTo>
                  <a:pt x="469900" y="355600"/>
                </a:lnTo>
                <a:lnTo>
                  <a:pt x="469900" y="368300"/>
                </a:lnTo>
                <a:lnTo>
                  <a:pt x="457200" y="381000"/>
                </a:lnTo>
                <a:lnTo>
                  <a:pt x="457200" y="393700"/>
                </a:lnTo>
                <a:lnTo>
                  <a:pt x="457200" y="406400"/>
                </a:lnTo>
                <a:lnTo>
                  <a:pt x="457200" y="419100"/>
                </a:lnTo>
                <a:lnTo>
                  <a:pt x="457200" y="431800"/>
                </a:lnTo>
                <a:lnTo>
                  <a:pt x="457200" y="444500"/>
                </a:lnTo>
                <a:lnTo>
                  <a:pt x="444500" y="444500"/>
                </a:lnTo>
                <a:lnTo>
                  <a:pt x="457200" y="457200"/>
                </a:lnTo>
                <a:lnTo>
                  <a:pt x="469900" y="457200"/>
                </a:lnTo>
                <a:lnTo>
                  <a:pt x="469900" y="469900"/>
                </a:lnTo>
                <a:lnTo>
                  <a:pt x="469900" y="482600"/>
                </a:lnTo>
                <a:lnTo>
                  <a:pt x="469900" y="495300"/>
                </a:lnTo>
                <a:lnTo>
                  <a:pt x="469900" y="508000"/>
                </a:lnTo>
                <a:lnTo>
                  <a:pt x="469900" y="520700"/>
                </a:lnTo>
                <a:lnTo>
                  <a:pt x="457200" y="533400"/>
                </a:lnTo>
                <a:lnTo>
                  <a:pt x="457200" y="546100"/>
                </a:lnTo>
                <a:lnTo>
                  <a:pt x="444500" y="558800"/>
                </a:lnTo>
                <a:lnTo>
                  <a:pt x="444500" y="571500"/>
                </a:lnTo>
                <a:lnTo>
                  <a:pt x="444500" y="584200"/>
                </a:lnTo>
                <a:lnTo>
                  <a:pt x="444500" y="596900"/>
                </a:lnTo>
                <a:lnTo>
                  <a:pt x="431800" y="609600"/>
                </a:lnTo>
                <a:lnTo>
                  <a:pt x="431800" y="622300"/>
                </a:lnTo>
                <a:lnTo>
                  <a:pt x="431800" y="635000"/>
                </a:lnTo>
                <a:lnTo>
                  <a:pt x="419100" y="635000"/>
                </a:lnTo>
                <a:lnTo>
                  <a:pt x="431800" y="647700"/>
                </a:lnTo>
                <a:lnTo>
                  <a:pt x="444500" y="647700"/>
                </a:lnTo>
                <a:lnTo>
                  <a:pt x="444500" y="660400"/>
                </a:lnTo>
                <a:lnTo>
                  <a:pt x="444500" y="673100"/>
                </a:lnTo>
                <a:lnTo>
                  <a:pt x="444500" y="685800"/>
                </a:lnTo>
                <a:lnTo>
                  <a:pt x="431800" y="698500"/>
                </a:lnTo>
                <a:lnTo>
                  <a:pt x="419100" y="698500"/>
                </a:lnTo>
                <a:lnTo>
                  <a:pt x="406400" y="711200"/>
                </a:lnTo>
                <a:lnTo>
                  <a:pt x="393700" y="711200"/>
                </a:lnTo>
                <a:lnTo>
                  <a:pt x="381000" y="723900"/>
                </a:lnTo>
                <a:lnTo>
                  <a:pt x="368300" y="723900"/>
                </a:lnTo>
                <a:lnTo>
                  <a:pt x="355600" y="723900"/>
                </a:lnTo>
                <a:lnTo>
                  <a:pt x="342900" y="723900"/>
                </a:lnTo>
                <a:lnTo>
                  <a:pt x="330200" y="723900"/>
                </a:lnTo>
                <a:lnTo>
                  <a:pt x="317500" y="723900"/>
                </a:lnTo>
                <a:lnTo>
                  <a:pt x="304800" y="723900"/>
                </a:lnTo>
                <a:lnTo>
                  <a:pt x="292100" y="723900"/>
                </a:lnTo>
                <a:lnTo>
                  <a:pt x="279400" y="723900"/>
                </a:lnTo>
                <a:lnTo>
                  <a:pt x="266700" y="723900"/>
                </a:lnTo>
                <a:lnTo>
                  <a:pt x="266700" y="711200"/>
                </a:lnTo>
                <a:lnTo>
                  <a:pt x="254000" y="698500"/>
                </a:lnTo>
                <a:lnTo>
                  <a:pt x="254000" y="711200"/>
                </a:lnTo>
                <a:lnTo>
                  <a:pt x="241300" y="711200"/>
                </a:lnTo>
                <a:lnTo>
                  <a:pt x="228600" y="711200"/>
                </a:lnTo>
                <a:lnTo>
                  <a:pt x="228600" y="698500"/>
                </a:lnTo>
                <a:lnTo>
                  <a:pt x="215900" y="685800"/>
                </a:lnTo>
                <a:lnTo>
                  <a:pt x="203200" y="673100"/>
                </a:lnTo>
                <a:lnTo>
                  <a:pt x="190500" y="685800"/>
                </a:lnTo>
                <a:lnTo>
                  <a:pt x="190500" y="698500"/>
                </a:lnTo>
                <a:lnTo>
                  <a:pt x="190500" y="711200"/>
                </a:lnTo>
                <a:lnTo>
                  <a:pt x="190500" y="723900"/>
                </a:lnTo>
                <a:lnTo>
                  <a:pt x="190500" y="736600"/>
                </a:lnTo>
                <a:lnTo>
                  <a:pt x="177800" y="749300"/>
                </a:lnTo>
                <a:lnTo>
                  <a:pt x="177800" y="762000"/>
                </a:lnTo>
                <a:lnTo>
                  <a:pt x="177800" y="774700"/>
                </a:lnTo>
                <a:lnTo>
                  <a:pt x="177800" y="787400"/>
                </a:lnTo>
                <a:lnTo>
                  <a:pt x="177800" y="800100"/>
                </a:lnTo>
                <a:lnTo>
                  <a:pt x="165100" y="800100"/>
                </a:lnTo>
                <a:lnTo>
                  <a:pt x="177800" y="825500"/>
                </a:lnTo>
                <a:lnTo>
                  <a:pt x="190500" y="825500"/>
                </a:lnTo>
                <a:lnTo>
                  <a:pt x="190500" y="838200"/>
                </a:lnTo>
                <a:lnTo>
                  <a:pt x="190500" y="850900"/>
                </a:lnTo>
                <a:lnTo>
                  <a:pt x="177800" y="850900"/>
                </a:lnTo>
                <a:lnTo>
                  <a:pt x="190500" y="863600"/>
                </a:lnTo>
                <a:lnTo>
                  <a:pt x="203200" y="863600"/>
                </a:lnTo>
                <a:lnTo>
                  <a:pt x="203200" y="876300"/>
                </a:lnTo>
                <a:lnTo>
                  <a:pt x="203200" y="889000"/>
                </a:lnTo>
                <a:lnTo>
                  <a:pt x="190500" y="889000"/>
                </a:lnTo>
                <a:lnTo>
                  <a:pt x="203200" y="901700"/>
                </a:lnTo>
                <a:lnTo>
                  <a:pt x="215900" y="901700"/>
                </a:lnTo>
                <a:lnTo>
                  <a:pt x="215900" y="914400"/>
                </a:lnTo>
                <a:lnTo>
                  <a:pt x="215900" y="927100"/>
                </a:lnTo>
                <a:lnTo>
                  <a:pt x="203200" y="939800"/>
                </a:lnTo>
                <a:lnTo>
                  <a:pt x="190500" y="952500"/>
                </a:lnTo>
                <a:lnTo>
                  <a:pt x="177800" y="965200"/>
                </a:lnTo>
                <a:lnTo>
                  <a:pt x="165100" y="965200"/>
                </a:lnTo>
                <a:lnTo>
                  <a:pt x="152400" y="965200"/>
                </a:lnTo>
                <a:lnTo>
                  <a:pt x="152400" y="977900"/>
                </a:lnTo>
                <a:lnTo>
                  <a:pt x="152400" y="990600"/>
                </a:lnTo>
                <a:lnTo>
                  <a:pt x="152400" y="1003300"/>
                </a:lnTo>
                <a:lnTo>
                  <a:pt x="139700" y="1016000"/>
                </a:lnTo>
                <a:lnTo>
                  <a:pt x="127000" y="1028700"/>
                </a:lnTo>
                <a:lnTo>
                  <a:pt x="114300" y="1041400"/>
                </a:lnTo>
                <a:lnTo>
                  <a:pt x="101600" y="1041400"/>
                </a:lnTo>
                <a:lnTo>
                  <a:pt x="88900" y="1041400"/>
                </a:lnTo>
                <a:lnTo>
                  <a:pt x="76200" y="1054100"/>
                </a:lnTo>
                <a:lnTo>
                  <a:pt x="63500" y="1054100"/>
                </a:lnTo>
                <a:lnTo>
                  <a:pt x="63500" y="1066800"/>
                </a:lnTo>
                <a:lnTo>
                  <a:pt x="63500" y="1079500"/>
                </a:lnTo>
                <a:lnTo>
                  <a:pt x="63500" y="1092200"/>
                </a:lnTo>
                <a:lnTo>
                  <a:pt x="50800" y="1092200"/>
                </a:lnTo>
                <a:lnTo>
                  <a:pt x="50800" y="1104900"/>
                </a:lnTo>
                <a:lnTo>
                  <a:pt x="38100" y="1104900"/>
                </a:lnTo>
                <a:lnTo>
                  <a:pt x="25400" y="1104900"/>
                </a:lnTo>
                <a:lnTo>
                  <a:pt x="25400" y="1117600"/>
                </a:lnTo>
                <a:lnTo>
                  <a:pt x="12700" y="1117600"/>
                </a:lnTo>
                <a:lnTo>
                  <a:pt x="12700" y="1130300"/>
                </a:lnTo>
                <a:lnTo>
                  <a:pt x="12700" y="1155700"/>
                </a:lnTo>
                <a:lnTo>
                  <a:pt x="12700" y="1168400"/>
                </a:lnTo>
                <a:lnTo>
                  <a:pt x="12700" y="1181100"/>
                </a:lnTo>
                <a:lnTo>
                  <a:pt x="12700" y="1193800"/>
                </a:lnTo>
                <a:lnTo>
                  <a:pt x="12700" y="1206500"/>
                </a:lnTo>
                <a:lnTo>
                  <a:pt x="0" y="1206500"/>
                </a:lnTo>
                <a:lnTo>
                  <a:pt x="12700" y="1219200"/>
                </a:lnTo>
                <a:lnTo>
                  <a:pt x="25400" y="1219200"/>
                </a:lnTo>
                <a:lnTo>
                  <a:pt x="25400" y="1231900"/>
                </a:lnTo>
                <a:lnTo>
                  <a:pt x="12700" y="1231900"/>
                </a:lnTo>
                <a:lnTo>
                  <a:pt x="25400" y="1244600"/>
                </a:lnTo>
                <a:lnTo>
                  <a:pt x="38100" y="1257300"/>
                </a:lnTo>
                <a:lnTo>
                  <a:pt x="50800" y="1257300"/>
                </a:lnTo>
                <a:lnTo>
                  <a:pt x="50800" y="1270000"/>
                </a:lnTo>
                <a:lnTo>
                  <a:pt x="38100" y="1270000"/>
                </a:lnTo>
                <a:lnTo>
                  <a:pt x="50800" y="1282700"/>
                </a:lnTo>
                <a:lnTo>
                  <a:pt x="63500" y="1282700"/>
                </a:lnTo>
                <a:lnTo>
                  <a:pt x="76200" y="1282700"/>
                </a:lnTo>
                <a:lnTo>
                  <a:pt x="88900" y="1282700"/>
                </a:lnTo>
                <a:lnTo>
                  <a:pt x="101600" y="1270000"/>
                </a:lnTo>
                <a:lnTo>
                  <a:pt x="114300" y="1270000"/>
                </a:lnTo>
                <a:lnTo>
                  <a:pt x="127000" y="1270000"/>
                </a:lnTo>
                <a:lnTo>
                  <a:pt x="139700" y="1270000"/>
                </a:lnTo>
                <a:lnTo>
                  <a:pt x="152400" y="1282700"/>
                </a:lnTo>
                <a:lnTo>
                  <a:pt x="165100" y="1282700"/>
                </a:lnTo>
                <a:lnTo>
                  <a:pt x="177800" y="1295400"/>
                </a:lnTo>
                <a:lnTo>
                  <a:pt x="190500" y="1308100"/>
                </a:lnTo>
                <a:lnTo>
                  <a:pt x="203200" y="1308100"/>
                </a:lnTo>
                <a:lnTo>
                  <a:pt x="215900" y="1308100"/>
                </a:lnTo>
                <a:lnTo>
                  <a:pt x="228600" y="1308100"/>
                </a:lnTo>
                <a:lnTo>
                  <a:pt x="241300" y="1320800"/>
                </a:lnTo>
                <a:lnTo>
                  <a:pt x="254000" y="1320800"/>
                </a:lnTo>
                <a:lnTo>
                  <a:pt x="266700" y="1333500"/>
                </a:lnTo>
                <a:lnTo>
                  <a:pt x="279400" y="1358900"/>
                </a:lnTo>
                <a:lnTo>
                  <a:pt x="292100" y="1371600"/>
                </a:lnTo>
                <a:lnTo>
                  <a:pt x="304800" y="1384300"/>
                </a:lnTo>
                <a:lnTo>
                  <a:pt x="317500" y="1384300"/>
                </a:lnTo>
                <a:lnTo>
                  <a:pt x="330200" y="1384300"/>
                </a:lnTo>
                <a:lnTo>
                  <a:pt x="330200" y="1397000"/>
                </a:lnTo>
                <a:lnTo>
                  <a:pt x="342900" y="1409700"/>
                </a:lnTo>
                <a:lnTo>
                  <a:pt x="355600" y="1409700"/>
                </a:lnTo>
                <a:lnTo>
                  <a:pt x="355600" y="1422400"/>
                </a:lnTo>
                <a:lnTo>
                  <a:pt x="355600" y="1435100"/>
                </a:lnTo>
                <a:lnTo>
                  <a:pt x="355600" y="1447800"/>
                </a:lnTo>
                <a:lnTo>
                  <a:pt x="355600" y="1460500"/>
                </a:lnTo>
                <a:close/>
              </a:path>
            </a:pathLst>
          </a:custGeom>
          <a:solidFill>
            <a:srgbClr val="0000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Volný tvar 4">
            <a:hlinkClick r:id="rId5" action="ppaction://hlinksldjump"/>
          </p:cNvPr>
          <p:cNvSpPr/>
          <p:nvPr/>
        </p:nvSpPr>
        <p:spPr>
          <a:xfrm>
            <a:off x="1475656" y="4869160"/>
            <a:ext cx="144016" cy="288032"/>
          </a:xfrm>
          <a:custGeom>
            <a:avLst/>
            <a:gdLst/>
            <a:ahLst/>
            <a:cxnLst/>
            <a:rect l="0" t="0" r="0" b="0"/>
            <a:pathLst>
              <a:path w="762001" h="939801">
                <a:moveTo>
                  <a:pt x="444500" y="177800"/>
                </a:moveTo>
                <a:lnTo>
                  <a:pt x="457200" y="165100"/>
                </a:lnTo>
                <a:lnTo>
                  <a:pt x="457200" y="152400"/>
                </a:lnTo>
                <a:lnTo>
                  <a:pt x="469900" y="152400"/>
                </a:lnTo>
                <a:lnTo>
                  <a:pt x="469900" y="139700"/>
                </a:lnTo>
                <a:lnTo>
                  <a:pt x="482600" y="127000"/>
                </a:lnTo>
                <a:lnTo>
                  <a:pt x="495300" y="127000"/>
                </a:lnTo>
                <a:lnTo>
                  <a:pt x="508000" y="127000"/>
                </a:lnTo>
                <a:lnTo>
                  <a:pt x="520700" y="139700"/>
                </a:lnTo>
                <a:lnTo>
                  <a:pt x="533400" y="139700"/>
                </a:lnTo>
                <a:lnTo>
                  <a:pt x="546100" y="152400"/>
                </a:lnTo>
                <a:lnTo>
                  <a:pt x="558800" y="152400"/>
                </a:lnTo>
                <a:lnTo>
                  <a:pt x="558800" y="165100"/>
                </a:lnTo>
                <a:lnTo>
                  <a:pt x="571500" y="177800"/>
                </a:lnTo>
                <a:lnTo>
                  <a:pt x="584200" y="177800"/>
                </a:lnTo>
                <a:lnTo>
                  <a:pt x="596900" y="190500"/>
                </a:lnTo>
                <a:lnTo>
                  <a:pt x="609600" y="190500"/>
                </a:lnTo>
                <a:lnTo>
                  <a:pt x="622300" y="203200"/>
                </a:lnTo>
                <a:lnTo>
                  <a:pt x="635000" y="203200"/>
                </a:lnTo>
                <a:lnTo>
                  <a:pt x="647700" y="215900"/>
                </a:lnTo>
                <a:lnTo>
                  <a:pt x="660400" y="215900"/>
                </a:lnTo>
                <a:lnTo>
                  <a:pt x="673100" y="215900"/>
                </a:lnTo>
                <a:lnTo>
                  <a:pt x="685800" y="215900"/>
                </a:lnTo>
                <a:lnTo>
                  <a:pt x="698500" y="228600"/>
                </a:lnTo>
                <a:lnTo>
                  <a:pt x="711200" y="228600"/>
                </a:lnTo>
                <a:lnTo>
                  <a:pt x="723900" y="228600"/>
                </a:lnTo>
                <a:lnTo>
                  <a:pt x="736600" y="241300"/>
                </a:lnTo>
                <a:lnTo>
                  <a:pt x="749300" y="254000"/>
                </a:lnTo>
                <a:lnTo>
                  <a:pt x="762000" y="266700"/>
                </a:lnTo>
                <a:lnTo>
                  <a:pt x="762000" y="279400"/>
                </a:lnTo>
                <a:lnTo>
                  <a:pt x="762000" y="292100"/>
                </a:lnTo>
                <a:lnTo>
                  <a:pt x="749300" y="292100"/>
                </a:lnTo>
                <a:lnTo>
                  <a:pt x="736600" y="304800"/>
                </a:lnTo>
                <a:lnTo>
                  <a:pt x="723900" y="317500"/>
                </a:lnTo>
                <a:lnTo>
                  <a:pt x="723900" y="330200"/>
                </a:lnTo>
                <a:lnTo>
                  <a:pt x="723900" y="342900"/>
                </a:lnTo>
                <a:lnTo>
                  <a:pt x="711200" y="355600"/>
                </a:lnTo>
                <a:lnTo>
                  <a:pt x="711200" y="368300"/>
                </a:lnTo>
                <a:lnTo>
                  <a:pt x="711200" y="381000"/>
                </a:lnTo>
                <a:lnTo>
                  <a:pt x="711200" y="393700"/>
                </a:lnTo>
                <a:lnTo>
                  <a:pt x="711200" y="406400"/>
                </a:lnTo>
                <a:lnTo>
                  <a:pt x="711200" y="419100"/>
                </a:lnTo>
                <a:lnTo>
                  <a:pt x="698500" y="419100"/>
                </a:lnTo>
                <a:lnTo>
                  <a:pt x="685800" y="419100"/>
                </a:lnTo>
                <a:lnTo>
                  <a:pt x="673100" y="419100"/>
                </a:lnTo>
                <a:lnTo>
                  <a:pt x="660400" y="431800"/>
                </a:lnTo>
                <a:lnTo>
                  <a:pt x="647700" y="431800"/>
                </a:lnTo>
                <a:lnTo>
                  <a:pt x="635000" y="431800"/>
                </a:lnTo>
                <a:lnTo>
                  <a:pt x="622300" y="444500"/>
                </a:lnTo>
                <a:lnTo>
                  <a:pt x="609600" y="444500"/>
                </a:lnTo>
                <a:lnTo>
                  <a:pt x="596900" y="457200"/>
                </a:lnTo>
                <a:lnTo>
                  <a:pt x="584200" y="457200"/>
                </a:lnTo>
                <a:lnTo>
                  <a:pt x="571500" y="469900"/>
                </a:lnTo>
                <a:lnTo>
                  <a:pt x="558800" y="482600"/>
                </a:lnTo>
                <a:lnTo>
                  <a:pt x="546100" y="482600"/>
                </a:lnTo>
                <a:lnTo>
                  <a:pt x="546100" y="495300"/>
                </a:lnTo>
                <a:lnTo>
                  <a:pt x="533400" y="508000"/>
                </a:lnTo>
                <a:lnTo>
                  <a:pt x="520700" y="520700"/>
                </a:lnTo>
                <a:lnTo>
                  <a:pt x="520700" y="533400"/>
                </a:lnTo>
                <a:lnTo>
                  <a:pt x="508000" y="546100"/>
                </a:lnTo>
                <a:lnTo>
                  <a:pt x="508000" y="558800"/>
                </a:lnTo>
                <a:lnTo>
                  <a:pt x="495300" y="571500"/>
                </a:lnTo>
                <a:lnTo>
                  <a:pt x="495300" y="584200"/>
                </a:lnTo>
                <a:lnTo>
                  <a:pt x="495300" y="596900"/>
                </a:lnTo>
                <a:lnTo>
                  <a:pt x="495300" y="609600"/>
                </a:lnTo>
                <a:lnTo>
                  <a:pt x="495300" y="622300"/>
                </a:lnTo>
                <a:lnTo>
                  <a:pt x="495300" y="635000"/>
                </a:lnTo>
                <a:lnTo>
                  <a:pt x="495300" y="647700"/>
                </a:lnTo>
                <a:lnTo>
                  <a:pt x="495300" y="660400"/>
                </a:lnTo>
                <a:lnTo>
                  <a:pt x="495300" y="673100"/>
                </a:lnTo>
                <a:lnTo>
                  <a:pt x="495300" y="685800"/>
                </a:lnTo>
                <a:lnTo>
                  <a:pt x="495300" y="698500"/>
                </a:lnTo>
                <a:lnTo>
                  <a:pt x="495300" y="711200"/>
                </a:lnTo>
                <a:lnTo>
                  <a:pt x="495300" y="723900"/>
                </a:lnTo>
                <a:lnTo>
                  <a:pt x="495300" y="736600"/>
                </a:lnTo>
                <a:lnTo>
                  <a:pt x="495300" y="749300"/>
                </a:lnTo>
                <a:lnTo>
                  <a:pt x="495300" y="762000"/>
                </a:lnTo>
                <a:lnTo>
                  <a:pt x="495300" y="774700"/>
                </a:lnTo>
                <a:lnTo>
                  <a:pt x="495300" y="787400"/>
                </a:lnTo>
                <a:lnTo>
                  <a:pt x="495300" y="800100"/>
                </a:lnTo>
                <a:lnTo>
                  <a:pt x="482600" y="812800"/>
                </a:lnTo>
                <a:lnTo>
                  <a:pt x="482600" y="825500"/>
                </a:lnTo>
                <a:lnTo>
                  <a:pt x="482600" y="838200"/>
                </a:lnTo>
                <a:lnTo>
                  <a:pt x="482600" y="850900"/>
                </a:lnTo>
                <a:lnTo>
                  <a:pt x="482600" y="863600"/>
                </a:lnTo>
                <a:lnTo>
                  <a:pt x="482600" y="876300"/>
                </a:lnTo>
                <a:lnTo>
                  <a:pt x="469900" y="889000"/>
                </a:lnTo>
                <a:lnTo>
                  <a:pt x="469900" y="901700"/>
                </a:lnTo>
                <a:lnTo>
                  <a:pt x="469900" y="914400"/>
                </a:lnTo>
                <a:lnTo>
                  <a:pt x="457200" y="927100"/>
                </a:lnTo>
                <a:lnTo>
                  <a:pt x="457200" y="939800"/>
                </a:lnTo>
                <a:lnTo>
                  <a:pt x="444500" y="939800"/>
                </a:lnTo>
                <a:lnTo>
                  <a:pt x="431800" y="939800"/>
                </a:lnTo>
                <a:lnTo>
                  <a:pt x="419100" y="939800"/>
                </a:lnTo>
                <a:lnTo>
                  <a:pt x="406400" y="939800"/>
                </a:lnTo>
                <a:lnTo>
                  <a:pt x="393700" y="939800"/>
                </a:lnTo>
                <a:lnTo>
                  <a:pt x="381000" y="939800"/>
                </a:lnTo>
                <a:lnTo>
                  <a:pt x="368300" y="939800"/>
                </a:lnTo>
                <a:lnTo>
                  <a:pt x="355600" y="939800"/>
                </a:lnTo>
                <a:lnTo>
                  <a:pt x="342900" y="927100"/>
                </a:lnTo>
                <a:lnTo>
                  <a:pt x="330200" y="927100"/>
                </a:lnTo>
                <a:lnTo>
                  <a:pt x="317500" y="914400"/>
                </a:lnTo>
                <a:lnTo>
                  <a:pt x="304800" y="914400"/>
                </a:lnTo>
                <a:lnTo>
                  <a:pt x="292100" y="914400"/>
                </a:lnTo>
                <a:lnTo>
                  <a:pt x="279400" y="901700"/>
                </a:lnTo>
                <a:lnTo>
                  <a:pt x="266700" y="889000"/>
                </a:lnTo>
                <a:lnTo>
                  <a:pt x="254000" y="889000"/>
                </a:lnTo>
                <a:lnTo>
                  <a:pt x="254000" y="876300"/>
                </a:lnTo>
                <a:lnTo>
                  <a:pt x="241300" y="863600"/>
                </a:lnTo>
                <a:lnTo>
                  <a:pt x="241300" y="850900"/>
                </a:lnTo>
                <a:lnTo>
                  <a:pt x="241300" y="838200"/>
                </a:lnTo>
                <a:lnTo>
                  <a:pt x="241300" y="825500"/>
                </a:lnTo>
                <a:lnTo>
                  <a:pt x="228600" y="825500"/>
                </a:lnTo>
                <a:lnTo>
                  <a:pt x="215900" y="812800"/>
                </a:lnTo>
                <a:lnTo>
                  <a:pt x="228600" y="812800"/>
                </a:lnTo>
                <a:lnTo>
                  <a:pt x="241300" y="800100"/>
                </a:lnTo>
                <a:lnTo>
                  <a:pt x="254000" y="800100"/>
                </a:lnTo>
                <a:lnTo>
                  <a:pt x="254000" y="787400"/>
                </a:lnTo>
                <a:lnTo>
                  <a:pt x="266700" y="787400"/>
                </a:lnTo>
                <a:lnTo>
                  <a:pt x="266700" y="774700"/>
                </a:lnTo>
                <a:lnTo>
                  <a:pt x="254000" y="762000"/>
                </a:lnTo>
                <a:lnTo>
                  <a:pt x="254000" y="749300"/>
                </a:lnTo>
                <a:lnTo>
                  <a:pt x="254000" y="736600"/>
                </a:lnTo>
                <a:lnTo>
                  <a:pt x="254000" y="723900"/>
                </a:lnTo>
                <a:lnTo>
                  <a:pt x="254000" y="711200"/>
                </a:lnTo>
                <a:lnTo>
                  <a:pt x="241300" y="698500"/>
                </a:lnTo>
                <a:lnTo>
                  <a:pt x="241300" y="685800"/>
                </a:lnTo>
                <a:lnTo>
                  <a:pt x="241300" y="673100"/>
                </a:lnTo>
                <a:lnTo>
                  <a:pt x="241300" y="660400"/>
                </a:lnTo>
                <a:lnTo>
                  <a:pt x="228600" y="647700"/>
                </a:lnTo>
                <a:lnTo>
                  <a:pt x="215900" y="647700"/>
                </a:lnTo>
                <a:lnTo>
                  <a:pt x="203200" y="635000"/>
                </a:lnTo>
                <a:lnTo>
                  <a:pt x="190500" y="622300"/>
                </a:lnTo>
                <a:lnTo>
                  <a:pt x="177800" y="622300"/>
                </a:lnTo>
                <a:lnTo>
                  <a:pt x="165100" y="622300"/>
                </a:lnTo>
                <a:lnTo>
                  <a:pt x="152400" y="622300"/>
                </a:lnTo>
                <a:lnTo>
                  <a:pt x="139700" y="635000"/>
                </a:lnTo>
                <a:lnTo>
                  <a:pt x="127000" y="635000"/>
                </a:lnTo>
                <a:lnTo>
                  <a:pt x="114300" y="635000"/>
                </a:lnTo>
                <a:lnTo>
                  <a:pt x="114300" y="622300"/>
                </a:lnTo>
                <a:lnTo>
                  <a:pt x="101600" y="609600"/>
                </a:lnTo>
                <a:lnTo>
                  <a:pt x="101600" y="596900"/>
                </a:lnTo>
                <a:lnTo>
                  <a:pt x="101600" y="584200"/>
                </a:lnTo>
                <a:lnTo>
                  <a:pt x="88900" y="571500"/>
                </a:lnTo>
                <a:lnTo>
                  <a:pt x="88900" y="558800"/>
                </a:lnTo>
                <a:lnTo>
                  <a:pt x="76200" y="558800"/>
                </a:lnTo>
                <a:lnTo>
                  <a:pt x="63500" y="546100"/>
                </a:lnTo>
                <a:lnTo>
                  <a:pt x="50800" y="546100"/>
                </a:lnTo>
                <a:lnTo>
                  <a:pt x="38100" y="533400"/>
                </a:lnTo>
                <a:lnTo>
                  <a:pt x="25400" y="533400"/>
                </a:lnTo>
                <a:lnTo>
                  <a:pt x="25400" y="520700"/>
                </a:lnTo>
                <a:lnTo>
                  <a:pt x="12700" y="5080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12700" y="482600"/>
                </a:lnTo>
                <a:lnTo>
                  <a:pt x="12700" y="469900"/>
                </a:lnTo>
                <a:lnTo>
                  <a:pt x="12700" y="457200"/>
                </a:lnTo>
                <a:lnTo>
                  <a:pt x="12700" y="444500"/>
                </a:lnTo>
                <a:lnTo>
                  <a:pt x="12700" y="431800"/>
                </a:lnTo>
                <a:lnTo>
                  <a:pt x="12700" y="419100"/>
                </a:lnTo>
                <a:lnTo>
                  <a:pt x="12700" y="406400"/>
                </a:lnTo>
                <a:lnTo>
                  <a:pt x="25400" y="406400"/>
                </a:lnTo>
                <a:lnTo>
                  <a:pt x="38100" y="393700"/>
                </a:lnTo>
                <a:lnTo>
                  <a:pt x="50800" y="393700"/>
                </a:lnTo>
                <a:lnTo>
                  <a:pt x="50800" y="381000"/>
                </a:lnTo>
                <a:lnTo>
                  <a:pt x="63500" y="381000"/>
                </a:lnTo>
                <a:lnTo>
                  <a:pt x="63500" y="368300"/>
                </a:lnTo>
                <a:lnTo>
                  <a:pt x="63500" y="355600"/>
                </a:lnTo>
                <a:lnTo>
                  <a:pt x="63500" y="342900"/>
                </a:lnTo>
                <a:lnTo>
                  <a:pt x="50800" y="330200"/>
                </a:lnTo>
                <a:lnTo>
                  <a:pt x="50800" y="317500"/>
                </a:lnTo>
                <a:lnTo>
                  <a:pt x="50800" y="304800"/>
                </a:lnTo>
                <a:lnTo>
                  <a:pt x="50800" y="292100"/>
                </a:lnTo>
                <a:lnTo>
                  <a:pt x="63500" y="279400"/>
                </a:lnTo>
                <a:lnTo>
                  <a:pt x="76200" y="279400"/>
                </a:lnTo>
                <a:lnTo>
                  <a:pt x="88900" y="279400"/>
                </a:lnTo>
                <a:lnTo>
                  <a:pt x="101600" y="266700"/>
                </a:lnTo>
                <a:lnTo>
                  <a:pt x="114300" y="266700"/>
                </a:lnTo>
                <a:lnTo>
                  <a:pt x="127000" y="254000"/>
                </a:lnTo>
                <a:lnTo>
                  <a:pt x="127000" y="241300"/>
                </a:lnTo>
                <a:lnTo>
                  <a:pt x="139700" y="241300"/>
                </a:lnTo>
                <a:lnTo>
                  <a:pt x="139700" y="228600"/>
                </a:lnTo>
                <a:lnTo>
                  <a:pt x="139700" y="215900"/>
                </a:lnTo>
                <a:lnTo>
                  <a:pt x="139700" y="203200"/>
                </a:lnTo>
                <a:lnTo>
                  <a:pt x="139700" y="190500"/>
                </a:lnTo>
                <a:lnTo>
                  <a:pt x="152400" y="177800"/>
                </a:lnTo>
                <a:lnTo>
                  <a:pt x="152400" y="165100"/>
                </a:lnTo>
                <a:lnTo>
                  <a:pt x="165100" y="165100"/>
                </a:lnTo>
                <a:lnTo>
                  <a:pt x="177800" y="152400"/>
                </a:lnTo>
                <a:lnTo>
                  <a:pt x="190500" y="152400"/>
                </a:lnTo>
                <a:lnTo>
                  <a:pt x="203200" y="139700"/>
                </a:lnTo>
                <a:lnTo>
                  <a:pt x="215900" y="127000"/>
                </a:lnTo>
                <a:lnTo>
                  <a:pt x="228600" y="114300"/>
                </a:lnTo>
                <a:lnTo>
                  <a:pt x="228600" y="101600"/>
                </a:lnTo>
                <a:lnTo>
                  <a:pt x="241300" y="101600"/>
                </a:lnTo>
                <a:lnTo>
                  <a:pt x="241300" y="88900"/>
                </a:lnTo>
                <a:lnTo>
                  <a:pt x="241300" y="76200"/>
                </a:lnTo>
                <a:lnTo>
                  <a:pt x="254000" y="76200"/>
                </a:lnTo>
                <a:lnTo>
                  <a:pt x="254000" y="63500"/>
                </a:lnTo>
                <a:lnTo>
                  <a:pt x="254000" y="50800"/>
                </a:lnTo>
                <a:lnTo>
                  <a:pt x="254000" y="38100"/>
                </a:lnTo>
                <a:lnTo>
                  <a:pt x="254000" y="25400"/>
                </a:lnTo>
                <a:lnTo>
                  <a:pt x="254000" y="12700"/>
                </a:lnTo>
                <a:lnTo>
                  <a:pt x="266700" y="12700"/>
                </a:lnTo>
                <a:lnTo>
                  <a:pt x="266700" y="0"/>
                </a:lnTo>
                <a:lnTo>
                  <a:pt x="279400" y="12700"/>
                </a:lnTo>
                <a:lnTo>
                  <a:pt x="292100" y="12700"/>
                </a:lnTo>
                <a:lnTo>
                  <a:pt x="304800" y="12700"/>
                </a:lnTo>
                <a:lnTo>
                  <a:pt x="317500" y="12700"/>
                </a:lnTo>
                <a:lnTo>
                  <a:pt x="330200" y="12700"/>
                </a:lnTo>
                <a:lnTo>
                  <a:pt x="342900" y="12700"/>
                </a:lnTo>
                <a:lnTo>
                  <a:pt x="355600" y="12700"/>
                </a:lnTo>
                <a:lnTo>
                  <a:pt x="368300" y="12700"/>
                </a:lnTo>
                <a:lnTo>
                  <a:pt x="381000" y="12700"/>
                </a:lnTo>
                <a:lnTo>
                  <a:pt x="393700" y="25400"/>
                </a:lnTo>
                <a:lnTo>
                  <a:pt x="393700" y="38100"/>
                </a:lnTo>
                <a:lnTo>
                  <a:pt x="406400" y="38100"/>
                </a:lnTo>
                <a:lnTo>
                  <a:pt x="419100" y="50800"/>
                </a:lnTo>
                <a:lnTo>
                  <a:pt x="431800" y="50800"/>
                </a:lnTo>
                <a:lnTo>
                  <a:pt x="431800" y="63500"/>
                </a:lnTo>
                <a:lnTo>
                  <a:pt x="431800" y="76200"/>
                </a:lnTo>
                <a:lnTo>
                  <a:pt x="431800" y="88900"/>
                </a:lnTo>
                <a:lnTo>
                  <a:pt x="431800" y="101600"/>
                </a:lnTo>
                <a:lnTo>
                  <a:pt x="419100" y="114300"/>
                </a:lnTo>
                <a:lnTo>
                  <a:pt x="419100" y="127000"/>
                </a:lnTo>
                <a:lnTo>
                  <a:pt x="419100" y="139700"/>
                </a:lnTo>
                <a:lnTo>
                  <a:pt x="419100" y="152400"/>
                </a:lnTo>
                <a:lnTo>
                  <a:pt x="431800" y="165100"/>
                </a:lnTo>
                <a:lnTo>
                  <a:pt x="431800" y="177800"/>
                </a:lnTo>
                <a:lnTo>
                  <a:pt x="444500" y="177800"/>
                </a:lnTo>
                <a:close/>
              </a:path>
            </a:pathLst>
          </a:custGeom>
          <a:solidFill>
            <a:srgbClr val="FF8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23528" y="1268760"/>
            <a:ext cx="8064896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El </a:t>
            </a:r>
            <a:r>
              <a:rPr lang="cs-CZ" sz="2000" dirty="0" err="1" smtClean="0">
                <a:solidFill>
                  <a:schemeClr val="tx1"/>
                </a:solidFill>
              </a:rPr>
              <a:t>rey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Fernando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Aragón</a:t>
            </a:r>
            <a:r>
              <a:rPr lang="cs-CZ" sz="2000" dirty="0" smtClean="0">
                <a:solidFill>
                  <a:schemeClr val="tx1"/>
                </a:solidFill>
              </a:rPr>
              <a:t> + Isabel de </a:t>
            </a:r>
            <a:r>
              <a:rPr lang="cs-CZ" sz="2000" dirty="0" err="1" smtClean="0">
                <a:solidFill>
                  <a:schemeClr val="tx1"/>
                </a:solidFill>
              </a:rPr>
              <a:t>Castilla</a:t>
            </a:r>
            <a:r>
              <a:rPr lang="cs-CZ" sz="2000" dirty="0" smtClean="0">
                <a:solidFill>
                  <a:schemeClr val="tx1"/>
                </a:solidFill>
              </a:rPr>
              <a:t> = </a:t>
            </a:r>
            <a:r>
              <a:rPr lang="cs-CZ" sz="2000" dirty="0" err="1" smtClean="0">
                <a:solidFill>
                  <a:schemeClr val="tx1"/>
                </a:solidFill>
              </a:rPr>
              <a:t>Reyes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Católicos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2060848"/>
            <a:ext cx="4248472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capitales</a:t>
            </a:r>
            <a:r>
              <a:rPr lang="cs-CZ" sz="2000" dirty="0" smtClean="0">
                <a:solidFill>
                  <a:schemeClr val="tx1"/>
                </a:solidFill>
              </a:rPr>
              <a:t> – Zaragoza, </a:t>
            </a:r>
            <a:r>
              <a:rPr lang="cs-CZ" sz="2000" dirty="0" err="1" smtClean="0">
                <a:solidFill>
                  <a:schemeClr val="tx1"/>
                </a:solidFill>
              </a:rPr>
              <a:t>Pamplona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3528" y="2852936"/>
            <a:ext cx="8208912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valle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río</a:t>
            </a:r>
            <a:r>
              <a:rPr lang="cs-CZ" sz="2000" dirty="0" smtClean="0">
                <a:solidFill>
                  <a:schemeClr val="tx1"/>
                </a:solidFill>
              </a:rPr>
              <a:t> Ebro, </a:t>
            </a:r>
            <a:r>
              <a:rPr lang="cs-CZ" sz="2000" dirty="0" err="1" smtClean="0">
                <a:solidFill>
                  <a:schemeClr val="tx1"/>
                </a:solidFill>
              </a:rPr>
              <a:t>Pirineos</a:t>
            </a:r>
            <a:r>
              <a:rPr lang="cs-CZ" sz="2000" dirty="0" smtClean="0">
                <a:solidFill>
                  <a:schemeClr val="tx1"/>
                </a:solidFill>
              </a:rPr>
              <a:t> (</a:t>
            </a:r>
            <a:r>
              <a:rPr lang="cs-CZ" sz="2000" dirty="0" err="1" smtClean="0">
                <a:solidFill>
                  <a:schemeClr val="tx1"/>
                </a:solidFill>
              </a:rPr>
              <a:t>Pico</a:t>
            </a:r>
            <a:r>
              <a:rPr lang="cs-CZ" sz="2000" dirty="0" smtClean="0">
                <a:solidFill>
                  <a:schemeClr val="tx1"/>
                </a:solidFill>
              </a:rPr>
              <a:t> de Aneto), </a:t>
            </a:r>
            <a:r>
              <a:rPr lang="cs-CZ" sz="2000" dirty="0" err="1" smtClean="0">
                <a:solidFill>
                  <a:schemeClr val="tx1"/>
                </a:solidFill>
              </a:rPr>
              <a:t>el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desierto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Monegro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23528" y="3717032"/>
            <a:ext cx="5400600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Pamplona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Sanfermines</a:t>
            </a:r>
            <a:r>
              <a:rPr lang="cs-CZ" sz="2000" dirty="0" smtClean="0">
                <a:solidFill>
                  <a:schemeClr val="tx1"/>
                </a:solidFill>
              </a:rPr>
              <a:t> (7. – 14.7.)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>
            <a:hlinkClick r:id="rId6"/>
          </p:cNvPr>
          <p:cNvSpPr/>
          <p:nvPr/>
        </p:nvSpPr>
        <p:spPr>
          <a:xfrm>
            <a:off x="5868144" y="3717032"/>
            <a:ext cx="129614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@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11" name="Šipka doleva 10">
            <a:hlinkClick r:id="rId7" action="ppaction://hlinksldjump"/>
          </p:cNvPr>
          <p:cNvSpPr/>
          <p:nvPr/>
        </p:nvSpPr>
        <p:spPr>
          <a:xfrm>
            <a:off x="7668344" y="5517232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ený obdélník 2"/>
          <p:cNvSpPr/>
          <p:nvPr/>
        </p:nvSpPr>
        <p:spPr>
          <a:xfrm>
            <a:off x="251520" y="260648"/>
            <a:ext cx="367240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Euskadi</a:t>
            </a:r>
            <a:r>
              <a:rPr lang="cs-CZ" sz="2400" b="1" dirty="0" smtClean="0">
                <a:solidFill>
                  <a:schemeClr val="tx1"/>
                </a:solidFill>
              </a:rPr>
              <a:t> – </a:t>
            </a:r>
            <a:r>
              <a:rPr lang="cs-CZ" sz="2400" b="1" dirty="0" err="1" smtClean="0">
                <a:solidFill>
                  <a:schemeClr val="tx1"/>
                </a:solidFill>
              </a:rPr>
              <a:t>País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Vasco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87913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Volný tvar 5">
            <a:hlinkClick r:id="rId5" action="ppaction://hlinksldjump"/>
          </p:cNvPr>
          <p:cNvSpPr/>
          <p:nvPr/>
        </p:nvSpPr>
        <p:spPr>
          <a:xfrm>
            <a:off x="1187624" y="4869160"/>
            <a:ext cx="288032" cy="216024"/>
          </a:xfrm>
          <a:custGeom>
            <a:avLst/>
            <a:gdLst/>
            <a:ahLst/>
            <a:cxnLst/>
            <a:rect l="0" t="0" r="0" b="0"/>
            <a:pathLst>
              <a:path w="749301" h="635001">
                <a:moveTo>
                  <a:pt x="571500" y="406400"/>
                </a:moveTo>
                <a:lnTo>
                  <a:pt x="571500" y="419100"/>
                </a:lnTo>
                <a:lnTo>
                  <a:pt x="571500" y="431800"/>
                </a:lnTo>
                <a:lnTo>
                  <a:pt x="571500" y="444500"/>
                </a:lnTo>
                <a:lnTo>
                  <a:pt x="571500" y="457200"/>
                </a:lnTo>
                <a:lnTo>
                  <a:pt x="571500" y="469900"/>
                </a:lnTo>
                <a:lnTo>
                  <a:pt x="571500" y="469900"/>
                </a:lnTo>
                <a:lnTo>
                  <a:pt x="558800" y="469900"/>
                </a:lnTo>
                <a:lnTo>
                  <a:pt x="546100" y="482600"/>
                </a:lnTo>
                <a:lnTo>
                  <a:pt x="533400" y="482600"/>
                </a:lnTo>
                <a:lnTo>
                  <a:pt x="533400" y="495300"/>
                </a:lnTo>
                <a:lnTo>
                  <a:pt x="546100" y="508000"/>
                </a:lnTo>
                <a:lnTo>
                  <a:pt x="546100" y="520700"/>
                </a:lnTo>
                <a:lnTo>
                  <a:pt x="546100" y="533400"/>
                </a:lnTo>
                <a:lnTo>
                  <a:pt x="533400" y="546100"/>
                </a:lnTo>
                <a:lnTo>
                  <a:pt x="520700" y="546100"/>
                </a:lnTo>
                <a:lnTo>
                  <a:pt x="520700" y="558800"/>
                </a:lnTo>
                <a:lnTo>
                  <a:pt x="520700" y="584200"/>
                </a:lnTo>
                <a:lnTo>
                  <a:pt x="520700" y="596900"/>
                </a:lnTo>
                <a:lnTo>
                  <a:pt x="533400" y="609600"/>
                </a:lnTo>
                <a:lnTo>
                  <a:pt x="533400" y="622300"/>
                </a:lnTo>
                <a:lnTo>
                  <a:pt x="546100" y="622300"/>
                </a:lnTo>
                <a:lnTo>
                  <a:pt x="546100" y="609600"/>
                </a:lnTo>
                <a:lnTo>
                  <a:pt x="558800" y="622300"/>
                </a:lnTo>
                <a:lnTo>
                  <a:pt x="571500" y="635000"/>
                </a:lnTo>
                <a:lnTo>
                  <a:pt x="558800" y="635000"/>
                </a:lnTo>
                <a:lnTo>
                  <a:pt x="546100" y="635000"/>
                </a:lnTo>
                <a:lnTo>
                  <a:pt x="533400" y="635000"/>
                </a:lnTo>
                <a:lnTo>
                  <a:pt x="520700" y="635000"/>
                </a:lnTo>
                <a:lnTo>
                  <a:pt x="508000" y="635000"/>
                </a:lnTo>
                <a:lnTo>
                  <a:pt x="495300" y="622300"/>
                </a:lnTo>
                <a:lnTo>
                  <a:pt x="482600" y="622300"/>
                </a:lnTo>
                <a:lnTo>
                  <a:pt x="469900" y="622300"/>
                </a:lnTo>
                <a:lnTo>
                  <a:pt x="457200" y="635000"/>
                </a:lnTo>
                <a:lnTo>
                  <a:pt x="444500" y="635000"/>
                </a:lnTo>
                <a:lnTo>
                  <a:pt x="444500" y="622300"/>
                </a:lnTo>
                <a:lnTo>
                  <a:pt x="431800" y="622300"/>
                </a:lnTo>
                <a:lnTo>
                  <a:pt x="419100" y="622300"/>
                </a:lnTo>
                <a:lnTo>
                  <a:pt x="393700" y="609600"/>
                </a:lnTo>
                <a:lnTo>
                  <a:pt x="381000" y="596900"/>
                </a:lnTo>
                <a:lnTo>
                  <a:pt x="368300" y="596900"/>
                </a:lnTo>
                <a:lnTo>
                  <a:pt x="355600" y="596900"/>
                </a:lnTo>
                <a:lnTo>
                  <a:pt x="342900" y="584200"/>
                </a:lnTo>
                <a:lnTo>
                  <a:pt x="330200" y="558800"/>
                </a:lnTo>
                <a:lnTo>
                  <a:pt x="317500" y="558800"/>
                </a:lnTo>
                <a:lnTo>
                  <a:pt x="317500" y="558800"/>
                </a:lnTo>
                <a:lnTo>
                  <a:pt x="304800" y="558800"/>
                </a:lnTo>
                <a:lnTo>
                  <a:pt x="292100" y="546100"/>
                </a:lnTo>
                <a:lnTo>
                  <a:pt x="279400" y="533400"/>
                </a:lnTo>
                <a:lnTo>
                  <a:pt x="292100" y="533400"/>
                </a:lnTo>
                <a:lnTo>
                  <a:pt x="292100" y="520700"/>
                </a:lnTo>
                <a:lnTo>
                  <a:pt x="279400" y="520700"/>
                </a:lnTo>
                <a:lnTo>
                  <a:pt x="266700" y="508000"/>
                </a:lnTo>
                <a:lnTo>
                  <a:pt x="279400" y="508000"/>
                </a:lnTo>
                <a:lnTo>
                  <a:pt x="279400" y="495300"/>
                </a:lnTo>
                <a:lnTo>
                  <a:pt x="266700" y="495300"/>
                </a:lnTo>
                <a:lnTo>
                  <a:pt x="254000" y="482600"/>
                </a:lnTo>
                <a:lnTo>
                  <a:pt x="241300" y="482600"/>
                </a:lnTo>
                <a:lnTo>
                  <a:pt x="228600" y="469900"/>
                </a:lnTo>
                <a:lnTo>
                  <a:pt x="241300" y="469900"/>
                </a:lnTo>
                <a:lnTo>
                  <a:pt x="241300" y="457200"/>
                </a:lnTo>
                <a:lnTo>
                  <a:pt x="228600" y="457200"/>
                </a:lnTo>
                <a:lnTo>
                  <a:pt x="215900" y="457200"/>
                </a:lnTo>
                <a:lnTo>
                  <a:pt x="203200" y="457200"/>
                </a:lnTo>
                <a:lnTo>
                  <a:pt x="190500" y="444500"/>
                </a:lnTo>
                <a:lnTo>
                  <a:pt x="190500" y="444500"/>
                </a:lnTo>
                <a:lnTo>
                  <a:pt x="177800" y="431800"/>
                </a:lnTo>
                <a:lnTo>
                  <a:pt x="165100" y="431800"/>
                </a:lnTo>
                <a:lnTo>
                  <a:pt x="152400" y="431800"/>
                </a:lnTo>
                <a:lnTo>
                  <a:pt x="139700" y="419100"/>
                </a:lnTo>
                <a:lnTo>
                  <a:pt x="114300" y="419100"/>
                </a:lnTo>
                <a:lnTo>
                  <a:pt x="101600" y="419100"/>
                </a:lnTo>
                <a:lnTo>
                  <a:pt x="88900" y="419100"/>
                </a:lnTo>
                <a:lnTo>
                  <a:pt x="76200" y="406400"/>
                </a:lnTo>
                <a:lnTo>
                  <a:pt x="63500" y="393700"/>
                </a:lnTo>
                <a:lnTo>
                  <a:pt x="63500" y="393700"/>
                </a:lnTo>
                <a:lnTo>
                  <a:pt x="50800" y="381000"/>
                </a:lnTo>
                <a:lnTo>
                  <a:pt x="63500" y="381000"/>
                </a:lnTo>
                <a:lnTo>
                  <a:pt x="63500" y="368300"/>
                </a:lnTo>
                <a:lnTo>
                  <a:pt x="63500" y="355600"/>
                </a:lnTo>
                <a:lnTo>
                  <a:pt x="63500" y="355600"/>
                </a:lnTo>
                <a:lnTo>
                  <a:pt x="76200" y="342900"/>
                </a:lnTo>
                <a:lnTo>
                  <a:pt x="88900" y="342900"/>
                </a:lnTo>
                <a:lnTo>
                  <a:pt x="101600" y="342900"/>
                </a:lnTo>
                <a:lnTo>
                  <a:pt x="114300" y="342900"/>
                </a:lnTo>
                <a:lnTo>
                  <a:pt x="139700" y="342900"/>
                </a:lnTo>
                <a:lnTo>
                  <a:pt x="139700" y="330200"/>
                </a:lnTo>
                <a:lnTo>
                  <a:pt x="152400" y="342900"/>
                </a:lnTo>
                <a:lnTo>
                  <a:pt x="152400" y="355600"/>
                </a:lnTo>
                <a:lnTo>
                  <a:pt x="165100" y="355600"/>
                </a:lnTo>
                <a:lnTo>
                  <a:pt x="177800" y="355600"/>
                </a:lnTo>
                <a:lnTo>
                  <a:pt x="190500" y="342900"/>
                </a:lnTo>
                <a:lnTo>
                  <a:pt x="190500" y="330200"/>
                </a:lnTo>
                <a:lnTo>
                  <a:pt x="190500" y="317500"/>
                </a:lnTo>
                <a:lnTo>
                  <a:pt x="190500" y="317500"/>
                </a:lnTo>
                <a:lnTo>
                  <a:pt x="177800" y="304800"/>
                </a:lnTo>
                <a:lnTo>
                  <a:pt x="190500" y="304800"/>
                </a:lnTo>
                <a:lnTo>
                  <a:pt x="190500" y="292100"/>
                </a:lnTo>
                <a:lnTo>
                  <a:pt x="177800" y="292100"/>
                </a:lnTo>
                <a:lnTo>
                  <a:pt x="165100" y="266700"/>
                </a:lnTo>
                <a:lnTo>
                  <a:pt x="165100" y="254000"/>
                </a:lnTo>
                <a:lnTo>
                  <a:pt x="152400" y="254000"/>
                </a:lnTo>
                <a:lnTo>
                  <a:pt x="139700" y="241300"/>
                </a:lnTo>
                <a:lnTo>
                  <a:pt x="152400" y="241300"/>
                </a:lnTo>
                <a:lnTo>
                  <a:pt x="152400" y="228600"/>
                </a:lnTo>
                <a:lnTo>
                  <a:pt x="139700" y="228600"/>
                </a:lnTo>
                <a:lnTo>
                  <a:pt x="114300" y="215900"/>
                </a:lnTo>
                <a:lnTo>
                  <a:pt x="127000" y="215900"/>
                </a:lnTo>
                <a:lnTo>
                  <a:pt x="127000" y="203200"/>
                </a:lnTo>
                <a:lnTo>
                  <a:pt x="114300" y="203200"/>
                </a:lnTo>
                <a:lnTo>
                  <a:pt x="101600" y="190500"/>
                </a:lnTo>
                <a:lnTo>
                  <a:pt x="114300" y="190500"/>
                </a:lnTo>
                <a:lnTo>
                  <a:pt x="114300" y="177800"/>
                </a:lnTo>
                <a:lnTo>
                  <a:pt x="101600" y="177800"/>
                </a:lnTo>
                <a:lnTo>
                  <a:pt x="88900" y="165100"/>
                </a:lnTo>
                <a:lnTo>
                  <a:pt x="76200" y="165100"/>
                </a:lnTo>
                <a:lnTo>
                  <a:pt x="63500" y="165100"/>
                </a:lnTo>
                <a:lnTo>
                  <a:pt x="63500" y="165100"/>
                </a:lnTo>
                <a:lnTo>
                  <a:pt x="50800" y="165100"/>
                </a:lnTo>
                <a:lnTo>
                  <a:pt x="38100" y="165100"/>
                </a:lnTo>
                <a:lnTo>
                  <a:pt x="25400" y="152400"/>
                </a:lnTo>
                <a:lnTo>
                  <a:pt x="25400" y="139700"/>
                </a:lnTo>
                <a:lnTo>
                  <a:pt x="12700" y="139700"/>
                </a:lnTo>
                <a:lnTo>
                  <a:pt x="0" y="127000"/>
                </a:lnTo>
                <a:lnTo>
                  <a:pt x="12700" y="127000"/>
                </a:lnTo>
                <a:lnTo>
                  <a:pt x="12700" y="114300"/>
                </a:lnTo>
                <a:lnTo>
                  <a:pt x="25400" y="114300"/>
                </a:lnTo>
                <a:lnTo>
                  <a:pt x="25400" y="101600"/>
                </a:lnTo>
                <a:lnTo>
                  <a:pt x="38100" y="101600"/>
                </a:lnTo>
                <a:lnTo>
                  <a:pt x="50800" y="101600"/>
                </a:lnTo>
                <a:lnTo>
                  <a:pt x="63500" y="101600"/>
                </a:lnTo>
                <a:lnTo>
                  <a:pt x="63500" y="88900"/>
                </a:lnTo>
                <a:lnTo>
                  <a:pt x="76200" y="88900"/>
                </a:lnTo>
                <a:lnTo>
                  <a:pt x="88900" y="88900"/>
                </a:lnTo>
                <a:lnTo>
                  <a:pt x="101600" y="88900"/>
                </a:lnTo>
                <a:lnTo>
                  <a:pt x="114300" y="88900"/>
                </a:lnTo>
                <a:lnTo>
                  <a:pt x="139700" y="88900"/>
                </a:lnTo>
                <a:lnTo>
                  <a:pt x="152400" y="88900"/>
                </a:lnTo>
                <a:lnTo>
                  <a:pt x="165100" y="76200"/>
                </a:lnTo>
                <a:lnTo>
                  <a:pt x="177800" y="76200"/>
                </a:lnTo>
                <a:lnTo>
                  <a:pt x="177800" y="88900"/>
                </a:lnTo>
                <a:lnTo>
                  <a:pt x="190500" y="88900"/>
                </a:lnTo>
                <a:lnTo>
                  <a:pt x="190500" y="76200"/>
                </a:lnTo>
                <a:lnTo>
                  <a:pt x="203200" y="76200"/>
                </a:lnTo>
                <a:lnTo>
                  <a:pt x="215900" y="76200"/>
                </a:lnTo>
                <a:lnTo>
                  <a:pt x="228600" y="76200"/>
                </a:lnTo>
                <a:lnTo>
                  <a:pt x="241300" y="63500"/>
                </a:lnTo>
                <a:lnTo>
                  <a:pt x="254000" y="63500"/>
                </a:lnTo>
                <a:lnTo>
                  <a:pt x="266700" y="50800"/>
                </a:lnTo>
                <a:lnTo>
                  <a:pt x="279400" y="38100"/>
                </a:lnTo>
                <a:lnTo>
                  <a:pt x="292100" y="38100"/>
                </a:lnTo>
                <a:lnTo>
                  <a:pt x="304800" y="38100"/>
                </a:lnTo>
                <a:lnTo>
                  <a:pt x="317500" y="38100"/>
                </a:lnTo>
                <a:lnTo>
                  <a:pt x="317500" y="25400"/>
                </a:lnTo>
                <a:lnTo>
                  <a:pt x="330200" y="25400"/>
                </a:lnTo>
                <a:lnTo>
                  <a:pt x="342900" y="25400"/>
                </a:lnTo>
                <a:lnTo>
                  <a:pt x="355600" y="25400"/>
                </a:lnTo>
                <a:lnTo>
                  <a:pt x="368300" y="12700"/>
                </a:lnTo>
                <a:lnTo>
                  <a:pt x="368300" y="0"/>
                </a:lnTo>
                <a:lnTo>
                  <a:pt x="381000" y="12700"/>
                </a:lnTo>
                <a:lnTo>
                  <a:pt x="381000" y="25400"/>
                </a:lnTo>
                <a:lnTo>
                  <a:pt x="393700" y="25400"/>
                </a:lnTo>
                <a:lnTo>
                  <a:pt x="419100" y="38100"/>
                </a:lnTo>
                <a:lnTo>
                  <a:pt x="431800" y="38100"/>
                </a:lnTo>
                <a:lnTo>
                  <a:pt x="431800" y="25400"/>
                </a:lnTo>
                <a:lnTo>
                  <a:pt x="444500" y="38100"/>
                </a:lnTo>
                <a:lnTo>
                  <a:pt x="444500" y="50800"/>
                </a:lnTo>
                <a:lnTo>
                  <a:pt x="444500" y="50800"/>
                </a:lnTo>
                <a:lnTo>
                  <a:pt x="457200" y="50800"/>
                </a:lnTo>
                <a:lnTo>
                  <a:pt x="457200" y="38100"/>
                </a:lnTo>
                <a:lnTo>
                  <a:pt x="469900" y="50800"/>
                </a:lnTo>
                <a:lnTo>
                  <a:pt x="469900" y="63500"/>
                </a:lnTo>
                <a:lnTo>
                  <a:pt x="482600" y="63500"/>
                </a:lnTo>
                <a:lnTo>
                  <a:pt x="482600" y="50800"/>
                </a:lnTo>
                <a:lnTo>
                  <a:pt x="495300" y="63500"/>
                </a:lnTo>
                <a:lnTo>
                  <a:pt x="495300" y="76200"/>
                </a:lnTo>
                <a:lnTo>
                  <a:pt x="508000" y="76200"/>
                </a:lnTo>
                <a:lnTo>
                  <a:pt x="508000" y="63500"/>
                </a:lnTo>
                <a:lnTo>
                  <a:pt x="520700" y="76200"/>
                </a:lnTo>
                <a:lnTo>
                  <a:pt x="520700" y="88900"/>
                </a:lnTo>
                <a:lnTo>
                  <a:pt x="533400" y="88900"/>
                </a:lnTo>
                <a:lnTo>
                  <a:pt x="546100" y="88900"/>
                </a:lnTo>
                <a:lnTo>
                  <a:pt x="546100" y="76200"/>
                </a:lnTo>
                <a:lnTo>
                  <a:pt x="558800" y="88900"/>
                </a:lnTo>
                <a:lnTo>
                  <a:pt x="558800" y="101600"/>
                </a:lnTo>
                <a:lnTo>
                  <a:pt x="571500" y="101600"/>
                </a:lnTo>
                <a:lnTo>
                  <a:pt x="571500" y="88900"/>
                </a:lnTo>
                <a:lnTo>
                  <a:pt x="584200" y="88900"/>
                </a:lnTo>
                <a:lnTo>
                  <a:pt x="596900" y="76200"/>
                </a:lnTo>
                <a:lnTo>
                  <a:pt x="596900" y="63500"/>
                </a:lnTo>
                <a:lnTo>
                  <a:pt x="609600" y="50800"/>
                </a:lnTo>
                <a:lnTo>
                  <a:pt x="622300" y="50800"/>
                </a:lnTo>
                <a:lnTo>
                  <a:pt x="635000" y="50800"/>
                </a:lnTo>
                <a:lnTo>
                  <a:pt x="647700" y="508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38100"/>
                </a:lnTo>
                <a:lnTo>
                  <a:pt x="698500" y="50800"/>
                </a:lnTo>
                <a:lnTo>
                  <a:pt x="698500" y="63500"/>
                </a:lnTo>
                <a:lnTo>
                  <a:pt x="698500" y="63500"/>
                </a:lnTo>
                <a:lnTo>
                  <a:pt x="711200" y="63500"/>
                </a:lnTo>
                <a:lnTo>
                  <a:pt x="723900" y="63500"/>
                </a:lnTo>
                <a:lnTo>
                  <a:pt x="736600" y="63500"/>
                </a:lnTo>
                <a:lnTo>
                  <a:pt x="749300" y="63500"/>
                </a:lnTo>
                <a:lnTo>
                  <a:pt x="749300" y="76200"/>
                </a:lnTo>
                <a:lnTo>
                  <a:pt x="749300" y="88900"/>
                </a:lnTo>
                <a:lnTo>
                  <a:pt x="736600" y="101600"/>
                </a:lnTo>
                <a:lnTo>
                  <a:pt x="736600" y="114300"/>
                </a:lnTo>
                <a:lnTo>
                  <a:pt x="736600" y="127000"/>
                </a:lnTo>
                <a:lnTo>
                  <a:pt x="736600" y="139700"/>
                </a:lnTo>
                <a:lnTo>
                  <a:pt x="736600" y="152400"/>
                </a:lnTo>
                <a:lnTo>
                  <a:pt x="736600" y="165100"/>
                </a:lnTo>
                <a:lnTo>
                  <a:pt x="736600" y="177800"/>
                </a:lnTo>
                <a:lnTo>
                  <a:pt x="723900" y="177800"/>
                </a:lnTo>
                <a:lnTo>
                  <a:pt x="711200" y="190500"/>
                </a:lnTo>
                <a:lnTo>
                  <a:pt x="711200" y="203200"/>
                </a:lnTo>
                <a:lnTo>
                  <a:pt x="698500" y="203200"/>
                </a:lnTo>
                <a:lnTo>
                  <a:pt x="698500" y="215900"/>
                </a:lnTo>
                <a:lnTo>
                  <a:pt x="698500" y="228600"/>
                </a:lnTo>
                <a:lnTo>
                  <a:pt x="698500" y="241300"/>
                </a:lnTo>
                <a:lnTo>
                  <a:pt x="698500" y="254000"/>
                </a:lnTo>
                <a:lnTo>
                  <a:pt x="698500" y="266700"/>
                </a:lnTo>
                <a:lnTo>
                  <a:pt x="698500" y="292100"/>
                </a:lnTo>
                <a:lnTo>
                  <a:pt x="698500" y="304800"/>
                </a:lnTo>
                <a:lnTo>
                  <a:pt x="698500" y="317500"/>
                </a:lnTo>
                <a:lnTo>
                  <a:pt x="685800" y="330200"/>
                </a:lnTo>
                <a:lnTo>
                  <a:pt x="685800" y="342900"/>
                </a:lnTo>
                <a:lnTo>
                  <a:pt x="685800" y="330200"/>
                </a:lnTo>
                <a:lnTo>
                  <a:pt x="698500" y="342900"/>
                </a:lnTo>
                <a:lnTo>
                  <a:pt x="685800" y="355600"/>
                </a:lnTo>
                <a:lnTo>
                  <a:pt x="660400" y="355600"/>
                </a:lnTo>
                <a:lnTo>
                  <a:pt x="647700" y="355600"/>
                </a:lnTo>
                <a:lnTo>
                  <a:pt x="635000" y="355600"/>
                </a:lnTo>
                <a:lnTo>
                  <a:pt x="622300" y="368300"/>
                </a:lnTo>
                <a:lnTo>
                  <a:pt x="609600" y="368300"/>
                </a:lnTo>
                <a:lnTo>
                  <a:pt x="596900" y="368300"/>
                </a:lnTo>
                <a:lnTo>
                  <a:pt x="584200" y="381000"/>
                </a:lnTo>
                <a:lnTo>
                  <a:pt x="571500" y="393700"/>
                </a:lnTo>
                <a:lnTo>
                  <a:pt x="571500" y="406400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076056" y="4725144"/>
            <a:ext cx="3528392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capital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Vitoria</a:t>
            </a:r>
            <a:r>
              <a:rPr lang="cs-CZ" sz="2000" dirty="0" smtClean="0">
                <a:solidFill>
                  <a:schemeClr val="tx1"/>
                </a:solidFill>
              </a:rPr>
              <a:t> - </a:t>
            </a:r>
            <a:r>
              <a:rPr lang="cs-CZ" sz="2000" dirty="0" err="1" smtClean="0">
                <a:solidFill>
                  <a:schemeClr val="tx1"/>
                </a:solidFill>
              </a:rPr>
              <a:t>Gasteis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39552" y="3429000"/>
            <a:ext cx="8136904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Bilbao, San Sebastián – </a:t>
            </a:r>
            <a:r>
              <a:rPr lang="cs-CZ" sz="2000" dirty="0" err="1" smtClean="0">
                <a:solidFill>
                  <a:schemeClr val="tx1"/>
                </a:solidFill>
              </a:rPr>
              <a:t>Donostia</a:t>
            </a:r>
            <a:r>
              <a:rPr lang="cs-CZ" sz="2000" dirty="0" smtClean="0">
                <a:solidFill>
                  <a:schemeClr val="tx1"/>
                </a:solidFill>
              </a:rPr>
              <a:t> (festival de </a:t>
            </a:r>
            <a:r>
              <a:rPr lang="cs-CZ" sz="2000" dirty="0" err="1" smtClean="0">
                <a:solidFill>
                  <a:schemeClr val="tx1"/>
                </a:solidFill>
              </a:rPr>
              <a:t>cine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más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importante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país</a:t>
            </a:r>
            <a:r>
              <a:rPr lang="cs-CZ" sz="2000" dirty="0" smtClean="0">
                <a:solidFill>
                  <a:schemeClr val="tx1"/>
                </a:solidFill>
              </a:rPr>
              <a:t>) – </a:t>
            </a:r>
            <a:r>
              <a:rPr lang="cs-CZ" sz="2000" dirty="0" err="1" smtClean="0">
                <a:solidFill>
                  <a:schemeClr val="tx1"/>
                </a:solidFill>
              </a:rPr>
              <a:t>el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galardón</a:t>
            </a:r>
            <a:r>
              <a:rPr lang="cs-CZ" sz="2000" dirty="0" smtClean="0">
                <a:solidFill>
                  <a:schemeClr val="tx1"/>
                </a:solidFill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</a:rPr>
              <a:t>Concha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Oro</a:t>
            </a:r>
            <a:r>
              <a:rPr lang="cs-CZ" sz="2000" dirty="0" smtClean="0">
                <a:solidFill>
                  <a:schemeClr val="tx1"/>
                </a:solidFill>
              </a:rPr>
              <a:t>; Playa de la </a:t>
            </a:r>
            <a:r>
              <a:rPr lang="cs-CZ" sz="2000" dirty="0" err="1" smtClean="0">
                <a:solidFill>
                  <a:schemeClr val="tx1"/>
                </a:solidFill>
              </a:rPr>
              <a:t>Concha</a:t>
            </a:r>
            <a:r>
              <a:rPr lang="cs-CZ" sz="2000" dirty="0" smtClean="0">
                <a:solidFill>
                  <a:schemeClr val="tx1"/>
                </a:solidFill>
              </a:rPr>
              <a:t> - surf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716016" y="5517232"/>
            <a:ext cx="3888432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lengua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oficial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euskera</a:t>
            </a:r>
            <a:r>
              <a:rPr lang="cs-CZ" sz="2000" dirty="0" smtClean="0">
                <a:solidFill>
                  <a:schemeClr val="tx1"/>
                </a:solidFill>
              </a:rPr>
              <a:t> = </a:t>
            </a:r>
            <a:r>
              <a:rPr lang="cs-CZ" sz="2000" dirty="0" err="1" smtClean="0">
                <a:solidFill>
                  <a:schemeClr val="tx1"/>
                </a:solidFill>
              </a:rPr>
              <a:t>vasco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51520" y="3068960"/>
            <a:ext cx="7920880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Guernica</a:t>
            </a:r>
            <a:r>
              <a:rPr lang="cs-CZ" sz="2000" dirty="0" smtClean="0">
                <a:solidFill>
                  <a:schemeClr val="tx1"/>
                </a:solidFill>
              </a:rPr>
              <a:t> – pueblo </a:t>
            </a:r>
            <a:r>
              <a:rPr lang="cs-CZ" sz="2000" dirty="0" err="1" smtClean="0">
                <a:solidFill>
                  <a:schemeClr val="tx1"/>
                </a:solidFill>
              </a:rPr>
              <a:t>vasco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bombardeado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por</a:t>
            </a:r>
            <a:r>
              <a:rPr lang="cs-CZ" sz="2000" dirty="0" smtClean="0">
                <a:solidFill>
                  <a:schemeClr val="tx1"/>
                </a:solidFill>
              </a:rPr>
              <a:t> los </a:t>
            </a:r>
            <a:r>
              <a:rPr lang="cs-CZ" sz="2000" dirty="0" err="1" smtClean="0">
                <a:solidFill>
                  <a:schemeClr val="tx1"/>
                </a:solidFill>
              </a:rPr>
              <a:t>franquistas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en</a:t>
            </a:r>
            <a:r>
              <a:rPr lang="cs-CZ" sz="2000" dirty="0" smtClean="0">
                <a:solidFill>
                  <a:schemeClr val="tx1"/>
                </a:solidFill>
              </a:rPr>
              <a:t> 1937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251520" y="3789040"/>
            <a:ext cx="4392488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pelota </a:t>
            </a:r>
            <a:r>
              <a:rPr lang="cs-CZ" sz="2000" dirty="0" err="1" smtClean="0">
                <a:solidFill>
                  <a:schemeClr val="tx1"/>
                </a:solidFill>
              </a:rPr>
              <a:t>vasca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deporte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tradicional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9" name="Picture 2" descr="http://upload.wikimedia.org/wikipedia/commons/thumb/2/20/Henri_Achille_Zo-La_pelote_Basque_%C3%A0_Pasajes_de_San_Juan.jpg/120px-Henri_Achille_Zo-La_pelote_Basque_%C3%A0_Pasajes_de_San_Ju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88640"/>
            <a:ext cx="3672408" cy="2662499"/>
          </a:xfrm>
          <a:prstGeom prst="rect">
            <a:avLst/>
          </a:prstGeom>
          <a:noFill/>
        </p:spPr>
      </p:pic>
      <p:sp>
        <p:nvSpPr>
          <p:cNvPr id="20" name="Zaoblený obdélník 19">
            <a:hlinkClick r:id="rId7"/>
          </p:cNvPr>
          <p:cNvSpPr/>
          <p:nvPr/>
        </p:nvSpPr>
        <p:spPr>
          <a:xfrm>
            <a:off x="4716016" y="3717032"/>
            <a:ext cx="129614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@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21" name="Šipka doleva 20">
            <a:hlinkClick r:id="rId8" action="ppaction://hlinksldjump"/>
          </p:cNvPr>
          <p:cNvSpPr/>
          <p:nvPr/>
        </p:nvSpPr>
        <p:spPr>
          <a:xfrm>
            <a:off x="7380312" y="5373216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251520" y="4581128"/>
            <a:ext cx="7560840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Bilbao – la </a:t>
            </a:r>
            <a:r>
              <a:rPr lang="cs-CZ" sz="2000" dirty="0" err="1" smtClean="0">
                <a:solidFill>
                  <a:schemeClr val="tx1"/>
                </a:solidFill>
              </a:rPr>
              <a:t>ciudad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más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importante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Múseo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Guggenheim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251520" y="5373216"/>
            <a:ext cx="3384376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pinxtos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tapas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vascas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7" grpId="0" animBg="1"/>
      <p:bldP spid="18" grpId="0" animBg="1"/>
      <p:bldP spid="20" grpId="0" animBg="1"/>
      <p:bldP spid="20" grpId="1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63688" y="188640"/>
            <a:ext cx="576064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Cantabria</a:t>
            </a:r>
            <a:r>
              <a:rPr lang="cs-CZ" sz="2400" b="1" dirty="0" smtClean="0">
                <a:solidFill>
                  <a:schemeClr val="tx1"/>
                </a:solidFill>
              </a:rPr>
              <a:t>, </a:t>
            </a:r>
            <a:r>
              <a:rPr lang="cs-CZ" sz="2400" b="1" dirty="0" err="1" smtClean="0">
                <a:solidFill>
                  <a:schemeClr val="tx1"/>
                </a:solidFill>
              </a:rPr>
              <a:t>Asturias</a:t>
            </a:r>
            <a:r>
              <a:rPr lang="cs-CZ" sz="2400" b="1" dirty="0" smtClean="0">
                <a:solidFill>
                  <a:schemeClr val="tx1"/>
                </a:solidFill>
              </a:rPr>
              <a:t> – </a:t>
            </a:r>
            <a:r>
              <a:rPr lang="cs-CZ" sz="2400" b="1" dirty="0" err="1" smtClean="0">
                <a:solidFill>
                  <a:schemeClr val="tx1"/>
                </a:solidFill>
              </a:rPr>
              <a:t>el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Atlántico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87913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olný tvar 3">
            <a:hlinkClick r:id="" action="ppaction://noaction"/>
          </p:cNvPr>
          <p:cNvSpPr/>
          <p:nvPr/>
        </p:nvSpPr>
        <p:spPr>
          <a:xfrm>
            <a:off x="1043608" y="4869160"/>
            <a:ext cx="333752" cy="183013"/>
          </a:xfrm>
          <a:custGeom>
            <a:avLst/>
            <a:gdLst/>
            <a:ahLst/>
            <a:cxnLst/>
            <a:rect l="0" t="0" r="0" b="0"/>
            <a:pathLst>
              <a:path w="825501" h="508001">
                <a:moveTo>
                  <a:pt x="406400" y="127000"/>
                </a:moveTo>
                <a:lnTo>
                  <a:pt x="419100" y="127000"/>
                </a:lnTo>
                <a:lnTo>
                  <a:pt x="419100" y="114300"/>
                </a:lnTo>
                <a:lnTo>
                  <a:pt x="431800" y="114300"/>
                </a:lnTo>
                <a:lnTo>
                  <a:pt x="444500" y="114300"/>
                </a:lnTo>
                <a:lnTo>
                  <a:pt x="444500" y="101600"/>
                </a:lnTo>
                <a:lnTo>
                  <a:pt x="457200" y="101600"/>
                </a:lnTo>
                <a:lnTo>
                  <a:pt x="457200" y="88900"/>
                </a:lnTo>
                <a:lnTo>
                  <a:pt x="469900" y="88900"/>
                </a:lnTo>
                <a:lnTo>
                  <a:pt x="482600" y="63500"/>
                </a:lnTo>
                <a:lnTo>
                  <a:pt x="495300" y="50800"/>
                </a:lnTo>
                <a:lnTo>
                  <a:pt x="508000" y="38100"/>
                </a:lnTo>
                <a:lnTo>
                  <a:pt x="508000" y="25400"/>
                </a:lnTo>
                <a:lnTo>
                  <a:pt x="520700" y="25400"/>
                </a:lnTo>
                <a:lnTo>
                  <a:pt x="520700" y="12700"/>
                </a:lnTo>
                <a:lnTo>
                  <a:pt x="533400" y="12700"/>
                </a:lnTo>
                <a:lnTo>
                  <a:pt x="546100" y="12700"/>
                </a:lnTo>
                <a:lnTo>
                  <a:pt x="571500" y="12700"/>
                </a:lnTo>
                <a:lnTo>
                  <a:pt x="584200" y="12700"/>
                </a:lnTo>
                <a:lnTo>
                  <a:pt x="596900" y="12700"/>
                </a:lnTo>
                <a:lnTo>
                  <a:pt x="609600" y="12700"/>
                </a:lnTo>
                <a:lnTo>
                  <a:pt x="622300" y="12700"/>
                </a:lnTo>
                <a:lnTo>
                  <a:pt x="635000" y="12700"/>
                </a:lnTo>
                <a:lnTo>
                  <a:pt x="647700" y="0"/>
                </a:lnTo>
                <a:lnTo>
                  <a:pt x="660400" y="0"/>
                </a:lnTo>
                <a:lnTo>
                  <a:pt x="673100" y="0"/>
                </a:lnTo>
                <a:lnTo>
                  <a:pt x="685800" y="0"/>
                </a:lnTo>
                <a:lnTo>
                  <a:pt x="698500" y="0"/>
                </a:lnTo>
                <a:lnTo>
                  <a:pt x="711200" y="12700"/>
                </a:lnTo>
                <a:lnTo>
                  <a:pt x="723900" y="12700"/>
                </a:lnTo>
                <a:lnTo>
                  <a:pt x="723900" y="25400"/>
                </a:lnTo>
                <a:lnTo>
                  <a:pt x="711200" y="38100"/>
                </a:lnTo>
                <a:lnTo>
                  <a:pt x="711200" y="50800"/>
                </a:lnTo>
                <a:lnTo>
                  <a:pt x="698500" y="63500"/>
                </a:lnTo>
                <a:lnTo>
                  <a:pt x="698500" y="88900"/>
                </a:lnTo>
                <a:lnTo>
                  <a:pt x="698500" y="101600"/>
                </a:lnTo>
                <a:lnTo>
                  <a:pt x="698500" y="114300"/>
                </a:lnTo>
                <a:lnTo>
                  <a:pt x="698500" y="127000"/>
                </a:lnTo>
                <a:lnTo>
                  <a:pt x="711200" y="127000"/>
                </a:lnTo>
                <a:lnTo>
                  <a:pt x="723900" y="127000"/>
                </a:lnTo>
                <a:lnTo>
                  <a:pt x="736600" y="127000"/>
                </a:lnTo>
                <a:lnTo>
                  <a:pt x="749300" y="127000"/>
                </a:lnTo>
                <a:lnTo>
                  <a:pt x="762000" y="127000"/>
                </a:lnTo>
                <a:lnTo>
                  <a:pt x="774700" y="139700"/>
                </a:lnTo>
                <a:lnTo>
                  <a:pt x="787400" y="152400"/>
                </a:lnTo>
                <a:lnTo>
                  <a:pt x="800100" y="152400"/>
                </a:lnTo>
                <a:lnTo>
                  <a:pt x="812800" y="165100"/>
                </a:lnTo>
                <a:lnTo>
                  <a:pt x="812800" y="177800"/>
                </a:lnTo>
                <a:lnTo>
                  <a:pt x="825500" y="190500"/>
                </a:lnTo>
                <a:lnTo>
                  <a:pt x="825500" y="203200"/>
                </a:lnTo>
                <a:lnTo>
                  <a:pt x="825500" y="215900"/>
                </a:lnTo>
                <a:lnTo>
                  <a:pt x="812800" y="228600"/>
                </a:lnTo>
                <a:lnTo>
                  <a:pt x="800100" y="228600"/>
                </a:lnTo>
                <a:lnTo>
                  <a:pt x="787400" y="228600"/>
                </a:lnTo>
                <a:lnTo>
                  <a:pt x="774700" y="241300"/>
                </a:lnTo>
                <a:lnTo>
                  <a:pt x="762000" y="241300"/>
                </a:lnTo>
                <a:lnTo>
                  <a:pt x="749300" y="241300"/>
                </a:lnTo>
                <a:lnTo>
                  <a:pt x="736600" y="241300"/>
                </a:lnTo>
                <a:lnTo>
                  <a:pt x="723900" y="254000"/>
                </a:lnTo>
                <a:lnTo>
                  <a:pt x="711200" y="254000"/>
                </a:lnTo>
                <a:lnTo>
                  <a:pt x="698500" y="266700"/>
                </a:lnTo>
                <a:lnTo>
                  <a:pt x="685800" y="279400"/>
                </a:lnTo>
                <a:lnTo>
                  <a:pt x="673100" y="292100"/>
                </a:lnTo>
                <a:lnTo>
                  <a:pt x="660400" y="292100"/>
                </a:lnTo>
                <a:lnTo>
                  <a:pt x="647700" y="304800"/>
                </a:lnTo>
                <a:lnTo>
                  <a:pt x="635000" y="317500"/>
                </a:lnTo>
                <a:lnTo>
                  <a:pt x="622300" y="317500"/>
                </a:lnTo>
                <a:lnTo>
                  <a:pt x="609600" y="317500"/>
                </a:lnTo>
                <a:lnTo>
                  <a:pt x="596900" y="330200"/>
                </a:lnTo>
                <a:lnTo>
                  <a:pt x="584200" y="330200"/>
                </a:lnTo>
                <a:lnTo>
                  <a:pt x="571500" y="330200"/>
                </a:lnTo>
                <a:lnTo>
                  <a:pt x="546100" y="330200"/>
                </a:lnTo>
                <a:lnTo>
                  <a:pt x="533400" y="330200"/>
                </a:lnTo>
                <a:lnTo>
                  <a:pt x="520700" y="342900"/>
                </a:lnTo>
                <a:lnTo>
                  <a:pt x="508000" y="342900"/>
                </a:lnTo>
                <a:lnTo>
                  <a:pt x="495300" y="355600"/>
                </a:lnTo>
                <a:lnTo>
                  <a:pt x="482600" y="381000"/>
                </a:lnTo>
                <a:lnTo>
                  <a:pt x="482600" y="393700"/>
                </a:lnTo>
                <a:lnTo>
                  <a:pt x="482600" y="406400"/>
                </a:lnTo>
                <a:lnTo>
                  <a:pt x="495300" y="419100"/>
                </a:lnTo>
                <a:lnTo>
                  <a:pt x="495300" y="431800"/>
                </a:lnTo>
                <a:lnTo>
                  <a:pt x="508000" y="431800"/>
                </a:lnTo>
                <a:lnTo>
                  <a:pt x="520700" y="444500"/>
                </a:lnTo>
                <a:lnTo>
                  <a:pt x="520700" y="457200"/>
                </a:lnTo>
                <a:lnTo>
                  <a:pt x="520700" y="457200"/>
                </a:lnTo>
                <a:lnTo>
                  <a:pt x="520700" y="469900"/>
                </a:lnTo>
                <a:lnTo>
                  <a:pt x="520700" y="482600"/>
                </a:lnTo>
                <a:lnTo>
                  <a:pt x="533400" y="495300"/>
                </a:lnTo>
                <a:lnTo>
                  <a:pt x="533400" y="508000"/>
                </a:lnTo>
                <a:lnTo>
                  <a:pt x="520700" y="495300"/>
                </a:lnTo>
                <a:lnTo>
                  <a:pt x="508000" y="495300"/>
                </a:lnTo>
                <a:lnTo>
                  <a:pt x="495300" y="482600"/>
                </a:lnTo>
                <a:lnTo>
                  <a:pt x="482600" y="482600"/>
                </a:lnTo>
                <a:lnTo>
                  <a:pt x="469900" y="469900"/>
                </a:lnTo>
                <a:lnTo>
                  <a:pt x="457200" y="469900"/>
                </a:lnTo>
                <a:lnTo>
                  <a:pt x="457200" y="457200"/>
                </a:lnTo>
                <a:lnTo>
                  <a:pt x="444500" y="444500"/>
                </a:lnTo>
                <a:lnTo>
                  <a:pt x="431800" y="444500"/>
                </a:lnTo>
                <a:lnTo>
                  <a:pt x="419100" y="431800"/>
                </a:lnTo>
                <a:lnTo>
                  <a:pt x="406400" y="431800"/>
                </a:lnTo>
                <a:lnTo>
                  <a:pt x="393700" y="419100"/>
                </a:lnTo>
                <a:lnTo>
                  <a:pt x="381000" y="419100"/>
                </a:lnTo>
                <a:lnTo>
                  <a:pt x="381000" y="406400"/>
                </a:lnTo>
                <a:lnTo>
                  <a:pt x="381000" y="393700"/>
                </a:lnTo>
                <a:lnTo>
                  <a:pt x="381000" y="381000"/>
                </a:lnTo>
                <a:lnTo>
                  <a:pt x="368300" y="355600"/>
                </a:lnTo>
                <a:lnTo>
                  <a:pt x="355600" y="342900"/>
                </a:lnTo>
                <a:lnTo>
                  <a:pt x="355600" y="330200"/>
                </a:lnTo>
                <a:lnTo>
                  <a:pt x="342900" y="317500"/>
                </a:lnTo>
                <a:lnTo>
                  <a:pt x="342900" y="304800"/>
                </a:lnTo>
                <a:lnTo>
                  <a:pt x="330200" y="304800"/>
                </a:lnTo>
                <a:lnTo>
                  <a:pt x="317500" y="292100"/>
                </a:lnTo>
                <a:lnTo>
                  <a:pt x="304800" y="292100"/>
                </a:lnTo>
                <a:lnTo>
                  <a:pt x="292100" y="292100"/>
                </a:lnTo>
                <a:lnTo>
                  <a:pt x="279400" y="292100"/>
                </a:lnTo>
                <a:lnTo>
                  <a:pt x="266700" y="292100"/>
                </a:lnTo>
                <a:lnTo>
                  <a:pt x="254000" y="279400"/>
                </a:lnTo>
                <a:lnTo>
                  <a:pt x="241300" y="279400"/>
                </a:lnTo>
                <a:lnTo>
                  <a:pt x="228600" y="279400"/>
                </a:lnTo>
                <a:lnTo>
                  <a:pt x="215900" y="279400"/>
                </a:lnTo>
                <a:lnTo>
                  <a:pt x="203200" y="266700"/>
                </a:lnTo>
                <a:lnTo>
                  <a:pt x="190500" y="266700"/>
                </a:lnTo>
                <a:lnTo>
                  <a:pt x="177800" y="266700"/>
                </a:lnTo>
                <a:lnTo>
                  <a:pt x="165100" y="279400"/>
                </a:lnTo>
                <a:lnTo>
                  <a:pt x="152400" y="279400"/>
                </a:lnTo>
                <a:lnTo>
                  <a:pt x="139700" y="266700"/>
                </a:lnTo>
                <a:lnTo>
                  <a:pt x="139700" y="254000"/>
                </a:lnTo>
                <a:lnTo>
                  <a:pt x="127000" y="254000"/>
                </a:lnTo>
                <a:lnTo>
                  <a:pt x="114300" y="241300"/>
                </a:lnTo>
                <a:lnTo>
                  <a:pt x="114300" y="228600"/>
                </a:lnTo>
                <a:lnTo>
                  <a:pt x="101600" y="215900"/>
                </a:lnTo>
                <a:lnTo>
                  <a:pt x="101600" y="203200"/>
                </a:lnTo>
                <a:lnTo>
                  <a:pt x="101600" y="190500"/>
                </a:lnTo>
                <a:lnTo>
                  <a:pt x="88900" y="190500"/>
                </a:lnTo>
                <a:lnTo>
                  <a:pt x="76200" y="190500"/>
                </a:lnTo>
                <a:lnTo>
                  <a:pt x="63500" y="190500"/>
                </a:lnTo>
                <a:lnTo>
                  <a:pt x="50800" y="177800"/>
                </a:lnTo>
                <a:lnTo>
                  <a:pt x="38100" y="177800"/>
                </a:lnTo>
                <a:lnTo>
                  <a:pt x="25400" y="165100"/>
                </a:lnTo>
                <a:lnTo>
                  <a:pt x="12700" y="152400"/>
                </a:lnTo>
                <a:lnTo>
                  <a:pt x="0" y="152400"/>
                </a:lnTo>
                <a:lnTo>
                  <a:pt x="0" y="139700"/>
                </a:lnTo>
                <a:lnTo>
                  <a:pt x="12700" y="127000"/>
                </a:lnTo>
                <a:lnTo>
                  <a:pt x="25400" y="127000"/>
                </a:lnTo>
                <a:lnTo>
                  <a:pt x="38100" y="114300"/>
                </a:lnTo>
                <a:lnTo>
                  <a:pt x="50800" y="101600"/>
                </a:lnTo>
                <a:lnTo>
                  <a:pt x="50800" y="88900"/>
                </a:lnTo>
                <a:lnTo>
                  <a:pt x="63500" y="88900"/>
                </a:lnTo>
                <a:lnTo>
                  <a:pt x="50800" y="63500"/>
                </a:lnTo>
                <a:lnTo>
                  <a:pt x="50800" y="50800"/>
                </a:lnTo>
                <a:lnTo>
                  <a:pt x="63500" y="50800"/>
                </a:lnTo>
                <a:lnTo>
                  <a:pt x="63500" y="38100"/>
                </a:lnTo>
                <a:lnTo>
                  <a:pt x="63500" y="25400"/>
                </a:lnTo>
                <a:lnTo>
                  <a:pt x="76200" y="25400"/>
                </a:lnTo>
                <a:lnTo>
                  <a:pt x="88900" y="38100"/>
                </a:lnTo>
                <a:lnTo>
                  <a:pt x="101600" y="38100"/>
                </a:lnTo>
                <a:lnTo>
                  <a:pt x="114300" y="38100"/>
                </a:lnTo>
                <a:lnTo>
                  <a:pt x="127000" y="38100"/>
                </a:lnTo>
                <a:lnTo>
                  <a:pt x="139700" y="50800"/>
                </a:lnTo>
                <a:lnTo>
                  <a:pt x="152400" y="50800"/>
                </a:lnTo>
                <a:lnTo>
                  <a:pt x="165100" y="50800"/>
                </a:lnTo>
                <a:lnTo>
                  <a:pt x="177800" y="38100"/>
                </a:lnTo>
                <a:lnTo>
                  <a:pt x="190500" y="38100"/>
                </a:lnTo>
                <a:lnTo>
                  <a:pt x="203200" y="25400"/>
                </a:lnTo>
                <a:lnTo>
                  <a:pt x="215900" y="25400"/>
                </a:lnTo>
                <a:lnTo>
                  <a:pt x="228600" y="38100"/>
                </a:lnTo>
                <a:lnTo>
                  <a:pt x="241300" y="25400"/>
                </a:lnTo>
                <a:lnTo>
                  <a:pt x="254000" y="25400"/>
                </a:lnTo>
                <a:lnTo>
                  <a:pt x="279400" y="38100"/>
                </a:lnTo>
                <a:lnTo>
                  <a:pt x="292100" y="38100"/>
                </a:lnTo>
                <a:lnTo>
                  <a:pt x="304800" y="38100"/>
                </a:lnTo>
                <a:lnTo>
                  <a:pt x="317500" y="38100"/>
                </a:lnTo>
                <a:lnTo>
                  <a:pt x="330200" y="50800"/>
                </a:lnTo>
                <a:lnTo>
                  <a:pt x="342900" y="50800"/>
                </a:lnTo>
                <a:lnTo>
                  <a:pt x="342900" y="63500"/>
                </a:lnTo>
                <a:lnTo>
                  <a:pt x="355600" y="76200"/>
                </a:lnTo>
                <a:lnTo>
                  <a:pt x="355600" y="63500"/>
                </a:lnTo>
                <a:lnTo>
                  <a:pt x="368300" y="88900"/>
                </a:lnTo>
                <a:lnTo>
                  <a:pt x="368300" y="101600"/>
                </a:lnTo>
                <a:lnTo>
                  <a:pt x="368300" y="114300"/>
                </a:lnTo>
                <a:lnTo>
                  <a:pt x="381000" y="127000"/>
                </a:lnTo>
                <a:lnTo>
                  <a:pt x="393700" y="139700"/>
                </a:lnTo>
                <a:lnTo>
                  <a:pt x="406400" y="139700"/>
                </a:lnTo>
                <a:lnTo>
                  <a:pt x="406400" y="127000"/>
                </a:lnTo>
                <a:close/>
              </a:path>
            </a:pathLst>
          </a:custGeom>
          <a:solidFill>
            <a:srgbClr val="00FF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Volný tvar 4">
            <a:hlinkClick r:id="" action="ppaction://noaction"/>
          </p:cNvPr>
          <p:cNvSpPr/>
          <p:nvPr/>
        </p:nvSpPr>
        <p:spPr>
          <a:xfrm>
            <a:off x="755576" y="4797152"/>
            <a:ext cx="360040" cy="144016"/>
          </a:xfrm>
          <a:custGeom>
            <a:avLst/>
            <a:gdLst/>
            <a:ahLst/>
            <a:cxnLst/>
            <a:rect l="0" t="0" r="0" b="0"/>
            <a:pathLst>
              <a:path w="1079501" h="482601">
                <a:moveTo>
                  <a:pt x="711200" y="393700"/>
                </a:moveTo>
                <a:lnTo>
                  <a:pt x="723900" y="406400"/>
                </a:lnTo>
                <a:lnTo>
                  <a:pt x="736600" y="406400"/>
                </a:lnTo>
                <a:lnTo>
                  <a:pt x="749300" y="406400"/>
                </a:lnTo>
                <a:lnTo>
                  <a:pt x="762000" y="393700"/>
                </a:lnTo>
                <a:lnTo>
                  <a:pt x="774700" y="393700"/>
                </a:lnTo>
                <a:lnTo>
                  <a:pt x="787400" y="393700"/>
                </a:lnTo>
                <a:lnTo>
                  <a:pt x="800100" y="393700"/>
                </a:lnTo>
                <a:lnTo>
                  <a:pt x="825500" y="393700"/>
                </a:lnTo>
                <a:lnTo>
                  <a:pt x="825500" y="393700"/>
                </a:lnTo>
                <a:lnTo>
                  <a:pt x="838200" y="393700"/>
                </a:lnTo>
                <a:lnTo>
                  <a:pt x="838200" y="381000"/>
                </a:lnTo>
                <a:lnTo>
                  <a:pt x="850900" y="381000"/>
                </a:lnTo>
                <a:lnTo>
                  <a:pt x="850900" y="393700"/>
                </a:lnTo>
                <a:lnTo>
                  <a:pt x="863600" y="393700"/>
                </a:lnTo>
                <a:lnTo>
                  <a:pt x="876300" y="393700"/>
                </a:lnTo>
                <a:lnTo>
                  <a:pt x="889000" y="393700"/>
                </a:lnTo>
                <a:lnTo>
                  <a:pt x="901700" y="381000"/>
                </a:lnTo>
                <a:lnTo>
                  <a:pt x="914400" y="381000"/>
                </a:lnTo>
                <a:lnTo>
                  <a:pt x="927100" y="381000"/>
                </a:lnTo>
                <a:lnTo>
                  <a:pt x="939800" y="381000"/>
                </a:lnTo>
                <a:lnTo>
                  <a:pt x="952500" y="381000"/>
                </a:lnTo>
                <a:lnTo>
                  <a:pt x="965200" y="368300"/>
                </a:lnTo>
                <a:lnTo>
                  <a:pt x="965200" y="355600"/>
                </a:lnTo>
                <a:lnTo>
                  <a:pt x="977900" y="342900"/>
                </a:lnTo>
                <a:lnTo>
                  <a:pt x="990600" y="342900"/>
                </a:lnTo>
                <a:lnTo>
                  <a:pt x="1003300" y="330200"/>
                </a:lnTo>
                <a:lnTo>
                  <a:pt x="1016000" y="330200"/>
                </a:lnTo>
                <a:lnTo>
                  <a:pt x="1016000" y="317500"/>
                </a:lnTo>
                <a:lnTo>
                  <a:pt x="1028700" y="317500"/>
                </a:lnTo>
                <a:lnTo>
                  <a:pt x="1028700" y="304800"/>
                </a:lnTo>
                <a:lnTo>
                  <a:pt x="1016000" y="292100"/>
                </a:lnTo>
                <a:lnTo>
                  <a:pt x="1016000" y="279400"/>
                </a:lnTo>
                <a:lnTo>
                  <a:pt x="1016000" y="266700"/>
                </a:lnTo>
                <a:lnTo>
                  <a:pt x="1028700" y="254000"/>
                </a:lnTo>
                <a:lnTo>
                  <a:pt x="1041400" y="241300"/>
                </a:lnTo>
                <a:lnTo>
                  <a:pt x="1041400" y="215900"/>
                </a:lnTo>
                <a:lnTo>
                  <a:pt x="1054100" y="203200"/>
                </a:lnTo>
                <a:lnTo>
                  <a:pt x="1066800" y="190500"/>
                </a:lnTo>
                <a:lnTo>
                  <a:pt x="1066800" y="177800"/>
                </a:lnTo>
                <a:lnTo>
                  <a:pt x="1066800" y="165100"/>
                </a:lnTo>
                <a:lnTo>
                  <a:pt x="1079500" y="165100"/>
                </a:lnTo>
                <a:lnTo>
                  <a:pt x="1079500" y="152400"/>
                </a:lnTo>
                <a:lnTo>
                  <a:pt x="1066800" y="139700"/>
                </a:lnTo>
                <a:lnTo>
                  <a:pt x="1054100" y="127000"/>
                </a:lnTo>
                <a:lnTo>
                  <a:pt x="1054100" y="139700"/>
                </a:lnTo>
                <a:lnTo>
                  <a:pt x="1041400" y="139700"/>
                </a:lnTo>
                <a:lnTo>
                  <a:pt x="1028700" y="139700"/>
                </a:lnTo>
                <a:lnTo>
                  <a:pt x="1016000" y="139700"/>
                </a:lnTo>
                <a:lnTo>
                  <a:pt x="1016000" y="127000"/>
                </a:lnTo>
                <a:lnTo>
                  <a:pt x="1003300" y="114300"/>
                </a:lnTo>
                <a:lnTo>
                  <a:pt x="1003300" y="127000"/>
                </a:lnTo>
                <a:lnTo>
                  <a:pt x="990600" y="127000"/>
                </a:lnTo>
                <a:lnTo>
                  <a:pt x="977900" y="127000"/>
                </a:lnTo>
                <a:lnTo>
                  <a:pt x="965200" y="127000"/>
                </a:lnTo>
                <a:lnTo>
                  <a:pt x="952500" y="127000"/>
                </a:lnTo>
                <a:lnTo>
                  <a:pt x="939800" y="127000"/>
                </a:lnTo>
                <a:lnTo>
                  <a:pt x="927100" y="127000"/>
                </a:lnTo>
                <a:lnTo>
                  <a:pt x="914400" y="127000"/>
                </a:lnTo>
                <a:lnTo>
                  <a:pt x="901700" y="139700"/>
                </a:lnTo>
                <a:lnTo>
                  <a:pt x="889000" y="139700"/>
                </a:lnTo>
                <a:lnTo>
                  <a:pt x="876300" y="127000"/>
                </a:lnTo>
                <a:lnTo>
                  <a:pt x="876300" y="139700"/>
                </a:lnTo>
                <a:lnTo>
                  <a:pt x="863600" y="139700"/>
                </a:lnTo>
                <a:lnTo>
                  <a:pt x="863600" y="127000"/>
                </a:lnTo>
                <a:lnTo>
                  <a:pt x="850900" y="114300"/>
                </a:lnTo>
                <a:lnTo>
                  <a:pt x="850900" y="127000"/>
                </a:lnTo>
                <a:lnTo>
                  <a:pt x="838200" y="127000"/>
                </a:lnTo>
                <a:lnTo>
                  <a:pt x="838200" y="114300"/>
                </a:lnTo>
                <a:lnTo>
                  <a:pt x="825500" y="101600"/>
                </a:lnTo>
                <a:lnTo>
                  <a:pt x="825500" y="114300"/>
                </a:lnTo>
                <a:lnTo>
                  <a:pt x="825500" y="114300"/>
                </a:lnTo>
                <a:lnTo>
                  <a:pt x="800100" y="114300"/>
                </a:lnTo>
                <a:lnTo>
                  <a:pt x="787400" y="114300"/>
                </a:lnTo>
                <a:lnTo>
                  <a:pt x="774700" y="114300"/>
                </a:lnTo>
                <a:lnTo>
                  <a:pt x="762000" y="101600"/>
                </a:lnTo>
                <a:lnTo>
                  <a:pt x="762000" y="114300"/>
                </a:lnTo>
                <a:lnTo>
                  <a:pt x="749300" y="114300"/>
                </a:lnTo>
                <a:lnTo>
                  <a:pt x="749300" y="101600"/>
                </a:lnTo>
                <a:lnTo>
                  <a:pt x="736600" y="88900"/>
                </a:lnTo>
                <a:lnTo>
                  <a:pt x="736600" y="101600"/>
                </a:lnTo>
                <a:lnTo>
                  <a:pt x="723900" y="101600"/>
                </a:lnTo>
                <a:lnTo>
                  <a:pt x="723900" y="88900"/>
                </a:lnTo>
                <a:lnTo>
                  <a:pt x="711200" y="76200"/>
                </a:lnTo>
                <a:lnTo>
                  <a:pt x="711200" y="88900"/>
                </a:lnTo>
                <a:lnTo>
                  <a:pt x="698500" y="88900"/>
                </a:lnTo>
                <a:lnTo>
                  <a:pt x="685800" y="88900"/>
                </a:lnTo>
                <a:lnTo>
                  <a:pt x="673100" y="88900"/>
                </a:lnTo>
                <a:lnTo>
                  <a:pt x="660400" y="88900"/>
                </a:lnTo>
                <a:lnTo>
                  <a:pt x="647700" y="88900"/>
                </a:lnTo>
                <a:lnTo>
                  <a:pt x="635000" y="88900"/>
                </a:lnTo>
                <a:lnTo>
                  <a:pt x="622300" y="76200"/>
                </a:lnTo>
                <a:lnTo>
                  <a:pt x="622300" y="88900"/>
                </a:lnTo>
                <a:lnTo>
                  <a:pt x="609600" y="88900"/>
                </a:lnTo>
                <a:lnTo>
                  <a:pt x="596900" y="88900"/>
                </a:lnTo>
                <a:lnTo>
                  <a:pt x="596900" y="76200"/>
                </a:lnTo>
                <a:lnTo>
                  <a:pt x="584200" y="63500"/>
                </a:lnTo>
                <a:lnTo>
                  <a:pt x="584200" y="76200"/>
                </a:lnTo>
                <a:lnTo>
                  <a:pt x="571500" y="76200"/>
                </a:lnTo>
                <a:lnTo>
                  <a:pt x="571500" y="63500"/>
                </a:lnTo>
                <a:lnTo>
                  <a:pt x="558800" y="50800"/>
                </a:lnTo>
                <a:lnTo>
                  <a:pt x="558800" y="38100"/>
                </a:lnTo>
                <a:lnTo>
                  <a:pt x="546100" y="25400"/>
                </a:lnTo>
                <a:lnTo>
                  <a:pt x="533400" y="25400"/>
                </a:lnTo>
                <a:lnTo>
                  <a:pt x="508000" y="25400"/>
                </a:lnTo>
                <a:lnTo>
                  <a:pt x="495300" y="25400"/>
                </a:lnTo>
                <a:lnTo>
                  <a:pt x="482600" y="25400"/>
                </a:lnTo>
                <a:lnTo>
                  <a:pt x="469900" y="25400"/>
                </a:lnTo>
                <a:lnTo>
                  <a:pt x="457200" y="25400"/>
                </a:lnTo>
                <a:lnTo>
                  <a:pt x="444500" y="25400"/>
                </a:lnTo>
                <a:lnTo>
                  <a:pt x="457200" y="38100"/>
                </a:lnTo>
                <a:lnTo>
                  <a:pt x="469900" y="38100"/>
                </a:lnTo>
                <a:lnTo>
                  <a:pt x="469900" y="50800"/>
                </a:lnTo>
                <a:lnTo>
                  <a:pt x="457200" y="63500"/>
                </a:lnTo>
                <a:lnTo>
                  <a:pt x="444500" y="76200"/>
                </a:lnTo>
                <a:lnTo>
                  <a:pt x="431800" y="76200"/>
                </a:lnTo>
                <a:lnTo>
                  <a:pt x="419100" y="76200"/>
                </a:lnTo>
                <a:lnTo>
                  <a:pt x="419100" y="63500"/>
                </a:lnTo>
                <a:lnTo>
                  <a:pt x="406400" y="50800"/>
                </a:lnTo>
                <a:lnTo>
                  <a:pt x="406400" y="63500"/>
                </a:lnTo>
                <a:lnTo>
                  <a:pt x="393700" y="63500"/>
                </a:lnTo>
                <a:lnTo>
                  <a:pt x="381000" y="63500"/>
                </a:lnTo>
                <a:lnTo>
                  <a:pt x="368300" y="63500"/>
                </a:lnTo>
                <a:lnTo>
                  <a:pt x="355600" y="63500"/>
                </a:lnTo>
                <a:lnTo>
                  <a:pt x="342900" y="63500"/>
                </a:lnTo>
                <a:lnTo>
                  <a:pt x="330200" y="63500"/>
                </a:lnTo>
                <a:lnTo>
                  <a:pt x="330200" y="50800"/>
                </a:lnTo>
                <a:lnTo>
                  <a:pt x="317500" y="38100"/>
                </a:lnTo>
                <a:lnTo>
                  <a:pt x="317500" y="50800"/>
                </a:lnTo>
                <a:lnTo>
                  <a:pt x="304800" y="50800"/>
                </a:lnTo>
                <a:lnTo>
                  <a:pt x="292100" y="63500"/>
                </a:lnTo>
                <a:lnTo>
                  <a:pt x="279400" y="63500"/>
                </a:lnTo>
                <a:lnTo>
                  <a:pt x="279400" y="50800"/>
                </a:lnTo>
                <a:lnTo>
                  <a:pt x="279400" y="38100"/>
                </a:lnTo>
                <a:lnTo>
                  <a:pt x="279400" y="50800"/>
                </a:lnTo>
                <a:lnTo>
                  <a:pt x="266700" y="50800"/>
                </a:lnTo>
                <a:lnTo>
                  <a:pt x="266700" y="38100"/>
                </a:lnTo>
                <a:lnTo>
                  <a:pt x="254000" y="25400"/>
                </a:lnTo>
                <a:lnTo>
                  <a:pt x="254000" y="38100"/>
                </a:lnTo>
                <a:lnTo>
                  <a:pt x="241300" y="38100"/>
                </a:lnTo>
                <a:lnTo>
                  <a:pt x="215900" y="38100"/>
                </a:lnTo>
                <a:lnTo>
                  <a:pt x="215900" y="25400"/>
                </a:lnTo>
                <a:lnTo>
                  <a:pt x="203200" y="12700"/>
                </a:lnTo>
                <a:lnTo>
                  <a:pt x="203200" y="25400"/>
                </a:lnTo>
                <a:lnTo>
                  <a:pt x="190500" y="25400"/>
                </a:lnTo>
                <a:lnTo>
                  <a:pt x="177800" y="25400"/>
                </a:lnTo>
                <a:lnTo>
                  <a:pt x="165100" y="25400"/>
                </a:lnTo>
                <a:lnTo>
                  <a:pt x="152400" y="25400"/>
                </a:lnTo>
                <a:lnTo>
                  <a:pt x="152400" y="12700"/>
                </a:lnTo>
                <a:lnTo>
                  <a:pt x="139700" y="0"/>
                </a:lnTo>
                <a:lnTo>
                  <a:pt x="139700" y="12700"/>
                </a:lnTo>
                <a:lnTo>
                  <a:pt x="127000" y="12700"/>
                </a:lnTo>
                <a:lnTo>
                  <a:pt x="114300" y="12700"/>
                </a:lnTo>
                <a:lnTo>
                  <a:pt x="101600" y="25400"/>
                </a:lnTo>
                <a:lnTo>
                  <a:pt x="88900" y="25400"/>
                </a:lnTo>
                <a:lnTo>
                  <a:pt x="76200" y="25400"/>
                </a:lnTo>
                <a:lnTo>
                  <a:pt x="63500" y="25400"/>
                </a:lnTo>
                <a:lnTo>
                  <a:pt x="50800" y="25400"/>
                </a:lnTo>
                <a:lnTo>
                  <a:pt x="38100" y="25400"/>
                </a:lnTo>
                <a:lnTo>
                  <a:pt x="38100" y="38100"/>
                </a:lnTo>
                <a:lnTo>
                  <a:pt x="25400" y="50800"/>
                </a:lnTo>
                <a:lnTo>
                  <a:pt x="25400" y="63500"/>
                </a:lnTo>
                <a:lnTo>
                  <a:pt x="12700" y="76200"/>
                </a:lnTo>
                <a:lnTo>
                  <a:pt x="12700" y="88900"/>
                </a:lnTo>
                <a:lnTo>
                  <a:pt x="25400" y="88900"/>
                </a:lnTo>
                <a:lnTo>
                  <a:pt x="25400" y="101600"/>
                </a:lnTo>
                <a:lnTo>
                  <a:pt x="25400" y="114300"/>
                </a:lnTo>
                <a:lnTo>
                  <a:pt x="25400" y="127000"/>
                </a:lnTo>
                <a:lnTo>
                  <a:pt x="25400" y="139700"/>
                </a:lnTo>
                <a:lnTo>
                  <a:pt x="25400" y="152400"/>
                </a:lnTo>
                <a:lnTo>
                  <a:pt x="12700" y="152400"/>
                </a:lnTo>
                <a:lnTo>
                  <a:pt x="25400" y="165100"/>
                </a:lnTo>
                <a:lnTo>
                  <a:pt x="38100" y="165100"/>
                </a:lnTo>
                <a:lnTo>
                  <a:pt x="38100" y="177800"/>
                </a:lnTo>
                <a:lnTo>
                  <a:pt x="25400" y="177800"/>
                </a:lnTo>
                <a:lnTo>
                  <a:pt x="12700" y="165100"/>
                </a:lnTo>
                <a:lnTo>
                  <a:pt x="12700" y="177800"/>
                </a:lnTo>
                <a:lnTo>
                  <a:pt x="0" y="177800"/>
                </a:lnTo>
                <a:lnTo>
                  <a:pt x="12700" y="190500"/>
                </a:lnTo>
                <a:lnTo>
                  <a:pt x="25400" y="190500"/>
                </a:lnTo>
                <a:lnTo>
                  <a:pt x="25400" y="203200"/>
                </a:lnTo>
                <a:lnTo>
                  <a:pt x="38100" y="203200"/>
                </a:lnTo>
                <a:lnTo>
                  <a:pt x="38100" y="215900"/>
                </a:lnTo>
                <a:lnTo>
                  <a:pt x="50800" y="241300"/>
                </a:lnTo>
                <a:lnTo>
                  <a:pt x="50800" y="254000"/>
                </a:lnTo>
                <a:lnTo>
                  <a:pt x="50800" y="266700"/>
                </a:lnTo>
                <a:lnTo>
                  <a:pt x="38100" y="266700"/>
                </a:lnTo>
                <a:lnTo>
                  <a:pt x="50800" y="279400"/>
                </a:lnTo>
                <a:lnTo>
                  <a:pt x="63500" y="279400"/>
                </a:lnTo>
                <a:lnTo>
                  <a:pt x="63500" y="292100"/>
                </a:lnTo>
                <a:lnTo>
                  <a:pt x="50800" y="292100"/>
                </a:lnTo>
                <a:lnTo>
                  <a:pt x="63500" y="304800"/>
                </a:lnTo>
                <a:lnTo>
                  <a:pt x="76200" y="304800"/>
                </a:lnTo>
                <a:lnTo>
                  <a:pt x="76200" y="317500"/>
                </a:lnTo>
                <a:lnTo>
                  <a:pt x="63500" y="317500"/>
                </a:lnTo>
                <a:lnTo>
                  <a:pt x="76200" y="330200"/>
                </a:lnTo>
                <a:lnTo>
                  <a:pt x="88900" y="342900"/>
                </a:lnTo>
                <a:lnTo>
                  <a:pt x="101600" y="342900"/>
                </a:lnTo>
                <a:lnTo>
                  <a:pt x="101600" y="355600"/>
                </a:lnTo>
                <a:lnTo>
                  <a:pt x="101600" y="368300"/>
                </a:lnTo>
                <a:lnTo>
                  <a:pt x="88900" y="368300"/>
                </a:lnTo>
                <a:lnTo>
                  <a:pt x="101600" y="381000"/>
                </a:lnTo>
                <a:lnTo>
                  <a:pt x="114300" y="381000"/>
                </a:lnTo>
                <a:lnTo>
                  <a:pt x="114300" y="393700"/>
                </a:lnTo>
                <a:lnTo>
                  <a:pt x="101600" y="393700"/>
                </a:lnTo>
                <a:lnTo>
                  <a:pt x="114300" y="406400"/>
                </a:lnTo>
                <a:lnTo>
                  <a:pt x="127000" y="406400"/>
                </a:lnTo>
                <a:lnTo>
                  <a:pt x="127000" y="419100"/>
                </a:lnTo>
                <a:lnTo>
                  <a:pt x="139700" y="431800"/>
                </a:lnTo>
                <a:lnTo>
                  <a:pt x="152400" y="444500"/>
                </a:lnTo>
                <a:lnTo>
                  <a:pt x="165100" y="444500"/>
                </a:lnTo>
                <a:lnTo>
                  <a:pt x="177800" y="444500"/>
                </a:lnTo>
                <a:lnTo>
                  <a:pt x="177800" y="457200"/>
                </a:lnTo>
                <a:lnTo>
                  <a:pt x="165100" y="457200"/>
                </a:lnTo>
                <a:lnTo>
                  <a:pt x="177800" y="469900"/>
                </a:lnTo>
                <a:lnTo>
                  <a:pt x="190500" y="469900"/>
                </a:lnTo>
                <a:lnTo>
                  <a:pt x="203200" y="469900"/>
                </a:lnTo>
                <a:lnTo>
                  <a:pt x="215900" y="482600"/>
                </a:lnTo>
                <a:lnTo>
                  <a:pt x="241300" y="482600"/>
                </a:lnTo>
                <a:lnTo>
                  <a:pt x="254000" y="482600"/>
                </a:lnTo>
                <a:lnTo>
                  <a:pt x="266700" y="482600"/>
                </a:lnTo>
                <a:lnTo>
                  <a:pt x="279400" y="482600"/>
                </a:lnTo>
                <a:lnTo>
                  <a:pt x="279400" y="482600"/>
                </a:lnTo>
                <a:lnTo>
                  <a:pt x="292100" y="482600"/>
                </a:lnTo>
                <a:lnTo>
                  <a:pt x="304800" y="482600"/>
                </a:lnTo>
                <a:lnTo>
                  <a:pt x="317500" y="482600"/>
                </a:lnTo>
                <a:lnTo>
                  <a:pt x="330200" y="482600"/>
                </a:lnTo>
                <a:lnTo>
                  <a:pt x="342900" y="482600"/>
                </a:lnTo>
                <a:lnTo>
                  <a:pt x="355600" y="482600"/>
                </a:lnTo>
                <a:lnTo>
                  <a:pt x="368300" y="469900"/>
                </a:lnTo>
                <a:lnTo>
                  <a:pt x="368300" y="457200"/>
                </a:lnTo>
                <a:lnTo>
                  <a:pt x="381000" y="444500"/>
                </a:lnTo>
                <a:lnTo>
                  <a:pt x="393700" y="431800"/>
                </a:lnTo>
                <a:lnTo>
                  <a:pt x="393700" y="419100"/>
                </a:lnTo>
                <a:lnTo>
                  <a:pt x="406400" y="419100"/>
                </a:lnTo>
                <a:lnTo>
                  <a:pt x="419100" y="406400"/>
                </a:lnTo>
                <a:lnTo>
                  <a:pt x="431800" y="406400"/>
                </a:lnTo>
                <a:lnTo>
                  <a:pt x="444500" y="419100"/>
                </a:lnTo>
                <a:lnTo>
                  <a:pt x="457200" y="419100"/>
                </a:lnTo>
                <a:lnTo>
                  <a:pt x="469900" y="406400"/>
                </a:lnTo>
                <a:lnTo>
                  <a:pt x="482600" y="406400"/>
                </a:lnTo>
                <a:lnTo>
                  <a:pt x="495300" y="406400"/>
                </a:lnTo>
                <a:lnTo>
                  <a:pt x="508000" y="406400"/>
                </a:lnTo>
                <a:lnTo>
                  <a:pt x="533400" y="419100"/>
                </a:lnTo>
                <a:lnTo>
                  <a:pt x="546100" y="419100"/>
                </a:lnTo>
                <a:lnTo>
                  <a:pt x="558800" y="431800"/>
                </a:lnTo>
                <a:lnTo>
                  <a:pt x="571500" y="431800"/>
                </a:lnTo>
                <a:lnTo>
                  <a:pt x="584200" y="431800"/>
                </a:lnTo>
                <a:lnTo>
                  <a:pt x="596900" y="431800"/>
                </a:lnTo>
                <a:lnTo>
                  <a:pt x="609600" y="431800"/>
                </a:lnTo>
                <a:lnTo>
                  <a:pt x="622300" y="431800"/>
                </a:lnTo>
                <a:lnTo>
                  <a:pt x="635000" y="431800"/>
                </a:lnTo>
                <a:lnTo>
                  <a:pt x="635000" y="419100"/>
                </a:lnTo>
                <a:lnTo>
                  <a:pt x="647700" y="406400"/>
                </a:lnTo>
                <a:lnTo>
                  <a:pt x="660400" y="406400"/>
                </a:lnTo>
                <a:lnTo>
                  <a:pt x="673100" y="406400"/>
                </a:lnTo>
                <a:lnTo>
                  <a:pt x="685800" y="393700"/>
                </a:lnTo>
                <a:lnTo>
                  <a:pt x="698500" y="381000"/>
                </a:lnTo>
                <a:lnTo>
                  <a:pt x="711200" y="393700"/>
                </a:lnTo>
                <a:close/>
              </a:path>
            </a:pathLst>
          </a:custGeom>
          <a:solidFill>
            <a:srgbClr val="FF8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23528" y="1268760"/>
            <a:ext cx="3672408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capital</a:t>
            </a:r>
            <a:r>
              <a:rPr lang="cs-CZ" sz="2000" dirty="0" smtClean="0">
                <a:solidFill>
                  <a:schemeClr val="tx1"/>
                </a:solidFill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</a:rPr>
              <a:t>Santander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Oviedo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1988840"/>
            <a:ext cx="3672408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Altamira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arte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rupestre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" name="Zaoblený obdélník 7">
            <a:hlinkClick r:id="rId4"/>
          </p:cNvPr>
          <p:cNvSpPr/>
          <p:nvPr/>
        </p:nvSpPr>
        <p:spPr>
          <a:xfrm>
            <a:off x="4139952" y="1916832"/>
            <a:ext cx="129614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@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23528" y="2780928"/>
            <a:ext cx="3672408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Sidra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asturiana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>
            <a:hlinkClick r:id="rId5"/>
          </p:cNvPr>
          <p:cNvSpPr/>
          <p:nvPr/>
        </p:nvSpPr>
        <p:spPr>
          <a:xfrm>
            <a:off x="4139952" y="2780928"/>
            <a:ext cx="129614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@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23528" y="3645024"/>
            <a:ext cx="3672408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Picos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Europa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2" name="Šipka doleva 11">
            <a:hlinkClick r:id="rId6" action="ppaction://hlinksldjump"/>
          </p:cNvPr>
          <p:cNvSpPr/>
          <p:nvPr/>
        </p:nvSpPr>
        <p:spPr>
          <a:xfrm>
            <a:off x="7668344" y="5517232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16"/>
            <a:ext cx="9144000" cy="687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899592" y="188640"/>
            <a:ext cx="367240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Galicia</a:t>
            </a:r>
            <a:r>
              <a:rPr lang="cs-CZ" sz="2400" b="1" dirty="0" smtClean="0">
                <a:solidFill>
                  <a:schemeClr val="tx1"/>
                </a:solidFill>
              </a:rPr>
              <a:t> – </a:t>
            </a:r>
            <a:r>
              <a:rPr lang="cs-CZ" sz="2400" b="1" dirty="0" err="1" smtClean="0">
                <a:solidFill>
                  <a:schemeClr val="tx1"/>
                </a:solidFill>
              </a:rPr>
              <a:t>el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camino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Zaoblený obdélník 3">
            <a:hlinkClick r:id="rId3"/>
          </p:cNvPr>
          <p:cNvSpPr/>
          <p:nvPr/>
        </p:nvSpPr>
        <p:spPr>
          <a:xfrm>
            <a:off x="323528" y="5661248"/>
            <a:ext cx="129614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@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5" name="Šipka doleva 4">
            <a:hlinkClick r:id="rId4" action="ppaction://hlinksldjump"/>
          </p:cNvPr>
          <p:cNvSpPr/>
          <p:nvPr/>
        </p:nvSpPr>
        <p:spPr>
          <a:xfrm>
            <a:off x="323528" y="4509120"/>
            <a:ext cx="1008112" cy="1080120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51520" y="1484784"/>
            <a:ext cx="331236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mariscos</a:t>
            </a:r>
            <a:r>
              <a:rPr lang="cs-CZ" sz="2000" b="1" dirty="0" smtClean="0">
                <a:solidFill>
                  <a:schemeClr val="tx1"/>
                </a:solidFill>
              </a:rPr>
              <a:t> y </a:t>
            </a:r>
            <a:r>
              <a:rPr lang="cs-CZ" sz="2000" b="1" dirty="0" err="1" smtClean="0">
                <a:solidFill>
                  <a:schemeClr val="tx1"/>
                </a:solidFill>
              </a:rPr>
              <a:t>pescados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1520" y="2204864"/>
            <a:ext cx="331236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cabo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Fisterre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51520" y="2924944"/>
            <a:ext cx="331236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A </a:t>
            </a:r>
            <a:r>
              <a:rPr lang="cs-CZ" sz="2000" b="1" dirty="0" err="1" smtClean="0">
                <a:solidFill>
                  <a:schemeClr val="tx1"/>
                </a:solidFill>
              </a:rPr>
              <a:t>Coruňa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51520" y="3645024"/>
            <a:ext cx="331236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véase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Camino</a:t>
            </a:r>
            <a:r>
              <a:rPr lang="cs-CZ" sz="2000" b="1" dirty="0" smtClean="0">
                <a:solidFill>
                  <a:schemeClr val="tx1"/>
                </a:solidFill>
              </a:rPr>
              <a:t> de Santiago – </a:t>
            </a:r>
            <a:r>
              <a:rPr lang="cs-CZ" sz="2000" b="1" dirty="0" err="1" smtClean="0">
                <a:solidFill>
                  <a:schemeClr val="tx1"/>
                </a:solidFill>
              </a:rPr>
              <a:t>presentación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vytvoř odkaz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1" name="Obrázek 10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5491" y="4437112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Volný tvar 11">
            <a:hlinkClick r:id="" action="ppaction://noaction"/>
          </p:cNvPr>
          <p:cNvSpPr/>
          <p:nvPr/>
        </p:nvSpPr>
        <p:spPr>
          <a:xfrm>
            <a:off x="6876256" y="4509120"/>
            <a:ext cx="360040" cy="360040"/>
          </a:xfrm>
          <a:custGeom>
            <a:avLst/>
            <a:gdLst/>
            <a:ahLst/>
            <a:cxnLst/>
            <a:rect l="0" t="0" r="0" b="0"/>
            <a:pathLst>
              <a:path w="1270001" h="1397001">
                <a:moveTo>
                  <a:pt x="508000" y="1206500"/>
                </a:moveTo>
                <a:lnTo>
                  <a:pt x="508000" y="1219200"/>
                </a:lnTo>
                <a:lnTo>
                  <a:pt x="520700" y="1231900"/>
                </a:lnTo>
                <a:lnTo>
                  <a:pt x="520700" y="1244600"/>
                </a:lnTo>
                <a:lnTo>
                  <a:pt x="520700" y="1257300"/>
                </a:lnTo>
                <a:lnTo>
                  <a:pt x="508000" y="1257300"/>
                </a:lnTo>
                <a:lnTo>
                  <a:pt x="508000" y="1270000"/>
                </a:lnTo>
                <a:lnTo>
                  <a:pt x="508000" y="1282700"/>
                </a:lnTo>
                <a:lnTo>
                  <a:pt x="508000" y="1295400"/>
                </a:lnTo>
                <a:lnTo>
                  <a:pt x="520700" y="1308100"/>
                </a:lnTo>
                <a:lnTo>
                  <a:pt x="520700" y="1320800"/>
                </a:lnTo>
                <a:lnTo>
                  <a:pt x="520700" y="1333500"/>
                </a:lnTo>
                <a:lnTo>
                  <a:pt x="533400" y="1346200"/>
                </a:lnTo>
                <a:lnTo>
                  <a:pt x="533400" y="1358900"/>
                </a:lnTo>
                <a:lnTo>
                  <a:pt x="546100" y="1358900"/>
                </a:lnTo>
                <a:lnTo>
                  <a:pt x="558800" y="1358900"/>
                </a:lnTo>
                <a:lnTo>
                  <a:pt x="571500" y="1358900"/>
                </a:lnTo>
                <a:lnTo>
                  <a:pt x="584200" y="1358900"/>
                </a:lnTo>
                <a:lnTo>
                  <a:pt x="596900" y="1346200"/>
                </a:lnTo>
                <a:lnTo>
                  <a:pt x="609600" y="1346200"/>
                </a:lnTo>
                <a:lnTo>
                  <a:pt x="622300" y="1333500"/>
                </a:lnTo>
                <a:lnTo>
                  <a:pt x="635000" y="1333500"/>
                </a:lnTo>
                <a:lnTo>
                  <a:pt x="647700" y="1320800"/>
                </a:lnTo>
                <a:lnTo>
                  <a:pt x="660400" y="1320800"/>
                </a:lnTo>
                <a:lnTo>
                  <a:pt x="673100" y="1320800"/>
                </a:lnTo>
                <a:lnTo>
                  <a:pt x="685800" y="1320800"/>
                </a:lnTo>
                <a:lnTo>
                  <a:pt x="698500" y="1320800"/>
                </a:lnTo>
                <a:lnTo>
                  <a:pt x="711200" y="1320800"/>
                </a:lnTo>
                <a:lnTo>
                  <a:pt x="723900" y="1333500"/>
                </a:lnTo>
                <a:lnTo>
                  <a:pt x="736600" y="1333500"/>
                </a:lnTo>
                <a:lnTo>
                  <a:pt x="749300" y="1346200"/>
                </a:lnTo>
                <a:lnTo>
                  <a:pt x="749300" y="1358900"/>
                </a:lnTo>
                <a:lnTo>
                  <a:pt x="774700" y="1358900"/>
                </a:lnTo>
                <a:lnTo>
                  <a:pt x="787400" y="1358900"/>
                </a:lnTo>
                <a:lnTo>
                  <a:pt x="800100" y="1371600"/>
                </a:lnTo>
                <a:lnTo>
                  <a:pt x="812800" y="1358900"/>
                </a:lnTo>
                <a:lnTo>
                  <a:pt x="825500" y="1358900"/>
                </a:lnTo>
                <a:lnTo>
                  <a:pt x="838200" y="1358900"/>
                </a:lnTo>
                <a:lnTo>
                  <a:pt x="850900" y="1371600"/>
                </a:lnTo>
                <a:lnTo>
                  <a:pt x="863600" y="1384300"/>
                </a:lnTo>
                <a:lnTo>
                  <a:pt x="876300" y="1384300"/>
                </a:lnTo>
                <a:lnTo>
                  <a:pt x="889000" y="1397000"/>
                </a:lnTo>
                <a:lnTo>
                  <a:pt x="901700" y="1384300"/>
                </a:lnTo>
                <a:lnTo>
                  <a:pt x="914400" y="1384300"/>
                </a:lnTo>
                <a:lnTo>
                  <a:pt x="927100" y="1371600"/>
                </a:lnTo>
                <a:lnTo>
                  <a:pt x="939800" y="1371600"/>
                </a:lnTo>
                <a:lnTo>
                  <a:pt x="952500" y="1371600"/>
                </a:lnTo>
                <a:lnTo>
                  <a:pt x="952500" y="1358900"/>
                </a:lnTo>
                <a:lnTo>
                  <a:pt x="965200" y="1358900"/>
                </a:lnTo>
                <a:lnTo>
                  <a:pt x="977900" y="1346200"/>
                </a:lnTo>
                <a:lnTo>
                  <a:pt x="990600" y="1333500"/>
                </a:lnTo>
                <a:lnTo>
                  <a:pt x="1003300" y="1333500"/>
                </a:lnTo>
                <a:lnTo>
                  <a:pt x="1016000" y="1333500"/>
                </a:lnTo>
                <a:lnTo>
                  <a:pt x="1028700" y="1333500"/>
                </a:lnTo>
                <a:lnTo>
                  <a:pt x="1041400" y="1333500"/>
                </a:lnTo>
                <a:lnTo>
                  <a:pt x="1066800" y="1333500"/>
                </a:lnTo>
                <a:lnTo>
                  <a:pt x="1079500" y="1320800"/>
                </a:lnTo>
                <a:lnTo>
                  <a:pt x="1092200" y="1320800"/>
                </a:lnTo>
                <a:lnTo>
                  <a:pt x="1104900" y="1320800"/>
                </a:lnTo>
                <a:lnTo>
                  <a:pt x="1117600" y="1308100"/>
                </a:lnTo>
                <a:lnTo>
                  <a:pt x="1130300" y="1308100"/>
                </a:lnTo>
                <a:lnTo>
                  <a:pt x="1143000" y="1295400"/>
                </a:lnTo>
                <a:lnTo>
                  <a:pt x="1143000" y="1282700"/>
                </a:lnTo>
                <a:lnTo>
                  <a:pt x="1130300" y="1282700"/>
                </a:lnTo>
                <a:lnTo>
                  <a:pt x="1143000" y="1270000"/>
                </a:lnTo>
                <a:lnTo>
                  <a:pt x="1143000" y="1257300"/>
                </a:lnTo>
                <a:lnTo>
                  <a:pt x="1130300" y="1244600"/>
                </a:lnTo>
                <a:lnTo>
                  <a:pt x="1130300" y="1231900"/>
                </a:lnTo>
                <a:lnTo>
                  <a:pt x="1117600" y="1219200"/>
                </a:lnTo>
                <a:lnTo>
                  <a:pt x="1117600" y="1206500"/>
                </a:lnTo>
                <a:lnTo>
                  <a:pt x="1117600" y="1193800"/>
                </a:lnTo>
                <a:lnTo>
                  <a:pt x="1130300" y="1181100"/>
                </a:lnTo>
                <a:lnTo>
                  <a:pt x="1130300" y="1168400"/>
                </a:lnTo>
                <a:lnTo>
                  <a:pt x="1143000" y="1168400"/>
                </a:lnTo>
                <a:lnTo>
                  <a:pt x="1143000" y="1143000"/>
                </a:lnTo>
                <a:lnTo>
                  <a:pt x="1143000" y="1130300"/>
                </a:lnTo>
                <a:lnTo>
                  <a:pt x="1143000" y="1130300"/>
                </a:lnTo>
                <a:lnTo>
                  <a:pt x="1143000" y="1117600"/>
                </a:lnTo>
                <a:lnTo>
                  <a:pt x="1143000" y="1104900"/>
                </a:lnTo>
                <a:lnTo>
                  <a:pt x="1155700" y="1104900"/>
                </a:lnTo>
                <a:lnTo>
                  <a:pt x="1168400" y="1104900"/>
                </a:lnTo>
                <a:lnTo>
                  <a:pt x="1181100" y="1117600"/>
                </a:lnTo>
                <a:lnTo>
                  <a:pt x="1193800" y="1117600"/>
                </a:lnTo>
                <a:lnTo>
                  <a:pt x="1206500" y="1117600"/>
                </a:lnTo>
                <a:lnTo>
                  <a:pt x="1219200" y="1104900"/>
                </a:lnTo>
                <a:lnTo>
                  <a:pt x="1231900" y="1104900"/>
                </a:lnTo>
                <a:lnTo>
                  <a:pt x="1244600" y="1092200"/>
                </a:lnTo>
                <a:lnTo>
                  <a:pt x="1244600" y="1079500"/>
                </a:lnTo>
                <a:lnTo>
                  <a:pt x="1257300" y="1066800"/>
                </a:lnTo>
                <a:lnTo>
                  <a:pt x="1257300" y="1054100"/>
                </a:lnTo>
                <a:lnTo>
                  <a:pt x="1270000" y="1041400"/>
                </a:lnTo>
                <a:lnTo>
                  <a:pt x="1270000" y="1028700"/>
                </a:lnTo>
                <a:lnTo>
                  <a:pt x="1270000" y="1016000"/>
                </a:lnTo>
                <a:lnTo>
                  <a:pt x="1270000" y="1003300"/>
                </a:lnTo>
                <a:lnTo>
                  <a:pt x="1257300" y="990600"/>
                </a:lnTo>
                <a:lnTo>
                  <a:pt x="1244600" y="977900"/>
                </a:lnTo>
                <a:lnTo>
                  <a:pt x="1244600" y="965200"/>
                </a:lnTo>
                <a:lnTo>
                  <a:pt x="1231900" y="952500"/>
                </a:lnTo>
                <a:lnTo>
                  <a:pt x="1231900" y="939800"/>
                </a:lnTo>
                <a:lnTo>
                  <a:pt x="1231900" y="927100"/>
                </a:lnTo>
                <a:lnTo>
                  <a:pt x="1219200" y="927100"/>
                </a:lnTo>
                <a:lnTo>
                  <a:pt x="1206500" y="914400"/>
                </a:lnTo>
                <a:lnTo>
                  <a:pt x="1193800" y="901700"/>
                </a:lnTo>
                <a:lnTo>
                  <a:pt x="1181100" y="889000"/>
                </a:lnTo>
                <a:lnTo>
                  <a:pt x="1168400" y="889000"/>
                </a:lnTo>
                <a:lnTo>
                  <a:pt x="1168400" y="876300"/>
                </a:lnTo>
                <a:lnTo>
                  <a:pt x="1155700" y="850900"/>
                </a:lnTo>
                <a:lnTo>
                  <a:pt x="1155700" y="863600"/>
                </a:lnTo>
                <a:lnTo>
                  <a:pt x="1143000" y="863600"/>
                </a:lnTo>
                <a:lnTo>
                  <a:pt x="1130300" y="850900"/>
                </a:lnTo>
                <a:lnTo>
                  <a:pt x="1117600" y="850900"/>
                </a:lnTo>
                <a:lnTo>
                  <a:pt x="1117600" y="838200"/>
                </a:lnTo>
                <a:lnTo>
                  <a:pt x="1117600" y="825500"/>
                </a:lnTo>
                <a:lnTo>
                  <a:pt x="1117600" y="812800"/>
                </a:lnTo>
                <a:lnTo>
                  <a:pt x="1117600" y="800100"/>
                </a:lnTo>
                <a:lnTo>
                  <a:pt x="1117600" y="787400"/>
                </a:lnTo>
                <a:lnTo>
                  <a:pt x="1117600" y="774700"/>
                </a:lnTo>
                <a:lnTo>
                  <a:pt x="1117600" y="762000"/>
                </a:lnTo>
                <a:lnTo>
                  <a:pt x="1117600" y="749300"/>
                </a:lnTo>
                <a:lnTo>
                  <a:pt x="1130300" y="749300"/>
                </a:lnTo>
                <a:lnTo>
                  <a:pt x="1143000" y="749300"/>
                </a:lnTo>
                <a:lnTo>
                  <a:pt x="1155700" y="749300"/>
                </a:lnTo>
                <a:lnTo>
                  <a:pt x="1168400" y="736600"/>
                </a:lnTo>
                <a:lnTo>
                  <a:pt x="1181100" y="736600"/>
                </a:lnTo>
                <a:lnTo>
                  <a:pt x="1193800" y="723900"/>
                </a:lnTo>
                <a:lnTo>
                  <a:pt x="1206500" y="723900"/>
                </a:lnTo>
                <a:lnTo>
                  <a:pt x="1219200" y="711200"/>
                </a:lnTo>
                <a:lnTo>
                  <a:pt x="1231900" y="711200"/>
                </a:lnTo>
                <a:lnTo>
                  <a:pt x="1231900" y="698500"/>
                </a:lnTo>
                <a:lnTo>
                  <a:pt x="1231900" y="685800"/>
                </a:lnTo>
                <a:lnTo>
                  <a:pt x="1231900" y="673100"/>
                </a:lnTo>
                <a:lnTo>
                  <a:pt x="1231900" y="660400"/>
                </a:lnTo>
                <a:lnTo>
                  <a:pt x="1231900" y="647700"/>
                </a:lnTo>
                <a:lnTo>
                  <a:pt x="1231900" y="635000"/>
                </a:lnTo>
                <a:lnTo>
                  <a:pt x="1231900" y="622300"/>
                </a:lnTo>
                <a:lnTo>
                  <a:pt x="1244600" y="609600"/>
                </a:lnTo>
                <a:lnTo>
                  <a:pt x="1257300" y="609600"/>
                </a:lnTo>
                <a:lnTo>
                  <a:pt x="1257300" y="596900"/>
                </a:lnTo>
                <a:lnTo>
                  <a:pt x="1270000" y="584200"/>
                </a:lnTo>
                <a:lnTo>
                  <a:pt x="1270000" y="571500"/>
                </a:lnTo>
                <a:lnTo>
                  <a:pt x="1257300" y="558800"/>
                </a:lnTo>
                <a:lnTo>
                  <a:pt x="1244600" y="546100"/>
                </a:lnTo>
                <a:lnTo>
                  <a:pt x="1231900" y="546100"/>
                </a:lnTo>
                <a:lnTo>
                  <a:pt x="1231900" y="533400"/>
                </a:lnTo>
                <a:lnTo>
                  <a:pt x="1219200" y="520700"/>
                </a:lnTo>
                <a:lnTo>
                  <a:pt x="1206500" y="520700"/>
                </a:lnTo>
                <a:lnTo>
                  <a:pt x="1193800" y="520700"/>
                </a:lnTo>
                <a:lnTo>
                  <a:pt x="1193800" y="508000"/>
                </a:lnTo>
                <a:lnTo>
                  <a:pt x="1193800" y="495300"/>
                </a:lnTo>
                <a:lnTo>
                  <a:pt x="1193800" y="482600"/>
                </a:lnTo>
                <a:lnTo>
                  <a:pt x="1206500" y="469900"/>
                </a:lnTo>
                <a:lnTo>
                  <a:pt x="1206500" y="457200"/>
                </a:lnTo>
                <a:lnTo>
                  <a:pt x="1206500" y="444500"/>
                </a:lnTo>
                <a:lnTo>
                  <a:pt x="1206500" y="431800"/>
                </a:lnTo>
                <a:lnTo>
                  <a:pt x="1206500" y="419100"/>
                </a:lnTo>
                <a:lnTo>
                  <a:pt x="1193800" y="406400"/>
                </a:lnTo>
                <a:lnTo>
                  <a:pt x="1181100" y="393700"/>
                </a:lnTo>
                <a:lnTo>
                  <a:pt x="1168400" y="381000"/>
                </a:lnTo>
                <a:lnTo>
                  <a:pt x="1168400" y="368300"/>
                </a:lnTo>
                <a:lnTo>
                  <a:pt x="1168400" y="355600"/>
                </a:lnTo>
                <a:lnTo>
                  <a:pt x="1168400" y="342900"/>
                </a:lnTo>
                <a:lnTo>
                  <a:pt x="1168400" y="330200"/>
                </a:lnTo>
                <a:lnTo>
                  <a:pt x="1155700" y="317500"/>
                </a:lnTo>
                <a:lnTo>
                  <a:pt x="1155700" y="304800"/>
                </a:lnTo>
                <a:lnTo>
                  <a:pt x="1155700" y="292100"/>
                </a:lnTo>
                <a:lnTo>
                  <a:pt x="1155700" y="279400"/>
                </a:lnTo>
                <a:lnTo>
                  <a:pt x="1143000" y="266700"/>
                </a:lnTo>
                <a:lnTo>
                  <a:pt x="1130300" y="254000"/>
                </a:lnTo>
                <a:lnTo>
                  <a:pt x="1130300" y="241300"/>
                </a:lnTo>
                <a:lnTo>
                  <a:pt x="1130300" y="228600"/>
                </a:lnTo>
                <a:lnTo>
                  <a:pt x="1130300" y="215900"/>
                </a:lnTo>
                <a:lnTo>
                  <a:pt x="1130300" y="203200"/>
                </a:lnTo>
                <a:lnTo>
                  <a:pt x="1130300" y="190500"/>
                </a:lnTo>
                <a:lnTo>
                  <a:pt x="1130300" y="177800"/>
                </a:lnTo>
                <a:lnTo>
                  <a:pt x="1130300" y="165100"/>
                </a:lnTo>
                <a:lnTo>
                  <a:pt x="1130300" y="152400"/>
                </a:lnTo>
                <a:lnTo>
                  <a:pt x="1130300" y="139700"/>
                </a:lnTo>
                <a:lnTo>
                  <a:pt x="1130300" y="127000"/>
                </a:lnTo>
                <a:lnTo>
                  <a:pt x="1130300" y="114300"/>
                </a:lnTo>
                <a:lnTo>
                  <a:pt x="1117600" y="114300"/>
                </a:lnTo>
                <a:lnTo>
                  <a:pt x="1104900" y="114300"/>
                </a:lnTo>
                <a:lnTo>
                  <a:pt x="1092200" y="101600"/>
                </a:lnTo>
                <a:lnTo>
                  <a:pt x="1079500" y="101600"/>
                </a:lnTo>
                <a:lnTo>
                  <a:pt x="1066800" y="101600"/>
                </a:lnTo>
                <a:lnTo>
                  <a:pt x="1066800" y="88900"/>
                </a:lnTo>
                <a:lnTo>
                  <a:pt x="1041400" y="76200"/>
                </a:lnTo>
                <a:lnTo>
                  <a:pt x="1028700" y="76200"/>
                </a:lnTo>
                <a:lnTo>
                  <a:pt x="1016000" y="63500"/>
                </a:lnTo>
                <a:lnTo>
                  <a:pt x="1003300" y="50800"/>
                </a:lnTo>
                <a:lnTo>
                  <a:pt x="990600" y="50800"/>
                </a:lnTo>
                <a:lnTo>
                  <a:pt x="977900" y="38100"/>
                </a:lnTo>
                <a:lnTo>
                  <a:pt x="965200" y="38100"/>
                </a:lnTo>
                <a:lnTo>
                  <a:pt x="952500" y="38100"/>
                </a:lnTo>
                <a:lnTo>
                  <a:pt x="939800" y="38100"/>
                </a:lnTo>
                <a:lnTo>
                  <a:pt x="927100" y="50800"/>
                </a:lnTo>
                <a:lnTo>
                  <a:pt x="927100" y="38100"/>
                </a:lnTo>
                <a:lnTo>
                  <a:pt x="927100" y="25400"/>
                </a:lnTo>
                <a:lnTo>
                  <a:pt x="914400" y="12700"/>
                </a:lnTo>
                <a:lnTo>
                  <a:pt x="901700" y="25400"/>
                </a:lnTo>
                <a:lnTo>
                  <a:pt x="889000" y="25400"/>
                </a:lnTo>
                <a:lnTo>
                  <a:pt x="876300" y="38100"/>
                </a:lnTo>
                <a:lnTo>
                  <a:pt x="863600" y="38100"/>
                </a:lnTo>
                <a:lnTo>
                  <a:pt x="850900" y="38100"/>
                </a:lnTo>
                <a:lnTo>
                  <a:pt x="850900" y="25400"/>
                </a:lnTo>
                <a:lnTo>
                  <a:pt x="850900" y="12700"/>
                </a:lnTo>
                <a:lnTo>
                  <a:pt x="850900" y="0"/>
                </a:lnTo>
                <a:lnTo>
                  <a:pt x="838200" y="0"/>
                </a:lnTo>
                <a:lnTo>
                  <a:pt x="825500" y="0"/>
                </a:lnTo>
                <a:lnTo>
                  <a:pt x="825500" y="12700"/>
                </a:lnTo>
                <a:lnTo>
                  <a:pt x="812800" y="12700"/>
                </a:lnTo>
                <a:lnTo>
                  <a:pt x="812800" y="25400"/>
                </a:lnTo>
                <a:lnTo>
                  <a:pt x="800100" y="38100"/>
                </a:lnTo>
                <a:lnTo>
                  <a:pt x="787400" y="50800"/>
                </a:lnTo>
                <a:lnTo>
                  <a:pt x="774700" y="38100"/>
                </a:lnTo>
                <a:lnTo>
                  <a:pt x="749300" y="25400"/>
                </a:lnTo>
                <a:lnTo>
                  <a:pt x="736600" y="25400"/>
                </a:lnTo>
                <a:lnTo>
                  <a:pt x="723900" y="25400"/>
                </a:lnTo>
                <a:lnTo>
                  <a:pt x="711200" y="25400"/>
                </a:lnTo>
                <a:lnTo>
                  <a:pt x="711200" y="38100"/>
                </a:lnTo>
                <a:lnTo>
                  <a:pt x="698500" y="50800"/>
                </a:lnTo>
                <a:lnTo>
                  <a:pt x="685800" y="50800"/>
                </a:lnTo>
                <a:lnTo>
                  <a:pt x="673100" y="50800"/>
                </a:lnTo>
                <a:lnTo>
                  <a:pt x="660400" y="38100"/>
                </a:lnTo>
                <a:lnTo>
                  <a:pt x="647700" y="38100"/>
                </a:lnTo>
                <a:lnTo>
                  <a:pt x="635000" y="38100"/>
                </a:lnTo>
                <a:lnTo>
                  <a:pt x="635000" y="50800"/>
                </a:lnTo>
                <a:lnTo>
                  <a:pt x="635000" y="63500"/>
                </a:lnTo>
                <a:lnTo>
                  <a:pt x="622300" y="63500"/>
                </a:lnTo>
                <a:lnTo>
                  <a:pt x="622300" y="76200"/>
                </a:lnTo>
                <a:lnTo>
                  <a:pt x="609600" y="88900"/>
                </a:lnTo>
                <a:lnTo>
                  <a:pt x="609600" y="101600"/>
                </a:lnTo>
                <a:lnTo>
                  <a:pt x="609600" y="114300"/>
                </a:lnTo>
                <a:lnTo>
                  <a:pt x="596900" y="114300"/>
                </a:lnTo>
                <a:lnTo>
                  <a:pt x="596900" y="127000"/>
                </a:lnTo>
                <a:lnTo>
                  <a:pt x="584200" y="114300"/>
                </a:lnTo>
                <a:lnTo>
                  <a:pt x="571500" y="114300"/>
                </a:lnTo>
                <a:lnTo>
                  <a:pt x="558800" y="127000"/>
                </a:lnTo>
                <a:lnTo>
                  <a:pt x="546100" y="127000"/>
                </a:lnTo>
                <a:lnTo>
                  <a:pt x="533400" y="127000"/>
                </a:lnTo>
                <a:lnTo>
                  <a:pt x="520700" y="127000"/>
                </a:lnTo>
                <a:lnTo>
                  <a:pt x="520700" y="139700"/>
                </a:lnTo>
                <a:lnTo>
                  <a:pt x="508000" y="139700"/>
                </a:lnTo>
                <a:lnTo>
                  <a:pt x="508000" y="152400"/>
                </a:lnTo>
                <a:lnTo>
                  <a:pt x="508000" y="165100"/>
                </a:lnTo>
                <a:lnTo>
                  <a:pt x="520700" y="177800"/>
                </a:lnTo>
                <a:lnTo>
                  <a:pt x="533400" y="177800"/>
                </a:lnTo>
                <a:lnTo>
                  <a:pt x="546100" y="190500"/>
                </a:lnTo>
                <a:lnTo>
                  <a:pt x="546100" y="203200"/>
                </a:lnTo>
                <a:lnTo>
                  <a:pt x="546100" y="215900"/>
                </a:lnTo>
                <a:lnTo>
                  <a:pt x="533400" y="215900"/>
                </a:lnTo>
                <a:lnTo>
                  <a:pt x="533400" y="228600"/>
                </a:lnTo>
                <a:lnTo>
                  <a:pt x="520700" y="241300"/>
                </a:lnTo>
                <a:lnTo>
                  <a:pt x="508000" y="241300"/>
                </a:lnTo>
                <a:lnTo>
                  <a:pt x="495300" y="254000"/>
                </a:lnTo>
                <a:lnTo>
                  <a:pt x="482600" y="254000"/>
                </a:lnTo>
                <a:lnTo>
                  <a:pt x="457200" y="254000"/>
                </a:lnTo>
                <a:lnTo>
                  <a:pt x="444500" y="254000"/>
                </a:lnTo>
                <a:lnTo>
                  <a:pt x="444500" y="266700"/>
                </a:lnTo>
                <a:lnTo>
                  <a:pt x="431800" y="279400"/>
                </a:lnTo>
                <a:lnTo>
                  <a:pt x="419100" y="279400"/>
                </a:lnTo>
                <a:lnTo>
                  <a:pt x="406400" y="279400"/>
                </a:lnTo>
                <a:lnTo>
                  <a:pt x="393700" y="279400"/>
                </a:lnTo>
                <a:lnTo>
                  <a:pt x="381000" y="266700"/>
                </a:lnTo>
                <a:lnTo>
                  <a:pt x="368300" y="292100"/>
                </a:lnTo>
                <a:lnTo>
                  <a:pt x="355600" y="292100"/>
                </a:lnTo>
                <a:lnTo>
                  <a:pt x="355600" y="304800"/>
                </a:lnTo>
                <a:lnTo>
                  <a:pt x="342900" y="304800"/>
                </a:lnTo>
                <a:lnTo>
                  <a:pt x="342900" y="292100"/>
                </a:lnTo>
                <a:lnTo>
                  <a:pt x="330200" y="266700"/>
                </a:lnTo>
                <a:lnTo>
                  <a:pt x="330200" y="279400"/>
                </a:lnTo>
                <a:lnTo>
                  <a:pt x="317500" y="279400"/>
                </a:lnTo>
                <a:lnTo>
                  <a:pt x="304800" y="279400"/>
                </a:lnTo>
                <a:lnTo>
                  <a:pt x="292100" y="279400"/>
                </a:lnTo>
                <a:lnTo>
                  <a:pt x="279400" y="279400"/>
                </a:lnTo>
                <a:lnTo>
                  <a:pt x="279400" y="292100"/>
                </a:lnTo>
                <a:lnTo>
                  <a:pt x="279400" y="304800"/>
                </a:lnTo>
                <a:lnTo>
                  <a:pt x="266700" y="304800"/>
                </a:lnTo>
                <a:lnTo>
                  <a:pt x="266700" y="317500"/>
                </a:lnTo>
                <a:lnTo>
                  <a:pt x="254000" y="317500"/>
                </a:lnTo>
                <a:lnTo>
                  <a:pt x="241300" y="317500"/>
                </a:lnTo>
                <a:lnTo>
                  <a:pt x="228600" y="317500"/>
                </a:lnTo>
                <a:lnTo>
                  <a:pt x="215900" y="317500"/>
                </a:lnTo>
                <a:lnTo>
                  <a:pt x="203200" y="317500"/>
                </a:lnTo>
                <a:lnTo>
                  <a:pt x="190500" y="317500"/>
                </a:lnTo>
                <a:lnTo>
                  <a:pt x="165100" y="317500"/>
                </a:lnTo>
                <a:lnTo>
                  <a:pt x="165100" y="330200"/>
                </a:lnTo>
                <a:lnTo>
                  <a:pt x="165100" y="342900"/>
                </a:lnTo>
                <a:lnTo>
                  <a:pt x="152400" y="342900"/>
                </a:lnTo>
                <a:lnTo>
                  <a:pt x="152400" y="355600"/>
                </a:lnTo>
                <a:lnTo>
                  <a:pt x="139700" y="368300"/>
                </a:lnTo>
                <a:lnTo>
                  <a:pt x="127000" y="368300"/>
                </a:lnTo>
                <a:lnTo>
                  <a:pt x="114300" y="368300"/>
                </a:lnTo>
                <a:lnTo>
                  <a:pt x="101600" y="368300"/>
                </a:lnTo>
                <a:lnTo>
                  <a:pt x="114300" y="381000"/>
                </a:lnTo>
                <a:lnTo>
                  <a:pt x="101600" y="381000"/>
                </a:lnTo>
                <a:lnTo>
                  <a:pt x="101600" y="393700"/>
                </a:lnTo>
                <a:lnTo>
                  <a:pt x="88900" y="406400"/>
                </a:lnTo>
                <a:lnTo>
                  <a:pt x="76200" y="393700"/>
                </a:lnTo>
                <a:lnTo>
                  <a:pt x="63500" y="393700"/>
                </a:lnTo>
                <a:lnTo>
                  <a:pt x="50800" y="393700"/>
                </a:lnTo>
                <a:lnTo>
                  <a:pt x="38100" y="406400"/>
                </a:lnTo>
                <a:lnTo>
                  <a:pt x="38100" y="419100"/>
                </a:lnTo>
                <a:lnTo>
                  <a:pt x="50800" y="431800"/>
                </a:lnTo>
                <a:lnTo>
                  <a:pt x="50800" y="444500"/>
                </a:lnTo>
                <a:lnTo>
                  <a:pt x="38100" y="444500"/>
                </a:lnTo>
                <a:lnTo>
                  <a:pt x="25400" y="444500"/>
                </a:lnTo>
                <a:lnTo>
                  <a:pt x="12700" y="444500"/>
                </a:lnTo>
                <a:lnTo>
                  <a:pt x="0" y="444500"/>
                </a:lnTo>
                <a:lnTo>
                  <a:pt x="0" y="457200"/>
                </a:lnTo>
                <a:lnTo>
                  <a:pt x="0" y="469900"/>
                </a:lnTo>
                <a:lnTo>
                  <a:pt x="0" y="482600"/>
                </a:lnTo>
                <a:lnTo>
                  <a:pt x="0" y="495300"/>
                </a:lnTo>
                <a:lnTo>
                  <a:pt x="0" y="508000"/>
                </a:lnTo>
                <a:lnTo>
                  <a:pt x="0" y="520700"/>
                </a:lnTo>
                <a:lnTo>
                  <a:pt x="12700" y="533400"/>
                </a:lnTo>
                <a:lnTo>
                  <a:pt x="25400" y="533400"/>
                </a:lnTo>
                <a:lnTo>
                  <a:pt x="38100" y="533400"/>
                </a:lnTo>
                <a:lnTo>
                  <a:pt x="50800" y="533400"/>
                </a:lnTo>
                <a:lnTo>
                  <a:pt x="63500" y="533400"/>
                </a:lnTo>
                <a:lnTo>
                  <a:pt x="76200" y="546100"/>
                </a:lnTo>
                <a:lnTo>
                  <a:pt x="88900" y="558800"/>
                </a:lnTo>
                <a:lnTo>
                  <a:pt x="88900" y="584200"/>
                </a:lnTo>
                <a:lnTo>
                  <a:pt x="88900" y="596900"/>
                </a:lnTo>
                <a:lnTo>
                  <a:pt x="88900" y="609600"/>
                </a:lnTo>
                <a:lnTo>
                  <a:pt x="101600" y="622300"/>
                </a:lnTo>
                <a:lnTo>
                  <a:pt x="101600" y="635000"/>
                </a:lnTo>
                <a:lnTo>
                  <a:pt x="101600" y="647700"/>
                </a:lnTo>
                <a:lnTo>
                  <a:pt x="101600" y="660400"/>
                </a:lnTo>
                <a:lnTo>
                  <a:pt x="114300" y="660400"/>
                </a:lnTo>
                <a:lnTo>
                  <a:pt x="127000" y="660400"/>
                </a:lnTo>
                <a:lnTo>
                  <a:pt x="139700" y="660400"/>
                </a:lnTo>
                <a:lnTo>
                  <a:pt x="152400" y="660400"/>
                </a:lnTo>
                <a:lnTo>
                  <a:pt x="165100" y="660400"/>
                </a:lnTo>
                <a:lnTo>
                  <a:pt x="165100" y="673100"/>
                </a:lnTo>
                <a:lnTo>
                  <a:pt x="152400" y="673100"/>
                </a:lnTo>
                <a:lnTo>
                  <a:pt x="152400" y="685800"/>
                </a:lnTo>
                <a:lnTo>
                  <a:pt x="139700" y="685800"/>
                </a:lnTo>
                <a:lnTo>
                  <a:pt x="127000" y="685800"/>
                </a:lnTo>
                <a:lnTo>
                  <a:pt x="114300" y="685800"/>
                </a:lnTo>
                <a:lnTo>
                  <a:pt x="101600" y="698500"/>
                </a:lnTo>
                <a:lnTo>
                  <a:pt x="88900" y="711200"/>
                </a:lnTo>
                <a:lnTo>
                  <a:pt x="88900" y="723900"/>
                </a:lnTo>
                <a:lnTo>
                  <a:pt x="88900" y="736600"/>
                </a:lnTo>
                <a:lnTo>
                  <a:pt x="88900" y="749300"/>
                </a:lnTo>
                <a:lnTo>
                  <a:pt x="101600" y="762000"/>
                </a:lnTo>
                <a:lnTo>
                  <a:pt x="88900" y="762000"/>
                </a:lnTo>
                <a:lnTo>
                  <a:pt x="88900" y="774700"/>
                </a:lnTo>
                <a:lnTo>
                  <a:pt x="88900" y="787400"/>
                </a:lnTo>
                <a:lnTo>
                  <a:pt x="101600" y="800100"/>
                </a:lnTo>
                <a:lnTo>
                  <a:pt x="114300" y="800100"/>
                </a:lnTo>
                <a:lnTo>
                  <a:pt x="127000" y="800100"/>
                </a:lnTo>
                <a:lnTo>
                  <a:pt x="139700" y="800100"/>
                </a:lnTo>
                <a:lnTo>
                  <a:pt x="152400" y="787400"/>
                </a:lnTo>
                <a:lnTo>
                  <a:pt x="165100" y="774700"/>
                </a:lnTo>
                <a:lnTo>
                  <a:pt x="190500" y="762000"/>
                </a:lnTo>
                <a:lnTo>
                  <a:pt x="203200" y="762000"/>
                </a:lnTo>
                <a:lnTo>
                  <a:pt x="215900" y="749300"/>
                </a:lnTo>
                <a:lnTo>
                  <a:pt x="228600" y="749300"/>
                </a:lnTo>
                <a:lnTo>
                  <a:pt x="228600" y="762000"/>
                </a:lnTo>
                <a:lnTo>
                  <a:pt x="228600" y="774700"/>
                </a:lnTo>
                <a:lnTo>
                  <a:pt x="241300" y="787400"/>
                </a:lnTo>
                <a:lnTo>
                  <a:pt x="241300" y="800100"/>
                </a:lnTo>
                <a:lnTo>
                  <a:pt x="241300" y="812800"/>
                </a:lnTo>
                <a:lnTo>
                  <a:pt x="228600" y="812800"/>
                </a:lnTo>
                <a:lnTo>
                  <a:pt x="228600" y="825500"/>
                </a:lnTo>
                <a:lnTo>
                  <a:pt x="215900" y="838200"/>
                </a:lnTo>
                <a:lnTo>
                  <a:pt x="215900" y="850900"/>
                </a:lnTo>
                <a:lnTo>
                  <a:pt x="228600" y="850900"/>
                </a:lnTo>
                <a:lnTo>
                  <a:pt x="241300" y="876300"/>
                </a:lnTo>
                <a:lnTo>
                  <a:pt x="241300" y="889000"/>
                </a:lnTo>
                <a:lnTo>
                  <a:pt x="228600" y="889000"/>
                </a:lnTo>
                <a:lnTo>
                  <a:pt x="228600" y="901700"/>
                </a:lnTo>
                <a:lnTo>
                  <a:pt x="215900" y="901700"/>
                </a:lnTo>
                <a:lnTo>
                  <a:pt x="203200" y="901700"/>
                </a:lnTo>
                <a:lnTo>
                  <a:pt x="190500" y="901700"/>
                </a:lnTo>
                <a:lnTo>
                  <a:pt x="165100" y="901700"/>
                </a:lnTo>
                <a:lnTo>
                  <a:pt x="165100" y="914400"/>
                </a:lnTo>
                <a:lnTo>
                  <a:pt x="165100" y="927100"/>
                </a:lnTo>
                <a:lnTo>
                  <a:pt x="165100" y="939800"/>
                </a:lnTo>
                <a:lnTo>
                  <a:pt x="165100" y="952500"/>
                </a:lnTo>
                <a:lnTo>
                  <a:pt x="177800" y="965200"/>
                </a:lnTo>
                <a:lnTo>
                  <a:pt x="190500" y="965200"/>
                </a:lnTo>
                <a:lnTo>
                  <a:pt x="203200" y="965200"/>
                </a:lnTo>
                <a:lnTo>
                  <a:pt x="215900" y="965200"/>
                </a:lnTo>
                <a:lnTo>
                  <a:pt x="228600" y="977900"/>
                </a:lnTo>
                <a:lnTo>
                  <a:pt x="215900" y="977900"/>
                </a:lnTo>
                <a:lnTo>
                  <a:pt x="215900" y="990600"/>
                </a:lnTo>
                <a:lnTo>
                  <a:pt x="215900" y="1003300"/>
                </a:lnTo>
                <a:lnTo>
                  <a:pt x="228600" y="1016000"/>
                </a:lnTo>
                <a:lnTo>
                  <a:pt x="241300" y="1028700"/>
                </a:lnTo>
                <a:lnTo>
                  <a:pt x="254000" y="1028700"/>
                </a:lnTo>
                <a:lnTo>
                  <a:pt x="266700" y="1028700"/>
                </a:lnTo>
                <a:lnTo>
                  <a:pt x="266700" y="1041400"/>
                </a:lnTo>
                <a:lnTo>
                  <a:pt x="254000" y="1041400"/>
                </a:lnTo>
                <a:lnTo>
                  <a:pt x="254000" y="1054100"/>
                </a:lnTo>
                <a:lnTo>
                  <a:pt x="241300" y="1054100"/>
                </a:lnTo>
                <a:lnTo>
                  <a:pt x="241300" y="1066800"/>
                </a:lnTo>
                <a:lnTo>
                  <a:pt x="228600" y="1079500"/>
                </a:lnTo>
                <a:lnTo>
                  <a:pt x="228600" y="1092200"/>
                </a:lnTo>
                <a:lnTo>
                  <a:pt x="215900" y="1092200"/>
                </a:lnTo>
                <a:lnTo>
                  <a:pt x="215900" y="1104900"/>
                </a:lnTo>
                <a:lnTo>
                  <a:pt x="203200" y="1104900"/>
                </a:lnTo>
                <a:lnTo>
                  <a:pt x="190500" y="1092200"/>
                </a:lnTo>
                <a:lnTo>
                  <a:pt x="165100" y="1092200"/>
                </a:lnTo>
                <a:lnTo>
                  <a:pt x="152400" y="1092200"/>
                </a:lnTo>
                <a:lnTo>
                  <a:pt x="139700" y="1092200"/>
                </a:lnTo>
                <a:lnTo>
                  <a:pt x="127000" y="1092200"/>
                </a:lnTo>
                <a:lnTo>
                  <a:pt x="127000" y="1104900"/>
                </a:lnTo>
                <a:lnTo>
                  <a:pt x="127000" y="1117600"/>
                </a:lnTo>
                <a:lnTo>
                  <a:pt x="139700" y="1130300"/>
                </a:lnTo>
                <a:lnTo>
                  <a:pt x="139700" y="1143000"/>
                </a:lnTo>
                <a:lnTo>
                  <a:pt x="152400" y="1168400"/>
                </a:lnTo>
                <a:lnTo>
                  <a:pt x="152400" y="1181100"/>
                </a:lnTo>
                <a:lnTo>
                  <a:pt x="139700" y="1181100"/>
                </a:lnTo>
                <a:lnTo>
                  <a:pt x="139700" y="1193800"/>
                </a:lnTo>
                <a:lnTo>
                  <a:pt x="127000" y="1193800"/>
                </a:lnTo>
                <a:lnTo>
                  <a:pt x="114300" y="1193800"/>
                </a:lnTo>
                <a:lnTo>
                  <a:pt x="114300" y="1206500"/>
                </a:lnTo>
                <a:lnTo>
                  <a:pt x="127000" y="1219200"/>
                </a:lnTo>
                <a:lnTo>
                  <a:pt x="127000" y="1231900"/>
                </a:lnTo>
                <a:lnTo>
                  <a:pt x="139700" y="1231900"/>
                </a:lnTo>
                <a:lnTo>
                  <a:pt x="139700" y="1244600"/>
                </a:lnTo>
                <a:lnTo>
                  <a:pt x="152400" y="1244600"/>
                </a:lnTo>
                <a:lnTo>
                  <a:pt x="165100" y="1257300"/>
                </a:lnTo>
                <a:lnTo>
                  <a:pt x="177800" y="1270000"/>
                </a:lnTo>
                <a:lnTo>
                  <a:pt x="190500" y="1270000"/>
                </a:lnTo>
                <a:lnTo>
                  <a:pt x="203200" y="1270000"/>
                </a:lnTo>
                <a:lnTo>
                  <a:pt x="203200" y="1257300"/>
                </a:lnTo>
                <a:lnTo>
                  <a:pt x="215900" y="1244600"/>
                </a:lnTo>
                <a:lnTo>
                  <a:pt x="228600" y="1244600"/>
                </a:lnTo>
                <a:lnTo>
                  <a:pt x="241300" y="1244600"/>
                </a:lnTo>
                <a:lnTo>
                  <a:pt x="254000" y="1244600"/>
                </a:lnTo>
                <a:lnTo>
                  <a:pt x="266700" y="1244600"/>
                </a:lnTo>
                <a:lnTo>
                  <a:pt x="279400" y="1244600"/>
                </a:lnTo>
                <a:lnTo>
                  <a:pt x="292100" y="1244600"/>
                </a:lnTo>
                <a:lnTo>
                  <a:pt x="304800" y="1244600"/>
                </a:lnTo>
                <a:lnTo>
                  <a:pt x="317500" y="1244600"/>
                </a:lnTo>
                <a:lnTo>
                  <a:pt x="330200" y="1231900"/>
                </a:lnTo>
                <a:lnTo>
                  <a:pt x="342900" y="1219200"/>
                </a:lnTo>
                <a:lnTo>
                  <a:pt x="355600" y="1219200"/>
                </a:lnTo>
                <a:lnTo>
                  <a:pt x="368300" y="1219200"/>
                </a:lnTo>
                <a:lnTo>
                  <a:pt x="381000" y="1219200"/>
                </a:lnTo>
                <a:lnTo>
                  <a:pt x="393700" y="1231900"/>
                </a:lnTo>
                <a:lnTo>
                  <a:pt x="406400" y="1219200"/>
                </a:lnTo>
                <a:lnTo>
                  <a:pt x="406400" y="1206500"/>
                </a:lnTo>
                <a:lnTo>
                  <a:pt x="419100" y="1206500"/>
                </a:lnTo>
                <a:lnTo>
                  <a:pt x="431800" y="1193800"/>
                </a:lnTo>
                <a:lnTo>
                  <a:pt x="444500" y="1193800"/>
                </a:lnTo>
                <a:lnTo>
                  <a:pt x="457200" y="1193800"/>
                </a:lnTo>
                <a:lnTo>
                  <a:pt x="482600" y="1193800"/>
                </a:lnTo>
                <a:lnTo>
                  <a:pt x="495300" y="1193800"/>
                </a:lnTo>
                <a:lnTo>
                  <a:pt x="508000" y="1206500"/>
                </a:lnTo>
                <a:close/>
              </a:path>
            </a:pathLst>
          </a:custGeom>
          <a:solidFill>
            <a:srgbClr val="0000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4427984" y="1484784"/>
            <a:ext cx="331236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lengua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oficial</a:t>
            </a:r>
            <a:r>
              <a:rPr lang="cs-CZ" sz="2000" b="1" dirty="0" smtClean="0">
                <a:solidFill>
                  <a:schemeClr val="tx1"/>
                </a:solidFill>
              </a:rPr>
              <a:t> – </a:t>
            </a:r>
            <a:r>
              <a:rPr lang="cs-CZ" sz="2000" b="1" dirty="0" err="1" smtClean="0">
                <a:solidFill>
                  <a:schemeClr val="tx1"/>
                </a:solidFill>
              </a:rPr>
              <a:t>gallego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195736" y="188640"/>
            <a:ext cx="367240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Canarias</a:t>
            </a:r>
            <a:r>
              <a:rPr lang="cs-CZ" sz="2400" b="1" dirty="0" smtClean="0">
                <a:solidFill>
                  <a:schemeClr val="tx1"/>
                </a:solidFill>
              </a:rPr>
              <a:t> – </a:t>
            </a:r>
            <a:r>
              <a:rPr lang="cs-CZ" sz="2400" b="1" dirty="0" err="1" smtClean="0">
                <a:solidFill>
                  <a:schemeClr val="tx1"/>
                </a:solidFill>
              </a:rPr>
              <a:t>el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Teide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9" name="Obrázek 8" descr="Ceuta ..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9744" y="4532358"/>
            <a:ext cx="2304256" cy="2325642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251520" y="1340768"/>
            <a:ext cx="66247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Gran </a:t>
            </a:r>
            <a:r>
              <a:rPr lang="cs-CZ" sz="2000" b="1" dirty="0" err="1" smtClean="0">
                <a:solidFill>
                  <a:schemeClr val="tx1"/>
                </a:solidFill>
              </a:rPr>
              <a:t>Canaria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Tenerife</a:t>
            </a:r>
            <a:r>
              <a:rPr lang="cs-CZ" sz="2000" b="1" dirty="0" smtClean="0">
                <a:solidFill>
                  <a:schemeClr val="tx1"/>
                </a:solidFill>
              </a:rPr>
              <a:t>,</a:t>
            </a:r>
            <a:r>
              <a:rPr lang="cs-CZ" sz="2000" b="1" dirty="0" err="1" smtClean="0">
                <a:solidFill>
                  <a:schemeClr val="tx1"/>
                </a:solidFill>
              </a:rPr>
              <a:t>Lanzarote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Fuerteventura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3528" y="3140968"/>
            <a:ext cx="66247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Tenerife</a:t>
            </a:r>
            <a:r>
              <a:rPr lang="cs-CZ" sz="2000" b="1" dirty="0" smtClean="0">
                <a:solidFill>
                  <a:schemeClr val="tx1"/>
                </a:solidFill>
              </a:rPr>
              <a:t> – </a:t>
            </a:r>
            <a:r>
              <a:rPr lang="cs-CZ" sz="2000" b="1" dirty="0" err="1" smtClean="0">
                <a:solidFill>
                  <a:schemeClr val="tx1"/>
                </a:solidFill>
              </a:rPr>
              <a:t>el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vólcano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Pico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Teide</a:t>
            </a:r>
            <a:r>
              <a:rPr lang="cs-CZ" sz="2000" b="1" dirty="0" smtClean="0">
                <a:solidFill>
                  <a:schemeClr val="tx1"/>
                </a:solidFill>
              </a:rPr>
              <a:t> (3718 </a:t>
            </a:r>
            <a:r>
              <a:rPr lang="cs-CZ" sz="2000" b="1" dirty="0" err="1" smtClean="0">
                <a:solidFill>
                  <a:schemeClr val="tx1"/>
                </a:solidFill>
              </a:rPr>
              <a:t>ms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3528" y="4005064"/>
            <a:ext cx="48245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Reservas</a:t>
            </a:r>
            <a:r>
              <a:rPr lang="cs-CZ" sz="2000" b="1" dirty="0" smtClean="0">
                <a:solidFill>
                  <a:schemeClr val="tx1"/>
                </a:solidFill>
              </a:rPr>
              <a:t> y </a:t>
            </a:r>
            <a:r>
              <a:rPr lang="cs-CZ" sz="2000" b="1" dirty="0" err="1" smtClean="0">
                <a:solidFill>
                  <a:schemeClr val="tx1"/>
                </a:solidFill>
              </a:rPr>
              <a:t>parques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naturales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>
            <a:hlinkClick r:id="rId4"/>
          </p:cNvPr>
          <p:cNvSpPr/>
          <p:nvPr/>
        </p:nvSpPr>
        <p:spPr>
          <a:xfrm>
            <a:off x="7164288" y="3140968"/>
            <a:ext cx="86409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@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51520" y="2132856"/>
            <a:ext cx="842493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A 1000 </a:t>
            </a:r>
            <a:r>
              <a:rPr lang="cs-CZ" sz="2000" b="1" dirty="0" err="1" smtClean="0">
                <a:solidFill>
                  <a:schemeClr val="tx1"/>
                </a:solidFill>
              </a:rPr>
              <a:t>kms</a:t>
            </a:r>
            <a:r>
              <a:rPr lang="cs-CZ" sz="2000" b="1" dirty="0" smtClean="0">
                <a:solidFill>
                  <a:schemeClr val="tx1"/>
                </a:solidFill>
              </a:rPr>
              <a:t>. de </a:t>
            </a:r>
            <a:r>
              <a:rPr lang="cs-CZ" sz="2000" b="1" dirty="0" err="1" smtClean="0">
                <a:solidFill>
                  <a:schemeClr val="tx1"/>
                </a:solidFill>
              </a:rPr>
              <a:t>Espaňa</a:t>
            </a:r>
            <a:r>
              <a:rPr lang="cs-CZ" sz="2000" b="1" dirty="0" smtClean="0">
                <a:solidFill>
                  <a:schemeClr val="tx1"/>
                </a:solidFill>
              </a:rPr>
              <a:t>, a 200 </a:t>
            </a:r>
            <a:r>
              <a:rPr lang="cs-CZ" sz="2000" b="1" dirty="0" err="1" smtClean="0">
                <a:solidFill>
                  <a:schemeClr val="tx1"/>
                </a:solidFill>
              </a:rPr>
              <a:t>kms</a:t>
            </a:r>
            <a:r>
              <a:rPr lang="cs-CZ" sz="2000" b="1" dirty="0" smtClean="0">
                <a:solidFill>
                  <a:schemeClr val="tx1"/>
                </a:solidFill>
              </a:rPr>
              <a:t>. de </a:t>
            </a:r>
            <a:r>
              <a:rPr lang="cs-CZ" sz="2000" b="1" dirty="0" err="1" smtClean="0">
                <a:solidFill>
                  <a:schemeClr val="tx1"/>
                </a:solidFill>
              </a:rPr>
              <a:t>África</a:t>
            </a:r>
            <a:r>
              <a:rPr lang="cs-CZ" sz="2000" b="1" dirty="0" smtClean="0">
                <a:solidFill>
                  <a:schemeClr val="tx1"/>
                </a:solidFill>
              </a:rPr>
              <a:t>, temperatura </a:t>
            </a:r>
            <a:r>
              <a:rPr lang="cs-CZ" sz="2000" b="1" dirty="0" err="1" smtClean="0">
                <a:solidFill>
                  <a:schemeClr val="tx1"/>
                </a:solidFill>
              </a:rPr>
              <a:t>estable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durante</a:t>
            </a:r>
            <a:r>
              <a:rPr lang="cs-CZ" sz="2000" b="1" dirty="0" smtClean="0">
                <a:solidFill>
                  <a:schemeClr val="tx1"/>
                </a:solidFill>
              </a:rPr>
              <a:t> todo </a:t>
            </a:r>
            <a:r>
              <a:rPr lang="cs-CZ" sz="2000" b="1" dirty="0" err="1" smtClean="0">
                <a:solidFill>
                  <a:schemeClr val="tx1"/>
                </a:solidFill>
              </a:rPr>
              <a:t>el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aňo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123728" y="1340768"/>
            <a:ext cx="367240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Baleares</a:t>
            </a:r>
            <a:r>
              <a:rPr lang="cs-CZ" sz="2400" b="1" dirty="0" smtClean="0">
                <a:solidFill>
                  <a:schemeClr val="tx1"/>
                </a:solidFill>
              </a:rPr>
              <a:t> - </a:t>
            </a:r>
            <a:r>
              <a:rPr lang="cs-CZ" sz="2400" b="1" dirty="0" err="1" smtClean="0">
                <a:solidFill>
                  <a:schemeClr val="tx1"/>
                </a:solidFill>
              </a:rPr>
              <a:t>Mallorca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251520" y="2852936"/>
            <a:ext cx="66247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Mallorca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Menorca</a:t>
            </a:r>
            <a:r>
              <a:rPr lang="cs-CZ" sz="2000" b="1" dirty="0" smtClean="0">
                <a:solidFill>
                  <a:schemeClr val="tx1"/>
                </a:solidFill>
              </a:rPr>
              <a:t>, Ibiza, </a:t>
            </a:r>
            <a:r>
              <a:rPr lang="cs-CZ" sz="2000" b="1" dirty="0" err="1" smtClean="0">
                <a:solidFill>
                  <a:schemeClr val="tx1"/>
                </a:solidFill>
              </a:rPr>
              <a:t>Formentera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67544" y="4653136"/>
            <a:ext cx="309634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Cuevas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montaňas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67544" y="3861048"/>
            <a:ext cx="273630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clima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mediterráneo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539552" y="5445224"/>
            <a:ext cx="496855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Lugar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exilio</a:t>
            </a:r>
            <a:r>
              <a:rPr lang="cs-CZ" sz="2000" b="1" dirty="0" smtClean="0">
                <a:solidFill>
                  <a:schemeClr val="tx1"/>
                </a:solidFill>
              </a:rPr>
              <a:t> (</a:t>
            </a:r>
            <a:r>
              <a:rPr lang="cs-CZ" sz="2000" b="1" dirty="0" err="1" smtClean="0">
                <a:solidFill>
                  <a:schemeClr val="tx1"/>
                </a:solidFill>
              </a:rPr>
              <a:t>Dalí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Miró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Gaudí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39552" y="6281936"/>
            <a:ext cx="36004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Múseo</a:t>
            </a:r>
            <a:r>
              <a:rPr lang="cs-CZ" sz="2000" b="1" dirty="0" smtClean="0">
                <a:solidFill>
                  <a:schemeClr val="tx1"/>
                </a:solidFill>
              </a:rPr>
              <a:t> de Chopin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File:Interior de las Cuevas del Dra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  <p:sp>
        <p:nvSpPr>
          <p:cNvPr id="20" name="Zaoblený obdélník 19"/>
          <p:cNvSpPr/>
          <p:nvPr/>
        </p:nvSpPr>
        <p:spPr>
          <a:xfrm>
            <a:off x="323528" y="4725144"/>
            <a:ext cx="66247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Tenerife</a:t>
            </a:r>
            <a:r>
              <a:rPr lang="cs-CZ" sz="2000" b="1" dirty="0" smtClean="0">
                <a:solidFill>
                  <a:schemeClr val="tx1"/>
                </a:solidFill>
              </a:rPr>
              <a:t> – </a:t>
            </a:r>
            <a:r>
              <a:rPr lang="cs-CZ" sz="2000" b="1" dirty="0" err="1" smtClean="0">
                <a:solidFill>
                  <a:schemeClr val="tx1"/>
                </a:solidFill>
              </a:rPr>
              <a:t>carnavales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más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opulentes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Europa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627784" y="188640"/>
            <a:ext cx="316835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Gibraltar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51520" y="1484784"/>
            <a:ext cx="770485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Desde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el</a:t>
            </a:r>
            <a:r>
              <a:rPr lang="cs-CZ" sz="2000" b="1" dirty="0" smtClean="0">
                <a:solidFill>
                  <a:schemeClr val="tx1"/>
                </a:solidFill>
              </a:rPr>
              <a:t> 1713 </a:t>
            </a:r>
            <a:r>
              <a:rPr lang="cs-CZ" sz="2000" b="1" dirty="0" err="1" smtClean="0">
                <a:solidFill>
                  <a:schemeClr val="tx1"/>
                </a:solidFill>
              </a:rPr>
              <a:t>pertenece</a:t>
            </a:r>
            <a:r>
              <a:rPr lang="cs-CZ" sz="2000" b="1" dirty="0" smtClean="0">
                <a:solidFill>
                  <a:schemeClr val="tx1"/>
                </a:solidFill>
              </a:rPr>
              <a:t> a Gran </a:t>
            </a:r>
            <a:r>
              <a:rPr lang="cs-CZ" sz="2000" b="1" dirty="0" err="1" smtClean="0">
                <a:solidFill>
                  <a:schemeClr val="tx1"/>
                </a:solidFill>
              </a:rPr>
              <a:t>Bretaňa</a:t>
            </a:r>
            <a:r>
              <a:rPr lang="cs-CZ" sz="2000" b="1" dirty="0" smtClean="0">
                <a:solidFill>
                  <a:schemeClr val="tx1"/>
                </a:solidFill>
              </a:rPr>
              <a:t>, base </a:t>
            </a:r>
            <a:r>
              <a:rPr lang="cs-CZ" sz="2000" b="1" dirty="0" err="1" smtClean="0">
                <a:solidFill>
                  <a:schemeClr val="tx1"/>
                </a:solidFill>
              </a:rPr>
              <a:t>militar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1520" y="2204864"/>
            <a:ext cx="32403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Peňón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Tariq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ile:Pillars of Hercule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3581400" cy="5705476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251520" y="2996952"/>
            <a:ext cx="32403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Columnas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Hercules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79512" y="3717032"/>
            <a:ext cx="32403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monos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en</a:t>
            </a:r>
            <a:r>
              <a:rPr lang="cs-CZ" sz="2000" b="1" dirty="0" smtClean="0">
                <a:solidFill>
                  <a:schemeClr val="tx1"/>
                </a:solidFill>
              </a:rPr>
              <a:t> las </a:t>
            </a:r>
            <a:r>
              <a:rPr lang="cs-CZ" sz="2000" b="1" dirty="0" err="1" smtClean="0">
                <a:solidFill>
                  <a:schemeClr val="tx1"/>
                </a:solidFill>
              </a:rPr>
              <a:t>calles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627784" y="188640"/>
            <a:ext cx="316835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Ceuta</a:t>
            </a:r>
            <a:r>
              <a:rPr lang="cs-CZ" sz="2400" b="1" dirty="0" smtClean="0">
                <a:solidFill>
                  <a:schemeClr val="tx1"/>
                </a:solidFill>
              </a:rPr>
              <a:t> y </a:t>
            </a:r>
            <a:r>
              <a:rPr lang="cs-CZ" sz="2400" b="1" dirty="0" err="1" smtClean="0">
                <a:solidFill>
                  <a:schemeClr val="tx1"/>
                </a:solidFill>
              </a:rPr>
              <a:t>Melilla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51520" y="1484784"/>
            <a:ext cx="849694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En</a:t>
            </a:r>
            <a:r>
              <a:rPr lang="cs-CZ" sz="2000" b="1" dirty="0" smtClean="0">
                <a:solidFill>
                  <a:schemeClr val="tx1"/>
                </a:solidFill>
              </a:rPr>
              <a:t> la </a:t>
            </a:r>
            <a:r>
              <a:rPr lang="cs-CZ" sz="2000" b="1" dirty="0" err="1" smtClean="0">
                <a:solidFill>
                  <a:schemeClr val="tx1"/>
                </a:solidFill>
              </a:rPr>
              <a:t>costa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marroquí</a:t>
            </a:r>
            <a:r>
              <a:rPr lang="cs-CZ" sz="2000" b="1" dirty="0" smtClean="0">
                <a:solidFill>
                  <a:schemeClr val="tx1"/>
                </a:solidFill>
              </a:rPr>
              <a:t> se </a:t>
            </a:r>
            <a:r>
              <a:rPr lang="cs-CZ" sz="2000" b="1" dirty="0" err="1" smtClean="0">
                <a:solidFill>
                  <a:schemeClr val="tx1"/>
                </a:solidFill>
              </a:rPr>
              <a:t>encuentran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estas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dos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ciudades</a:t>
            </a:r>
            <a:r>
              <a:rPr lang="cs-CZ" sz="2000" b="1" dirty="0" smtClean="0">
                <a:solidFill>
                  <a:schemeClr val="tx1"/>
                </a:solidFill>
              </a:rPr>
              <a:t> - </a:t>
            </a:r>
            <a:r>
              <a:rPr lang="cs-CZ" sz="2000" b="1" dirty="0" err="1" smtClean="0">
                <a:solidFill>
                  <a:schemeClr val="tx1"/>
                </a:solidFill>
              </a:rPr>
              <a:t>énclave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51520" y="2276872"/>
            <a:ext cx="590465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parte de la </a:t>
            </a:r>
            <a:r>
              <a:rPr lang="cs-CZ" sz="2000" b="1" dirty="0" err="1" smtClean="0">
                <a:solidFill>
                  <a:schemeClr val="tx1"/>
                </a:solidFill>
              </a:rPr>
              <a:t>Unión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Europea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África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upload.wikimedia.org/wikipedia/commons/f/f5/Vista_del_pe%C3%B1%C3%B3n_de_Gibraltar_desde_Ceu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564904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34076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  <a:r>
              <a:rPr lang="cs-CZ" i="1" dirty="0" smtClean="0"/>
              <a:t>Las </a:t>
            </a:r>
            <a:r>
              <a:rPr lang="cs-CZ" i="1" dirty="0" err="1" smtClean="0"/>
              <a:t>Regiones</a:t>
            </a:r>
            <a:r>
              <a:rPr lang="cs-CZ" i="1" dirty="0" smtClean="0"/>
              <a:t> de </a:t>
            </a:r>
            <a:r>
              <a:rPr lang="cs-CZ" i="1" dirty="0" err="1" smtClean="0"/>
              <a:t>España</a:t>
            </a:r>
            <a:r>
              <a:rPr lang="cs-CZ" i="1" dirty="0" smtClean="0"/>
              <a:t> </a:t>
            </a:r>
            <a:r>
              <a:rPr lang="cs-CZ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[online]. </a:t>
            </a:r>
            <a:r>
              <a:rPr lang="cs-CZ" dirty="0" smtClean="0"/>
              <a:t>Todo </a:t>
            </a:r>
            <a:r>
              <a:rPr lang="cs-CZ" dirty="0" err="1" smtClean="0"/>
              <a:t>sobre</a:t>
            </a:r>
            <a:r>
              <a:rPr lang="cs-CZ" dirty="0" smtClean="0"/>
              <a:t> </a:t>
            </a:r>
            <a:r>
              <a:rPr lang="cs-CZ" dirty="0" err="1" smtClean="0"/>
              <a:t>España</a:t>
            </a:r>
            <a:r>
              <a:rPr lang="cs-CZ" dirty="0" smtClean="0"/>
              <a:t> 1996-2013 </a:t>
            </a:r>
            <a:r>
              <a:rPr lang="cs-CZ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[cit. 2013-10-14]</a:t>
            </a:r>
            <a:r>
              <a:rPr lang="cs-CZ" i="1" dirty="0" smtClean="0"/>
              <a:t>. </a:t>
            </a:r>
            <a:r>
              <a:rPr lang="cs-CZ" dirty="0" smtClean="0"/>
              <a:t>Dostupný z   WWW:</a:t>
            </a:r>
            <a:endParaRPr lang="cs-CZ" i="1" dirty="0" smtClean="0"/>
          </a:p>
          <a:p>
            <a:r>
              <a:rPr lang="cs-CZ" dirty="0" smtClean="0">
                <a:hlinkClick r:id="rId2"/>
              </a:rPr>
              <a:t>http://www.red2000.com/</a:t>
            </a:r>
            <a:r>
              <a:rPr lang="cs-CZ" dirty="0" err="1" smtClean="0">
                <a:hlinkClick r:id="rId2"/>
              </a:rPr>
              <a:t>spain</a:t>
            </a:r>
            <a:r>
              <a:rPr lang="cs-CZ" dirty="0" smtClean="0">
                <a:hlinkClick r:id="rId2"/>
              </a:rPr>
              <a:t>/region/1index.html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36104" y="249289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[cit. 2013-10-15].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3"/>
              </a:rPr>
              <a:t>http://commons.wikimedia.org/wiki/File:Molinos_de_viento_en_Castilla-La_Mancha.jpg?uselang=cs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flipH="1">
            <a:off x="0" y="3429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64096" y="342900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[cit. 2013-10-08].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4"/>
              </a:rPr>
              <a:t>http://commons.wikimedia.org/wiki/File:ElGastor.JPG?uselang=cs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4149080"/>
            <a:ext cx="77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936104" y="414908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[cit. 2013-10-15].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5"/>
              </a:rPr>
              <a:t>http://commons.wikimedia.org/wiki/File:AltarSagradaFamilia_bymanolomoreno.jpg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5157192"/>
            <a:ext cx="77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971600" y="5085184"/>
            <a:ext cx="7812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[cit. 2013-10-15].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6"/>
              </a:rPr>
              <a:t>http://commons.wikimedia.org/wiki/File:Salvadore_Dali_by_Zbigniew_Kresowaty.jpg?uselang=cs</a:t>
            </a:r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>
            <a:off x="3419872" y="260648"/>
            <a:ext cx="223224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Zdroje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37170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[cit. 2013-10-30].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http://commons.wikimedia.org/wiki/File:Pillars_of_Hercules.svg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3645024"/>
            <a:ext cx="77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836712"/>
            <a:ext cx="77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76470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[cit. 2013-10-30].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3"/>
              </a:rPr>
              <a:t>http://commons.wikimedia.org/wiki/Pelota_vasca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16288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87624" y="1628800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[cit. 2013-10-15].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4"/>
              </a:rPr>
              <a:t>http://commons.wikimedia.org/wiki/File:Interior_de_las_Cuevas_del_Drach.jpg?uselang=cs</a:t>
            </a:r>
            <a:endParaRPr lang="cs-CZ" dirty="0" smtClean="0">
              <a:hlinkClick r:id="rId5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2708920"/>
            <a:ext cx="77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259632" y="2708920"/>
            <a:ext cx="73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[cit. 2013-10-30].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</a:t>
            </a:r>
          </a:p>
          <a:p>
            <a:r>
              <a:rPr lang="cs-CZ" dirty="0" smtClean="0">
                <a:hlinkClick r:id="rId6"/>
              </a:rPr>
              <a:t>http://upload.wikimedia.org/wikipedia/commons/f/f5/Vista</a:t>
            </a:r>
          </a:p>
          <a:p>
            <a:r>
              <a:rPr lang="cs-CZ" dirty="0" smtClean="0">
                <a:hlinkClick r:id="rId6"/>
              </a:rPr>
              <a:t>_</a:t>
            </a:r>
            <a:r>
              <a:rPr lang="cs-CZ" dirty="0" err="1" smtClean="0">
                <a:hlinkClick r:id="rId6"/>
              </a:rPr>
              <a:t>del</a:t>
            </a:r>
            <a:r>
              <a:rPr lang="cs-CZ" dirty="0" smtClean="0">
                <a:hlinkClick r:id="rId6"/>
              </a:rPr>
              <a:t>_</a:t>
            </a:r>
            <a:r>
              <a:rPr lang="cs-CZ" dirty="0" err="1" smtClean="0">
                <a:hlinkClick r:id="rId6"/>
              </a:rPr>
              <a:t>pe</a:t>
            </a:r>
            <a:r>
              <a:rPr lang="cs-CZ" dirty="0" smtClean="0">
                <a:hlinkClick r:id="rId6"/>
              </a:rPr>
              <a:t>%C3%B1%C3%B3n_de_Gibraltar_</a:t>
            </a:r>
            <a:r>
              <a:rPr lang="cs-CZ" dirty="0" err="1" smtClean="0">
                <a:hlinkClick r:id="rId6"/>
              </a:rPr>
              <a:t>desde</a:t>
            </a:r>
            <a:r>
              <a:rPr lang="cs-CZ" dirty="0" smtClean="0">
                <a:hlinkClick r:id="rId6"/>
              </a:rPr>
              <a:t>_</a:t>
            </a:r>
            <a:r>
              <a:rPr lang="cs-CZ" dirty="0" err="1" smtClean="0">
                <a:hlinkClick r:id="rId6"/>
              </a:rPr>
              <a:t>Ceuta.jpg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 2">
            <a:hlinkClick r:id="rId2" action="ppaction://hlinksldjump"/>
          </p:cNvPr>
          <p:cNvSpPr/>
          <p:nvPr/>
        </p:nvSpPr>
        <p:spPr>
          <a:xfrm>
            <a:off x="2919235" y="2698821"/>
            <a:ext cx="635180" cy="679320"/>
          </a:xfrm>
          <a:custGeom>
            <a:avLst/>
            <a:gdLst/>
            <a:ahLst/>
            <a:cxnLst/>
            <a:rect l="0" t="0" r="0" b="0"/>
            <a:pathLst>
              <a:path w="723901" h="736601">
                <a:moveTo>
                  <a:pt x="393700" y="584200"/>
                </a:moveTo>
                <a:lnTo>
                  <a:pt x="406400" y="596900"/>
                </a:lnTo>
                <a:lnTo>
                  <a:pt x="419100" y="596900"/>
                </a:lnTo>
                <a:lnTo>
                  <a:pt x="431800" y="596900"/>
                </a:lnTo>
                <a:lnTo>
                  <a:pt x="444500" y="609600"/>
                </a:lnTo>
                <a:lnTo>
                  <a:pt x="444500" y="622300"/>
                </a:lnTo>
                <a:lnTo>
                  <a:pt x="431800" y="622300"/>
                </a:lnTo>
                <a:lnTo>
                  <a:pt x="431800" y="635000"/>
                </a:lnTo>
                <a:lnTo>
                  <a:pt x="419100" y="647700"/>
                </a:lnTo>
                <a:lnTo>
                  <a:pt x="431800" y="660400"/>
                </a:lnTo>
                <a:lnTo>
                  <a:pt x="444500" y="660400"/>
                </a:lnTo>
                <a:lnTo>
                  <a:pt x="431800" y="673100"/>
                </a:lnTo>
                <a:lnTo>
                  <a:pt x="431800" y="685800"/>
                </a:lnTo>
                <a:lnTo>
                  <a:pt x="431800" y="698500"/>
                </a:lnTo>
                <a:lnTo>
                  <a:pt x="419100" y="711200"/>
                </a:lnTo>
                <a:lnTo>
                  <a:pt x="406400" y="711200"/>
                </a:lnTo>
                <a:lnTo>
                  <a:pt x="393700" y="723900"/>
                </a:lnTo>
                <a:lnTo>
                  <a:pt x="381000" y="736600"/>
                </a:lnTo>
                <a:lnTo>
                  <a:pt x="393700" y="736600"/>
                </a:lnTo>
                <a:lnTo>
                  <a:pt x="406400" y="736600"/>
                </a:lnTo>
                <a:lnTo>
                  <a:pt x="419100" y="736600"/>
                </a:lnTo>
                <a:lnTo>
                  <a:pt x="431800" y="736600"/>
                </a:lnTo>
                <a:lnTo>
                  <a:pt x="444500" y="723900"/>
                </a:lnTo>
                <a:lnTo>
                  <a:pt x="457200" y="723900"/>
                </a:lnTo>
                <a:lnTo>
                  <a:pt x="469900" y="711200"/>
                </a:lnTo>
                <a:lnTo>
                  <a:pt x="482600" y="698500"/>
                </a:lnTo>
                <a:lnTo>
                  <a:pt x="495300" y="698500"/>
                </a:lnTo>
                <a:lnTo>
                  <a:pt x="508000" y="698500"/>
                </a:lnTo>
                <a:lnTo>
                  <a:pt x="508000" y="685800"/>
                </a:lnTo>
                <a:lnTo>
                  <a:pt x="520700" y="673100"/>
                </a:lnTo>
                <a:lnTo>
                  <a:pt x="533400" y="660400"/>
                </a:lnTo>
                <a:lnTo>
                  <a:pt x="546100" y="647700"/>
                </a:lnTo>
                <a:lnTo>
                  <a:pt x="558800" y="647700"/>
                </a:lnTo>
                <a:lnTo>
                  <a:pt x="558800" y="635000"/>
                </a:lnTo>
                <a:lnTo>
                  <a:pt x="571500" y="622300"/>
                </a:lnTo>
                <a:lnTo>
                  <a:pt x="584200" y="622300"/>
                </a:lnTo>
                <a:lnTo>
                  <a:pt x="596900" y="609600"/>
                </a:lnTo>
                <a:lnTo>
                  <a:pt x="609600" y="609600"/>
                </a:lnTo>
                <a:lnTo>
                  <a:pt x="622300" y="609600"/>
                </a:lnTo>
                <a:lnTo>
                  <a:pt x="635000" y="609600"/>
                </a:lnTo>
                <a:lnTo>
                  <a:pt x="647700" y="609600"/>
                </a:lnTo>
                <a:lnTo>
                  <a:pt x="660400" y="609600"/>
                </a:lnTo>
                <a:lnTo>
                  <a:pt x="673100" y="609600"/>
                </a:lnTo>
                <a:lnTo>
                  <a:pt x="685800" y="609600"/>
                </a:lnTo>
                <a:lnTo>
                  <a:pt x="698500" y="609600"/>
                </a:lnTo>
                <a:lnTo>
                  <a:pt x="711200" y="596900"/>
                </a:lnTo>
                <a:lnTo>
                  <a:pt x="723900" y="584200"/>
                </a:lnTo>
                <a:lnTo>
                  <a:pt x="723900" y="571500"/>
                </a:lnTo>
                <a:lnTo>
                  <a:pt x="723900" y="558800"/>
                </a:lnTo>
                <a:lnTo>
                  <a:pt x="711200" y="546100"/>
                </a:lnTo>
                <a:lnTo>
                  <a:pt x="711200" y="558800"/>
                </a:lnTo>
                <a:lnTo>
                  <a:pt x="711200" y="571500"/>
                </a:lnTo>
                <a:lnTo>
                  <a:pt x="711200" y="584200"/>
                </a:lnTo>
                <a:lnTo>
                  <a:pt x="698500" y="596900"/>
                </a:lnTo>
                <a:lnTo>
                  <a:pt x="685800" y="596900"/>
                </a:lnTo>
                <a:lnTo>
                  <a:pt x="685800" y="584200"/>
                </a:lnTo>
                <a:lnTo>
                  <a:pt x="698500" y="584200"/>
                </a:lnTo>
                <a:lnTo>
                  <a:pt x="698500" y="571500"/>
                </a:lnTo>
                <a:lnTo>
                  <a:pt x="698500" y="558800"/>
                </a:lnTo>
                <a:lnTo>
                  <a:pt x="698500" y="546100"/>
                </a:lnTo>
                <a:lnTo>
                  <a:pt x="698500" y="533400"/>
                </a:lnTo>
                <a:lnTo>
                  <a:pt x="685800" y="520700"/>
                </a:lnTo>
                <a:lnTo>
                  <a:pt x="685800" y="508000"/>
                </a:lnTo>
                <a:lnTo>
                  <a:pt x="685800" y="495300"/>
                </a:lnTo>
                <a:lnTo>
                  <a:pt x="685800" y="482600"/>
                </a:lnTo>
                <a:lnTo>
                  <a:pt x="673100" y="482600"/>
                </a:lnTo>
                <a:lnTo>
                  <a:pt x="673100" y="469900"/>
                </a:lnTo>
                <a:lnTo>
                  <a:pt x="660400" y="457200"/>
                </a:lnTo>
                <a:lnTo>
                  <a:pt x="660400" y="444500"/>
                </a:lnTo>
                <a:lnTo>
                  <a:pt x="647700" y="431800"/>
                </a:lnTo>
                <a:lnTo>
                  <a:pt x="635000" y="419100"/>
                </a:lnTo>
                <a:lnTo>
                  <a:pt x="622300" y="406400"/>
                </a:lnTo>
                <a:lnTo>
                  <a:pt x="622300" y="393700"/>
                </a:lnTo>
                <a:lnTo>
                  <a:pt x="609600" y="381000"/>
                </a:lnTo>
                <a:lnTo>
                  <a:pt x="609600" y="368300"/>
                </a:lnTo>
                <a:lnTo>
                  <a:pt x="596900" y="355600"/>
                </a:lnTo>
                <a:lnTo>
                  <a:pt x="596900" y="342900"/>
                </a:lnTo>
                <a:lnTo>
                  <a:pt x="596900" y="330200"/>
                </a:lnTo>
                <a:lnTo>
                  <a:pt x="596900" y="317500"/>
                </a:lnTo>
                <a:lnTo>
                  <a:pt x="596900" y="304800"/>
                </a:lnTo>
                <a:lnTo>
                  <a:pt x="584200" y="292100"/>
                </a:lnTo>
                <a:lnTo>
                  <a:pt x="584200" y="279400"/>
                </a:lnTo>
                <a:lnTo>
                  <a:pt x="571500" y="266700"/>
                </a:lnTo>
                <a:lnTo>
                  <a:pt x="571500" y="254000"/>
                </a:lnTo>
                <a:lnTo>
                  <a:pt x="558800" y="254000"/>
                </a:lnTo>
                <a:lnTo>
                  <a:pt x="558800" y="241300"/>
                </a:lnTo>
                <a:lnTo>
                  <a:pt x="558800" y="228600"/>
                </a:lnTo>
                <a:lnTo>
                  <a:pt x="546100" y="215900"/>
                </a:lnTo>
                <a:lnTo>
                  <a:pt x="546100" y="203200"/>
                </a:lnTo>
                <a:lnTo>
                  <a:pt x="546100" y="190500"/>
                </a:lnTo>
                <a:lnTo>
                  <a:pt x="546100" y="177800"/>
                </a:lnTo>
                <a:lnTo>
                  <a:pt x="546100" y="165100"/>
                </a:lnTo>
                <a:lnTo>
                  <a:pt x="546100" y="152400"/>
                </a:lnTo>
                <a:lnTo>
                  <a:pt x="546100" y="139700"/>
                </a:lnTo>
                <a:lnTo>
                  <a:pt x="546100" y="127000"/>
                </a:lnTo>
                <a:lnTo>
                  <a:pt x="546100" y="114300"/>
                </a:lnTo>
                <a:lnTo>
                  <a:pt x="546100" y="101600"/>
                </a:lnTo>
                <a:lnTo>
                  <a:pt x="546100" y="88900"/>
                </a:lnTo>
                <a:lnTo>
                  <a:pt x="546100" y="76200"/>
                </a:lnTo>
                <a:lnTo>
                  <a:pt x="546100" y="63500"/>
                </a:lnTo>
                <a:lnTo>
                  <a:pt x="533400" y="50800"/>
                </a:lnTo>
                <a:lnTo>
                  <a:pt x="533400" y="38100"/>
                </a:lnTo>
                <a:lnTo>
                  <a:pt x="533400" y="25400"/>
                </a:lnTo>
                <a:lnTo>
                  <a:pt x="520700" y="25400"/>
                </a:lnTo>
                <a:lnTo>
                  <a:pt x="520700" y="12700"/>
                </a:lnTo>
                <a:lnTo>
                  <a:pt x="508000" y="0"/>
                </a:lnTo>
                <a:lnTo>
                  <a:pt x="495300" y="12700"/>
                </a:lnTo>
                <a:lnTo>
                  <a:pt x="482600" y="25400"/>
                </a:lnTo>
                <a:lnTo>
                  <a:pt x="469900" y="25400"/>
                </a:lnTo>
                <a:lnTo>
                  <a:pt x="457200" y="38100"/>
                </a:lnTo>
                <a:lnTo>
                  <a:pt x="457200" y="50800"/>
                </a:lnTo>
                <a:lnTo>
                  <a:pt x="444500" y="50800"/>
                </a:lnTo>
                <a:lnTo>
                  <a:pt x="444500" y="63500"/>
                </a:lnTo>
                <a:lnTo>
                  <a:pt x="444500" y="76200"/>
                </a:lnTo>
                <a:lnTo>
                  <a:pt x="431800" y="76200"/>
                </a:lnTo>
                <a:lnTo>
                  <a:pt x="431800" y="88900"/>
                </a:lnTo>
                <a:lnTo>
                  <a:pt x="419100" y="101600"/>
                </a:lnTo>
                <a:lnTo>
                  <a:pt x="419100" y="114300"/>
                </a:lnTo>
                <a:lnTo>
                  <a:pt x="406400" y="114300"/>
                </a:lnTo>
                <a:lnTo>
                  <a:pt x="406400" y="127000"/>
                </a:lnTo>
                <a:lnTo>
                  <a:pt x="393700" y="139700"/>
                </a:lnTo>
                <a:lnTo>
                  <a:pt x="381000" y="139700"/>
                </a:lnTo>
                <a:lnTo>
                  <a:pt x="368300" y="139700"/>
                </a:lnTo>
                <a:lnTo>
                  <a:pt x="368300" y="152400"/>
                </a:lnTo>
                <a:lnTo>
                  <a:pt x="355600" y="152400"/>
                </a:lnTo>
                <a:lnTo>
                  <a:pt x="355600" y="165100"/>
                </a:lnTo>
                <a:lnTo>
                  <a:pt x="342900" y="177800"/>
                </a:lnTo>
                <a:lnTo>
                  <a:pt x="330200" y="177800"/>
                </a:lnTo>
                <a:lnTo>
                  <a:pt x="317500" y="190500"/>
                </a:lnTo>
                <a:lnTo>
                  <a:pt x="317500" y="203200"/>
                </a:lnTo>
                <a:lnTo>
                  <a:pt x="304800" y="203200"/>
                </a:lnTo>
                <a:lnTo>
                  <a:pt x="304800" y="215900"/>
                </a:lnTo>
                <a:lnTo>
                  <a:pt x="292100" y="228600"/>
                </a:lnTo>
                <a:lnTo>
                  <a:pt x="279400" y="241300"/>
                </a:lnTo>
                <a:lnTo>
                  <a:pt x="266700" y="254000"/>
                </a:lnTo>
                <a:lnTo>
                  <a:pt x="254000" y="266700"/>
                </a:lnTo>
                <a:lnTo>
                  <a:pt x="241300" y="279400"/>
                </a:lnTo>
                <a:lnTo>
                  <a:pt x="228600" y="279400"/>
                </a:lnTo>
                <a:lnTo>
                  <a:pt x="228600" y="292100"/>
                </a:lnTo>
                <a:lnTo>
                  <a:pt x="215900" y="304800"/>
                </a:lnTo>
                <a:lnTo>
                  <a:pt x="203200" y="317500"/>
                </a:lnTo>
                <a:lnTo>
                  <a:pt x="190500" y="330200"/>
                </a:lnTo>
                <a:lnTo>
                  <a:pt x="177800" y="330200"/>
                </a:lnTo>
                <a:lnTo>
                  <a:pt x="165100" y="342900"/>
                </a:lnTo>
                <a:lnTo>
                  <a:pt x="165100" y="355600"/>
                </a:lnTo>
                <a:lnTo>
                  <a:pt x="165100" y="368300"/>
                </a:lnTo>
                <a:lnTo>
                  <a:pt x="152400" y="368300"/>
                </a:lnTo>
                <a:lnTo>
                  <a:pt x="152400" y="381000"/>
                </a:lnTo>
                <a:lnTo>
                  <a:pt x="139700" y="393700"/>
                </a:lnTo>
                <a:lnTo>
                  <a:pt x="139700" y="406400"/>
                </a:lnTo>
                <a:lnTo>
                  <a:pt x="127000" y="406400"/>
                </a:lnTo>
                <a:lnTo>
                  <a:pt x="127000" y="419100"/>
                </a:lnTo>
                <a:lnTo>
                  <a:pt x="127000" y="431800"/>
                </a:lnTo>
                <a:lnTo>
                  <a:pt x="114300" y="431800"/>
                </a:lnTo>
                <a:lnTo>
                  <a:pt x="114300" y="444500"/>
                </a:lnTo>
                <a:lnTo>
                  <a:pt x="101600" y="457200"/>
                </a:lnTo>
                <a:lnTo>
                  <a:pt x="88900" y="469900"/>
                </a:lnTo>
                <a:lnTo>
                  <a:pt x="76200" y="469900"/>
                </a:lnTo>
                <a:lnTo>
                  <a:pt x="63500" y="482600"/>
                </a:lnTo>
                <a:lnTo>
                  <a:pt x="50800" y="482600"/>
                </a:lnTo>
                <a:lnTo>
                  <a:pt x="38100" y="482600"/>
                </a:lnTo>
                <a:lnTo>
                  <a:pt x="25400" y="482600"/>
                </a:lnTo>
                <a:lnTo>
                  <a:pt x="25400" y="495300"/>
                </a:lnTo>
                <a:lnTo>
                  <a:pt x="12700" y="495300"/>
                </a:lnTo>
                <a:lnTo>
                  <a:pt x="12700" y="508000"/>
                </a:lnTo>
                <a:lnTo>
                  <a:pt x="0" y="508000"/>
                </a:lnTo>
                <a:lnTo>
                  <a:pt x="12700" y="520700"/>
                </a:lnTo>
                <a:lnTo>
                  <a:pt x="25400" y="520700"/>
                </a:lnTo>
                <a:lnTo>
                  <a:pt x="38100" y="520700"/>
                </a:lnTo>
                <a:lnTo>
                  <a:pt x="50800" y="520700"/>
                </a:lnTo>
                <a:lnTo>
                  <a:pt x="63500" y="533400"/>
                </a:lnTo>
                <a:lnTo>
                  <a:pt x="76200" y="533400"/>
                </a:lnTo>
                <a:lnTo>
                  <a:pt x="88900" y="533400"/>
                </a:lnTo>
                <a:lnTo>
                  <a:pt x="101600" y="533400"/>
                </a:lnTo>
                <a:lnTo>
                  <a:pt x="114300" y="533400"/>
                </a:lnTo>
                <a:lnTo>
                  <a:pt x="127000" y="533400"/>
                </a:lnTo>
                <a:lnTo>
                  <a:pt x="139700" y="533400"/>
                </a:lnTo>
                <a:lnTo>
                  <a:pt x="152400" y="533400"/>
                </a:lnTo>
                <a:lnTo>
                  <a:pt x="165100" y="533400"/>
                </a:lnTo>
                <a:lnTo>
                  <a:pt x="177800" y="533400"/>
                </a:lnTo>
                <a:lnTo>
                  <a:pt x="190500" y="533400"/>
                </a:lnTo>
                <a:lnTo>
                  <a:pt x="203200" y="533400"/>
                </a:lnTo>
                <a:lnTo>
                  <a:pt x="215900" y="546100"/>
                </a:lnTo>
                <a:lnTo>
                  <a:pt x="228600" y="546100"/>
                </a:lnTo>
                <a:lnTo>
                  <a:pt x="241300" y="546100"/>
                </a:lnTo>
                <a:lnTo>
                  <a:pt x="254000" y="558800"/>
                </a:lnTo>
                <a:lnTo>
                  <a:pt x="266700" y="558800"/>
                </a:lnTo>
                <a:lnTo>
                  <a:pt x="279400" y="571500"/>
                </a:lnTo>
                <a:lnTo>
                  <a:pt x="292100" y="571500"/>
                </a:lnTo>
                <a:lnTo>
                  <a:pt x="292100" y="584200"/>
                </a:lnTo>
                <a:lnTo>
                  <a:pt x="304800" y="584200"/>
                </a:lnTo>
                <a:lnTo>
                  <a:pt x="317500" y="584200"/>
                </a:lnTo>
                <a:lnTo>
                  <a:pt x="330200" y="584200"/>
                </a:lnTo>
                <a:lnTo>
                  <a:pt x="342900" y="584200"/>
                </a:lnTo>
                <a:lnTo>
                  <a:pt x="355600" y="584200"/>
                </a:lnTo>
                <a:lnTo>
                  <a:pt x="355600" y="584200"/>
                </a:lnTo>
                <a:lnTo>
                  <a:pt x="368300" y="584200"/>
                </a:lnTo>
                <a:lnTo>
                  <a:pt x="381000" y="584200"/>
                </a:lnTo>
                <a:lnTo>
                  <a:pt x="393700" y="584200"/>
                </a:lnTo>
                <a:close/>
              </a:path>
            </a:pathLst>
          </a:custGeom>
          <a:solidFill>
            <a:srgbClr val="FF8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524328" y="490451"/>
            <a:ext cx="117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Madrid</a:t>
            </a:r>
            <a:endParaRPr lang="cs-CZ" b="1" dirty="0"/>
          </a:p>
        </p:txBody>
      </p:sp>
      <p:sp>
        <p:nvSpPr>
          <p:cNvPr id="5" name="Volný tvar 4">
            <a:hlinkClick r:id="rId3" action="ppaction://hlinksldjump"/>
          </p:cNvPr>
          <p:cNvSpPr/>
          <p:nvPr/>
        </p:nvSpPr>
        <p:spPr>
          <a:xfrm>
            <a:off x="2473495" y="2526686"/>
            <a:ext cx="2128408" cy="2201934"/>
          </a:xfrm>
          <a:custGeom>
            <a:avLst/>
            <a:gdLst/>
            <a:ahLst/>
            <a:cxnLst/>
            <a:rect l="0" t="0" r="0" b="0"/>
            <a:pathLst>
              <a:path w="2425701" h="2387601">
                <a:moveTo>
                  <a:pt x="2057400" y="1244600"/>
                </a:moveTo>
                <a:lnTo>
                  <a:pt x="2057400" y="1257300"/>
                </a:lnTo>
                <a:lnTo>
                  <a:pt x="2082800" y="1257300"/>
                </a:lnTo>
                <a:lnTo>
                  <a:pt x="2082800" y="1270000"/>
                </a:lnTo>
                <a:lnTo>
                  <a:pt x="2095500" y="1282700"/>
                </a:lnTo>
                <a:lnTo>
                  <a:pt x="2108200" y="1295400"/>
                </a:lnTo>
                <a:lnTo>
                  <a:pt x="2120900" y="1295400"/>
                </a:lnTo>
                <a:lnTo>
                  <a:pt x="2120900" y="1308100"/>
                </a:lnTo>
                <a:lnTo>
                  <a:pt x="2133600" y="1320800"/>
                </a:lnTo>
                <a:lnTo>
                  <a:pt x="2146300" y="1320800"/>
                </a:lnTo>
                <a:lnTo>
                  <a:pt x="2159000" y="1320800"/>
                </a:lnTo>
                <a:lnTo>
                  <a:pt x="2171700" y="1320800"/>
                </a:lnTo>
                <a:lnTo>
                  <a:pt x="2171700" y="1333500"/>
                </a:lnTo>
                <a:lnTo>
                  <a:pt x="2184400" y="1346200"/>
                </a:lnTo>
                <a:lnTo>
                  <a:pt x="2197100" y="1358900"/>
                </a:lnTo>
                <a:lnTo>
                  <a:pt x="2209800" y="1371600"/>
                </a:lnTo>
                <a:lnTo>
                  <a:pt x="2222500" y="1384300"/>
                </a:lnTo>
                <a:lnTo>
                  <a:pt x="2222500" y="1397000"/>
                </a:lnTo>
                <a:lnTo>
                  <a:pt x="2235200" y="1397000"/>
                </a:lnTo>
                <a:lnTo>
                  <a:pt x="2235200" y="1409700"/>
                </a:lnTo>
                <a:lnTo>
                  <a:pt x="2247900" y="1422400"/>
                </a:lnTo>
                <a:lnTo>
                  <a:pt x="2260600" y="1422400"/>
                </a:lnTo>
                <a:lnTo>
                  <a:pt x="2273300" y="1435100"/>
                </a:lnTo>
                <a:lnTo>
                  <a:pt x="2286000" y="1435100"/>
                </a:lnTo>
                <a:lnTo>
                  <a:pt x="2298700" y="1435100"/>
                </a:lnTo>
                <a:lnTo>
                  <a:pt x="2311400" y="1447800"/>
                </a:lnTo>
                <a:lnTo>
                  <a:pt x="2311400" y="1460500"/>
                </a:lnTo>
                <a:lnTo>
                  <a:pt x="2298700" y="1473200"/>
                </a:lnTo>
                <a:lnTo>
                  <a:pt x="2298700" y="1485900"/>
                </a:lnTo>
                <a:lnTo>
                  <a:pt x="2286000" y="1498600"/>
                </a:lnTo>
                <a:lnTo>
                  <a:pt x="2286000" y="1511300"/>
                </a:lnTo>
                <a:lnTo>
                  <a:pt x="2273300" y="1524000"/>
                </a:lnTo>
                <a:lnTo>
                  <a:pt x="2273300" y="1536700"/>
                </a:lnTo>
                <a:lnTo>
                  <a:pt x="2273300" y="1549400"/>
                </a:lnTo>
                <a:lnTo>
                  <a:pt x="2286000" y="1562100"/>
                </a:lnTo>
                <a:lnTo>
                  <a:pt x="2286000" y="1574800"/>
                </a:lnTo>
                <a:lnTo>
                  <a:pt x="2298700" y="1574800"/>
                </a:lnTo>
                <a:lnTo>
                  <a:pt x="2311400" y="1587500"/>
                </a:lnTo>
                <a:lnTo>
                  <a:pt x="2311400" y="1600200"/>
                </a:lnTo>
                <a:lnTo>
                  <a:pt x="2311400" y="1612900"/>
                </a:lnTo>
                <a:lnTo>
                  <a:pt x="2311400" y="1625600"/>
                </a:lnTo>
                <a:lnTo>
                  <a:pt x="2311400" y="1638300"/>
                </a:lnTo>
                <a:lnTo>
                  <a:pt x="2324100" y="1638300"/>
                </a:lnTo>
                <a:lnTo>
                  <a:pt x="2336800" y="1651000"/>
                </a:lnTo>
                <a:lnTo>
                  <a:pt x="2349500" y="1651000"/>
                </a:lnTo>
                <a:lnTo>
                  <a:pt x="2374900" y="1651000"/>
                </a:lnTo>
                <a:lnTo>
                  <a:pt x="2387600" y="1663700"/>
                </a:lnTo>
                <a:lnTo>
                  <a:pt x="2400300" y="1663700"/>
                </a:lnTo>
                <a:lnTo>
                  <a:pt x="2413000" y="1676400"/>
                </a:lnTo>
                <a:lnTo>
                  <a:pt x="2413000" y="1689100"/>
                </a:lnTo>
                <a:lnTo>
                  <a:pt x="2425700" y="1701800"/>
                </a:lnTo>
                <a:lnTo>
                  <a:pt x="2425700" y="1714500"/>
                </a:lnTo>
                <a:lnTo>
                  <a:pt x="2425700" y="1727200"/>
                </a:lnTo>
                <a:lnTo>
                  <a:pt x="2425700" y="1752600"/>
                </a:lnTo>
                <a:lnTo>
                  <a:pt x="2413000" y="1765300"/>
                </a:lnTo>
                <a:lnTo>
                  <a:pt x="2413000" y="1778000"/>
                </a:lnTo>
                <a:lnTo>
                  <a:pt x="2400300" y="1790700"/>
                </a:lnTo>
                <a:lnTo>
                  <a:pt x="2400300" y="1803400"/>
                </a:lnTo>
                <a:lnTo>
                  <a:pt x="2400300" y="1816100"/>
                </a:lnTo>
                <a:lnTo>
                  <a:pt x="2400300" y="1816100"/>
                </a:lnTo>
                <a:lnTo>
                  <a:pt x="2400300" y="1828800"/>
                </a:lnTo>
                <a:lnTo>
                  <a:pt x="2400300" y="1841500"/>
                </a:lnTo>
                <a:lnTo>
                  <a:pt x="2413000" y="1854200"/>
                </a:lnTo>
                <a:lnTo>
                  <a:pt x="2400300" y="1866900"/>
                </a:lnTo>
                <a:lnTo>
                  <a:pt x="2387600" y="1866900"/>
                </a:lnTo>
                <a:lnTo>
                  <a:pt x="2387600" y="1879600"/>
                </a:lnTo>
                <a:lnTo>
                  <a:pt x="2374900" y="1892300"/>
                </a:lnTo>
                <a:lnTo>
                  <a:pt x="2349500" y="1892300"/>
                </a:lnTo>
                <a:lnTo>
                  <a:pt x="2336800" y="1892300"/>
                </a:lnTo>
                <a:lnTo>
                  <a:pt x="2324100" y="1892300"/>
                </a:lnTo>
                <a:lnTo>
                  <a:pt x="2311400" y="1892300"/>
                </a:lnTo>
                <a:lnTo>
                  <a:pt x="2298700" y="1892300"/>
                </a:lnTo>
                <a:lnTo>
                  <a:pt x="2286000" y="1892300"/>
                </a:lnTo>
                <a:lnTo>
                  <a:pt x="2273300" y="1892300"/>
                </a:lnTo>
                <a:lnTo>
                  <a:pt x="2260600" y="1892300"/>
                </a:lnTo>
                <a:lnTo>
                  <a:pt x="2247900" y="1905000"/>
                </a:lnTo>
                <a:lnTo>
                  <a:pt x="2235200" y="1905000"/>
                </a:lnTo>
                <a:lnTo>
                  <a:pt x="2235200" y="1917700"/>
                </a:lnTo>
                <a:lnTo>
                  <a:pt x="2222500" y="1917700"/>
                </a:lnTo>
                <a:lnTo>
                  <a:pt x="2209800" y="1930400"/>
                </a:lnTo>
                <a:lnTo>
                  <a:pt x="2197100" y="1930400"/>
                </a:lnTo>
                <a:lnTo>
                  <a:pt x="2184400" y="1943100"/>
                </a:lnTo>
                <a:lnTo>
                  <a:pt x="2184400" y="1955800"/>
                </a:lnTo>
                <a:lnTo>
                  <a:pt x="2171700" y="1968500"/>
                </a:lnTo>
                <a:lnTo>
                  <a:pt x="2159000" y="1968500"/>
                </a:lnTo>
                <a:lnTo>
                  <a:pt x="2146300" y="1981200"/>
                </a:lnTo>
                <a:lnTo>
                  <a:pt x="2146300" y="1993900"/>
                </a:lnTo>
                <a:lnTo>
                  <a:pt x="2146300" y="2006600"/>
                </a:lnTo>
                <a:lnTo>
                  <a:pt x="2146300" y="2019300"/>
                </a:lnTo>
                <a:lnTo>
                  <a:pt x="2146300" y="2032000"/>
                </a:lnTo>
                <a:lnTo>
                  <a:pt x="2146300" y="2044700"/>
                </a:lnTo>
                <a:lnTo>
                  <a:pt x="2159000" y="2044700"/>
                </a:lnTo>
                <a:lnTo>
                  <a:pt x="2159000" y="2032000"/>
                </a:lnTo>
                <a:lnTo>
                  <a:pt x="2171700" y="2057400"/>
                </a:lnTo>
                <a:lnTo>
                  <a:pt x="2171700" y="2070100"/>
                </a:lnTo>
                <a:lnTo>
                  <a:pt x="2184400" y="2070100"/>
                </a:lnTo>
                <a:lnTo>
                  <a:pt x="2197100" y="2070100"/>
                </a:lnTo>
                <a:lnTo>
                  <a:pt x="2209800" y="2082800"/>
                </a:lnTo>
                <a:lnTo>
                  <a:pt x="2209800" y="2095500"/>
                </a:lnTo>
                <a:lnTo>
                  <a:pt x="2209800" y="2108200"/>
                </a:lnTo>
                <a:lnTo>
                  <a:pt x="2197100" y="2108200"/>
                </a:lnTo>
                <a:lnTo>
                  <a:pt x="2184400" y="2120900"/>
                </a:lnTo>
                <a:lnTo>
                  <a:pt x="2171700" y="2133600"/>
                </a:lnTo>
                <a:lnTo>
                  <a:pt x="2171700" y="2146300"/>
                </a:lnTo>
                <a:lnTo>
                  <a:pt x="2159000" y="2146300"/>
                </a:lnTo>
                <a:lnTo>
                  <a:pt x="2146300" y="2146300"/>
                </a:lnTo>
                <a:lnTo>
                  <a:pt x="2133600" y="2146300"/>
                </a:lnTo>
                <a:lnTo>
                  <a:pt x="2120900" y="2133600"/>
                </a:lnTo>
                <a:lnTo>
                  <a:pt x="2108200" y="2133600"/>
                </a:lnTo>
                <a:lnTo>
                  <a:pt x="2095500" y="2133600"/>
                </a:lnTo>
                <a:lnTo>
                  <a:pt x="2082800" y="2133600"/>
                </a:lnTo>
                <a:lnTo>
                  <a:pt x="2057400" y="2133600"/>
                </a:lnTo>
                <a:lnTo>
                  <a:pt x="2044700" y="2133600"/>
                </a:lnTo>
                <a:lnTo>
                  <a:pt x="2032000" y="2133600"/>
                </a:lnTo>
                <a:lnTo>
                  <a:pt x="2019300" y="2133600"/>
                </a:lnTo>
                <a:lnTo>
                  <a:pt x="2006600" y="2133600"/>
                </a:lnTo>
                <a:lnTo>
                  <a:pt x="1993900" y="2133600"/>
                </a:lnTo>
                <a:lnTo>
                  <a:pt x="1981200" y="2133600"/>
                </a:lnTo>
                <a:lnTo>
                  <a:pt x="1968500" y="2146300"/>
                </a:lnTo>
                <a:lnTo>
                  <a:pt x="1968500" y="2159000"/>
                </a:lnTo>
                <a:lnTo>
                  <a:pt x="1955800" y="2171700"/>
                </a:lnTo>
                <a:lnTo>
                  <a:pt x="1955800" y="2184400"/>
                </a:lnTo>
                <a:lnTo>
                  <a:pt x="1943100" y="2197100"/>
                </a:lnTo>
                <a:lnTo>
                  <a:pt x="1930400" y="2197100"/>
                </a:lnTo>
                <a:lnTo>
                  <a:pt x="1917700" y="2209800"/>
                </a:lnTo>
                <a:lnTo>
                  <a:pt x="1905000" y="2209800"/>
                </a:lnTo>
                <a:lnTo>
                  <a:pt x="1892300" y="2209800"/>
                </a:lnTo>
                <a:lnTo>
                  <a:pt x="1879600" y="2222500"/>
                </a:lnTo>
                <a:lnTo>
                  <a:pt x="1866900" y="2222500"/>
                </a:lnTo>
                <a:lnTo>
                  <a:pt x="1854200" y="2235200"/>
                </a:lnTo>
                <a:lnTo>
                  <a:pt x="1841500" y="2247900"/>
                </a:lnTo>
                <a:lnTo>
                  <a:pt x="1841500" y="2260600"/>
                </a:lnTo>
                <a:lnTo>
                  <a:pt x="1841500" y="2273300"/>
                </a:lnTo>
                <a:lnTo>
                  <a:pt x="1828800" y="2286000"/>
                </a:lnTo>
                <a:lnTo>
                  <a:pt x="1828800" y="2298700"/>
                </a:lnTo>
                <a:lnTo>
                  <a:pt x="1828800" y="2311400"/>
                </a:lnTo>
                <a:lnTo>
                  <a:pt x="1816100" y="2311400"/>
                </a:lnTo>
                <a:lnTo>
                  <a:pt x="1816100" y="2324100"/>
                </a:lnTo>
                <a:lnTo>
                  <a:pt x="1803400" y="2349500"/>
                </a:lnTo>
                <a:lnTo>
                  <a:pt x="1803400" y="2374900"/>
                </a:lnTo>
                <a:lnTo>
                  <a:pt x="1790700" y="2374900"/>
                </a:lnTo>
                <a:lnTo>
                  <a:pt x="1778000" y="2374900"/>
                </a:lnTo>
                <a:lnTo>
                  <a:pt x="1752600" y="2374900"/>
                </a:lnTo>
                <a:lnTo>
                  <a:pt x="1739900" y="2387600"/>
                </a:lnTo>
                <a:lnTo>
                  <a:pt x="1727200" y="2387600"/>
                </a:lnTo>
                <a:lnTo>
                  <a:pt x="1714500" y="2387600"/>
                </a:lnTo>
                <a:lnTo>
                  <a:pt x="1701800" y="2387600"/>
                </a:lnTo>
                <a:lnTo>
                  <a:pt x="1689100" y="2387600"/>
                </a:lnTo>
                <a:lnTo>
                  <a:pt x="1676400" y="2387600"/>
                </a:lnTo>
                <a:lnTo>
                  <a:pt x="1663700" y="2374900"/>
                </a:lnTo>
                <a:lnTo>
                  <a:pt x="1651000" y="2362200"/>
                </a:lnTo>
                <a:lnTo>
                  <a:pt x="1651000" y="2349500"/>
                </a:lnTo>
                <a:lnTo>
                  <a:pt x="1651000" y="2324100"/>
                </a:lnTo>
                <a:lnTo>
                  <a:pt x="1651000" y="2311400"/>
                </a:lnTo>
                <a:lnTo>
                  <a:pt x="1651000" y="2298700"/>
                </a:lnTo>
                <a:lnTo>
                  <a:pt x="1651000" y="2286000"/>
                </a:lnTo>
                <a:lnTo>
                  <a:pt x="1651000" y="2273300"/>
                </a:lnTo>
                <a:lnTo>
                  <a:pt x="1651000" y="2260600"/>
                </a:lnTo>
                <a:lnTo>
                  <a:pt x="1651000" y="2247900"/>
                </a:lnTo>
                <a:lnTo>
                  <a:pt x="1651000" y="2235200"/>
                </a:lnTo>
                <a:lnTo>
                  <a:pt x="1638300" y="2222500"/>
                </a:lnTo>
                <a:lnTo>
                  <a:pt x="1638300" y="2209800"/>
                </a:lnTo>
                <a:lnTo>
                  <a:pt x="1625600" y="2197100"/>
                </a:lnTo>
                <a:lnTo>
                  <a:pt x="1625600" y="2184400"/>
                </a:lnTo>
                <a:lnTo>
                  <a:pt x="1612900" y="2171700"/>
                </a:lnTo>
                <a:lnTo>
                  <a:pt x="1612900" y="2159000"/>
                </a:lnTo>
                <a:lnTo>
                  <a:pt x="1625600" y="2159000"/>
                </a:lnTo>
                <a:lnTo>
                  <a:pt x="1625600" y="2146300"/>
                </a:lnTo>
                <a:lnTo>
                  <a:pt x="1612900" y="2133600"/>
                </a:lnTo>
                <a:lnTo>
                  <a:pt x="1600200" y="2120900"/>
                </a:lnTo>
                <a:lnTo>
                  <a:pt x="1587500" y="2120900"/>
                </a:lnTo>
                <a:lnTo>
                  <a:pt x="1574800" y="2108200"/>
                </a:lnTo>
                <a:lnTo>
                  <a:pt x="1562100" y="2108200"/>
                </a:lnTo>
                <a:lnTo>
                  <a:pt x="1549400" y="2108200"/>
                </a:lnTo>
                <a:lnTo>
                  <a:pt x="1549400" y="2095500"/>
                </a:lnTo>
                <a:lnTo>
                  <a:pt x="1536700" y="2082800"/>
                </a:lnTo>
                <a:lnTo>
                  <a:pt x="1524000" y="2070100"/>
                </a:lnTo>
                <a:lnTo>
                  <a:pt x="1511300" y="2070100"/>
                </a:lnTo>
                <a:lnTo>
                  <a:pt x="1498600" y="2082800"/>
                </a:lnTo>
                <a:lnTo>
                  <a:pt x="1485900" y="2082800"/>
                </a:lnTo>
                <a:lnTo>
                  <a:pt x="1460500" y="2070100"/>
                </a:lnTo>
                <a:lnTo>
                  <a:pt x="1447800" y="2070100"/>
                </a:lnTo>
                <a:lnTo>
                  <a:pt x="1435100" y="2070100"/>
                </a:lnTo>
                <a:lnTo>
                  <a:pt x="1422400" y="2057400"/>
                </a:lnTo>
                <a:lnTo>
                  <a:pt x="1409700" y="2057400"/>
                </a:lnTo>
                <a:lnTo>
                  <a:pt x="1397000" y="2032000"/>
                </a:lnTo>
                <a:lnTo>
                  <a:pt x="1384300" y="2032000"/>
                </a:lnTo>
                <a:lnTo>
                  <a:pt x="1371600" y="2057400"/>
                </a:lnTo>
                <a:lnTo>
                  <a:pt x="1358900" y="2057400"/>
                </a:lnTo>
                <a:lnTo>
                  <a:pt x="1358900" y="2070100"/>
                </a:lnTo>
                <a:lnTo>
                  <a:pt x="1346200" y="2082800"/>
                </a:lnTo>
                <a:lnTo>
                  <a:pt x="1333500" y="2082800"/>
                </a:lnTo>
                <a:lnTo>
                  <a:pt x="1320800" y="2095500"/>
                </a:lnTo>
                <a:lnTo>
                  <a:pt x="1308100" y="2095500"/>
                </a:lnTo>
                <a:lnTo>
                  <a:pt x="1295400" y="2095500"/>
                </a:lnTo>
                <a:lnTo>
                  <a:pt x="1282700" y="2108200"/>
                </a:lnTo>
                <a:lnTo>
                  <a:pt x="1270000" y="2095500"/>
                </a:lnTo>
                <a:lnTo>
                  <a:pt x="1257300" y="2082800"/>
                </a:lnTo>
                <a:lnTo>
                  <a:pt x="1257300" y="2070100"/>
                </a:lnTo>
                <a:lnTo>
                  <a:pt x="1244600" y="2070100"/>
                </a:lnTo>
                <a:lnTo>
                  <a:pt x="1231900" y="2070100"/>
                </a:lnTo>
                <a:lnTo>
                  <a:pt x="1219200" y="2070100"/>
                </a:lnTo>
                <a:lnTo>
                  <a:pt x="1206500" y="2070100"/>
                </a:lnTo>
                <a:lnTo>
                  <a:pt x="1193800" y="2070100"/>
                </a:lnTo>
                <a:lnTo>
                  <a:pt x="1168400" y="2070100"/>
                </a:lnTo>
                <a:lnTo>
                  <a:pt x="1155700" y="2070100"/>
                </a:lnTo>
                <a:lnTo>
                  <a:pt x="1143000" y="2070100"/>
                </a:lnTo>
                <a:lnTo>
                  <a:pt x="1130300" y="2070100"/>
                </a:lnTo>
                <a:lnTo>
                  <a:pt x="1117600" y="2082800"/>
                </a:lnTo>
                <a:lnTo>
                  <a:pt x="1104900" y="2082800"/>
                </a:lnTo>
                <a:lnTo>
                  <a:pt x="1092200" y="2082800"/>
                </a:lnTo>
                <a:lnTo>
                  <a:pt x="1079500" y="2082800"/>
                </a:lnTo>
                <a:lnTo>
                  <a:pt x="1066800" y="2082800"/>
                </a:lnTo>
                <a:lnTo>
                  <a:pt x="1066800" y="2082800"/>
                </a:lnTo>
                <a:lnTo>
                  <a:pt x="1054100" y="2082800"/>
                </a:lnTo>
                <a:lnTo>
                  <a:pt x="1041400" y="2070100"/>
                </a:lnTo>
                <a:lnTo>
                  <a:pt x="1028700" y="2070100"/>
                </a:lnTo>
                <a:lnTo>
                  <a:pt x="1016000" y="2057400"/>
                </a:lnTo>
                <a:lnTo>
                  <a:pt x="1003300" y="2057400"/>
                </a:lnTo>
                <a:lnTo>
                  <a:pt x="990600" y="2057400"/>
                </a:lnTo>
                <a:lnTo>
                  <a:pt x="977900" y="2057400"/>
                </a:lnTo>
                <a:lnTo>
                  <a:pt x="965200" y="2057400"/>
                </a:lnTo>
                <a:lnTo>
                  <a:pt x="952500" y="2070100"/>
                </a:lnTo>
                <a:lnTo>
                  <a:pt x="939800" y="2082800"/>
                </a:lnTo>
                <a:lnTo>
                  <a:pt x="927100" y="2082800"/>
                </a:lnTo>
                <a:lnTo>
                  <a:pt x="914400" y="2082800"/>
                </a:lnTo>
                <a:lnTo>
                  <a:pt x="901700" y="2082800"/>
                </a:lnTo>
                <a:lnTo>
                  <a:pt x="876300" y="2082800"/>
                </a:lnTo>
                <a:lnTo>
                  <a:pt x="876300" y="2095500"/>
                </a:lnTo>
                <a:lnTo>
                  <a:pt x="863600" y="2108200"/>
                </a:lnTo>
                <a:lnTo>
                  <a:pt x="850900" y="2108200"/>
                </a:lnTo>
                <a:lnTo>
                  <a:pt x="838200" y="2108200"/>
                </a:lnTo>
                <a:lnTo>
                  <a:pt x="825500" y="2108200"/>
                </a:lnTo>
                <a:lnTo>
                  <a:pt x="812800" y="2108200"/>
                </a:lnTo>
                <a:lnTo>
                  <a:pt x="800100" y="2108200"/>
                </a:lnTo>
                <a:lnTo>
                  <a:pt x="787400" y="2108200"/>
                </a:lnTo>
                <a:lnTo>
                  <a:pt x="774700" y="2108200"/>
                </a:lnTo>
                <a:lnTo>
                  <a:pt x="762000" y="2108200"/>
                </a:lnTo>
                <a:lnTo>
                  <a:pt x="749300" y="2108200"/>
                </a:lnTo>
                <a:lnTo>
                  <a:pt x="736600" y="2120900"/>
                </a:lnTo>
                <a:lnTo>
                  <a:pt x="723900" y="2120900"/>
                </a:lnTo>
                <a:lnTo>
                  <a:pt x="711200" y="2133600"/>
                </a:lnTo>
                <a:lnTo>
                  <a:pt x="698500" y="2133600"/>
                </a:lnTo>
                <a:lnTo>
                  <a:pt x="685800" y="2133600"/>
                </a:lnTo>
                <a:lnTo>
                  <a:pt x="673100" y="2133600"/>
                </a:lnTo>
                <a:lnTo>
                  <a:pt x="660400" y="2120900"/>
                </a:lnTo>
                <a:lnTo>
                  <a:pt x="647700" y="2120900"/>
                </a:lnTo>
                <a:lnTo>
                  <a:pt x="635000" y="2120900"/>
                </a:lnTo>
                <a:lnTo>
                  <a:pt x="622300" y="2120900"/>
                </a:lnTo>
                <a:lnTo>
                  <a:pt x="609600" y="2120900"/>
                </a:lnTo>
                <a:lnTo>
                  <a:pt x="596900" y="2120900"/>
                </a:lnTo>
                <a:lnTo>
                  <a:pt x="584200" y="2120900"/>
                </a:lnTo>
                <a:lnTo>
                  <a:pt x="571500" y="2108200"/>
                </a:lnTo>
                <a:lnTo>
                  <a:pt x="558800" y="2108200"/>
                </a:lnTo>
                <a:lnTo>
                  <a:pt x="546100" y="2108200"/>
                </a:lnTo>
                <a:lnTo>
                  <a:pt x="533400" y="2108200"/>
                </a:lnTo>
                <a:lnTo>
                  <a:pt x="520700" y="2095500"/>
                </a:lnTo>
                <a:lnTo>
                  <a:pt x="508000" y="2082800"/>
                </a:lnTo>
                <a:lnTo>
                  <a:pt x="495300" y="2082800"/>
                </a:lnTo>
                <a:lnTo>
                  <a:pt x="482600" y="2070100"/>
                </a:lnTo>
                <a:lnTo>
                  <a:pt x="469900" y="2057400"/>
                </a:lnTo>
                <a:lnTo>
                  <a:pt x="469900" y="2032000"/>
                </a:lnTo>
                <a:lnTo>
                  <a:pt x="457200" y="2032000"/>
                </a:lnTo>
                <a:lnTo>
                  <a:pt x="444500" y="2019300"/>
                </a:lnTo>
                <a:lnTo>
                  <a:pt x="431800" y="2019300"/>
                </a:lnTo>
                <a:lnTo>
                  <a:pt x="419100" y="2019300"/>
                </a:lnTo>
                <a:lnTo>
                  <a:pt x="406400" y="2019300"/>
                </a:lnTo>
                <a:lnTo>
                  <a:pt x="393700" y="2006600"/>
                </a:lnTo>
                <a:lnTo>
                  <a:pt x="381000" y="2006600"/>
                </a:lnTo>
                <a:lnTo>
                  <a:pt x="381000" y="1993900"/>
                </a:lnTo>
                <a:lnTo>
                  <a:pt x="368300" y="1981200"/>
                </a:lnTo>
                <a:lnTo>
                  <a:pt x="368300" y="1968500"/>
                </a:lnTo>
                <a:lnTo>
                  <a:pt x="355600" y="1955800"/>
                </a:lnTo>
                <a:lnTo>
                  <a:pt x="355600" y="1943100"/>
                </a:lnTo>
                <a:lnTo>
                  <a:pt x="355600" y="1930400"/>
                </a:lnTo>
                <a:lnTo>
                  <a:pt x="342900" y="1917700"/>
                </a:lnTo>
                <a:lnTo>
                  <a:pt x="330200" y="1905000"/>
                </a:lnTo>
                <a:lnTo>
                  <a:pt x="317500" y="1905000"/>
                </a:lnTo>
                <a:lnTo>
                  <a:pt x="304800" y="1905000"/>
                </a:lnTo>
                <a:lnTo>
                  <a:pt x="279400" y="1892300"/>
                </a:lnTo>
                <a:lnTo>
                  <a:pt x="266700" y="1879600"/>
                </a:lnTo>
                <a:lnTo>
                  <a:pt x="254000" y="1879600"/>
                </a:lnTo>
                <a:lnTo>
                  <a:pt x="241300" y="1866900"/>
                </a:lnTo>
                <a:lnTo>
                  <a:pt x="228600" y="1866900"/>
                </a:lnTo>
                <a:lnTo>
                  <a:pt x="215900" y="1854200"/>
                </a:lnTo>
                <a:lnTo>
                  <a:pt x="203200" y="1854200"/>
                </a:lnTo>
                <a:lnTo>
                  <a:pt x="190500" y="1866900"/>
                </a:lnTo>
                <a:lnTo>
                  <a:pt x="190500" y="1879600"/>
                </a:lnTo>
                <a:lnTo>
                  <a:pt x="177800" y="1879600"/>
                </a:lnTo>
                <a:lnTo>
                  <a:pt x="165100" y="1866900"/>
                </a:lnTo>
                <a:lnTo>
                  <a:pt x="165100" y="1854200"/>
                </a:lnTo>
                <a:lnTo>
                  <a:pt x="165100" y="1841500"/>
                </a:lnTo>
                <a:lnTo>
                  <a:pt x="152400" y="1828800"/>
                </a:lnTo>
                <a:lnTo>
                  <a:pt x="152400" y="1816100"/>
                </a:lnTo>
                <a:lnTo>
                  <a:pt x="152400" y="1803400"/>
                </a:lnTo>
                <a:lnTo>
                  <a:pt x="152400" y="1790700"/>
                </a:lnTo>
                <a:lnTo>
                  <a:pt x="165100" y="1778000"/>
                </a:lnTo>
                <a:lnTo>
                  <a:pt x="177800" y="1778000"/>
                </a:lnTo>
                <a:lnTo>
                  <a:pt x="190500" y="1765300"/>
                </a:lnTo>
                <a:lnTo>
                  <a:pt x="203200" y="1765300"/>
                </a:lnTo>
                <a:lnTo>
                  <a:pt x="215900" y="1765300"/>
                </a:lnTo>
                <a:lnTo>
                  <a:pt x="215900" y="1778000"/>
                </a:lnTo>
                <a:lnTo>
                  <a:pt x="228600" y="1778000"/>
                </a:lnTo>
                <a:lnTo>
                  <a:pt x="241300" y="1778000"/>
                </a:lnTo>
                <a:lnTo>
                  <a:pt x="254000" y="1778000"/>
                </a:lnTo>
                <a:lnTo>
                  <a:pt x="266700" y="1778000"/>
                </a:lnTo>
                <a:lnTo>
                  <a:pt x="266700" y="1765300"/>
                </a:lnTo>
                <a:lnTo>
                  <a:pt x="279400" y="1765300"/>
                </a:lnTo>
                <a:lnTo>
                  <a:pt x="279400" y="1727200"/>
                </a:lnTo>
                <a:lnTo>
                  <a:pt x="279400" y="1714500"/>
                </a:lnTo>
                <a:lnTo>
                  <a:pt x="266700" y="1714500"/>
                </a:lnTo>
                <a:lnTo>
                  <a:pt x="266700" y="1701800"/>
                </a:lnTo>
                <a:lnTo>
                  <a:pt x="254000" y="1689100"/>
                </a:lnTo>
                <a:lnTo>
                  <a:pt x="254000" y="1676400"/>
                </a:lnTo>
                <a:lnTo>
                  <a:pt x="254000" y="1663700"/>
                </a:lnTo>
                <a:lnTo>
                  <a:pt x="254000" y="1651000"/>
                </a:lnTo>
                <a:lnTo>
                  <a:pt x="241300" y="1638300"/>
                </a:lnTo>
                <a:lnTo>
                  <a:pt x="241300" y="1625600"/>
                </a:lnTo>
                <a:lnTo>
                  <a:pt x="241300" y="1612900"/>
                </a:lnTo>
                <a:lnTo>
                  <a:pt x="228600" y="1600200"/>
                </a:lnTo>
                <a:lnTo>
                  <a:pt x="228600" y="1587500"/>
                </a:lnTo>
                <a:lnTo>
                  <a:pt x="241300" y="1587500"/>
                </a:lnTo>
                <a:lnTo>
                  <a:pt x="254000" y="1574800"/>
                </a:lnTo>
                <a:lnTo>
                  <a:pt x="254000" y="1562100"/>
                </a:lnTo>
                <a:lnTo>
                  <a:pt x="266700" y="1562100"/>
                </a:lnTo>
                <a:lnTo>
                  <a:pt x="266700" y="1549400"/>
                </a:lnTo>
                <a:lnTo>
                  <a:pt x="266700" y="1536700"/>
                </a:lnTo>
                <a:lnTo>
                  <a:pt x="279400" y="1536700"/>
                </a:lnTo>
                <a:lnTo>
                  <a:pt x="304800" y="1536700"/>
                </a:lnTo>
                <a:lnTo>
                  <a:pt x="317500" y="1536700"/>
                </a:lnTo>
                <a:lnTo>
                  <a:pt x="330200" y="1536700"/>
                </a:lnTo>
                <a:lnTo>
                  <a:pt x="342900" y="1524000"/>
                </a:lnTo>
                <a:lnTo>
                  <a:pt x="355600" y="1524000"/>
                </a:lnTo>
                <a:lnTo>
                  <a:pt x="355600" y="1511300"/>
                </a:lnTo>
                <a:lnTo>
                  <a:pt x="368300" y="1511300"/>
                </a:lnTo>
                <a:lnTo>
                  <a:pt x="368300" y="1498600"/>
                </a:lnTo>
                <a:lnTo>
                  <a:pt x="368300" y="1485900"/>
                </a:lnTo>
                <a:lnTo>
                  <a:pt x="368300" y="1473200"/>
                </a:lnTo>
                <a:lnTo>
                  <a:pt x="368300" y="1460500"/>
                </a:lnTo>
                <a:lnTo>
                  <a:pt x="355600" y="1435100"/>
                </a:lnTo>
                <a:lnTo>
                  <a:pt x="355600" y="1422400"/>
                </a:lnTo>
                <a:lnTo>
                  <a:pt x="355600" y="1409700"/>
                </a:lnTo>
                <a:lnTo>
                  <a:pt x="355600" y="1397000"/>
                </a:lnTo>
                <a:lnTo>
                  <a:pt x="355600" y="1384300"/>
                </a:lnTo>
                <a:lnTo>
                  <a:pt x="355600" y="1371600"/>
                </a:lnTo>
                <a:lnTo>
                  <a:pt x="342900" y="1371600"/>
                </a:lnTo>
                <a:lnTo>
                  <a:pt x="330200" y="1384300"/>
                </a:lnTo>
                <a:lnTo>
                  <a:pt x="317500" y="1371600"/>
                </a:lnTo>
                <a:lnTo>
                  <a:pt x="304800" y="1371600"/>
                </a:lnTo>
                <a:lnTo>
                  <a:pt x="279400" y="1371600"/>
                </a:lnTo>
                <a:lnTo>
                  <a:pt x="279400" y="1358900"/>
                </a:lnTo>
                <a:lnTo>
                  <a:pt x="266700" y="1346200"/>
                </a:lnTo>
                <a:lnTo>
                  <a:pt x="254000" y="1346200"/>
                </a:lnTo>
                <a:lnTo>
                  <a:pt x="241300" y="1333500"/>
                </a:lnTo>
                <a:lnTo>
                  <a:pt x="228600" y="1333500"/>
                </a:lnTo>
                <a:lnTo>
                  <a:pt x="215900" y="1320800"/>
                </a:lnTo>
                <a:lnTo>
                  <a:pt x="215900" y="1308100"/>
                </a:lnTo>
                <a:lnTo>
                  <a:pt x="203200" y="1308100"/>
                </a:lnTo>
                <a:lnTo>
                  <a:pt x="190500" y="1295400"/>
                </a:lnTo>
                <a:lnTo>
                  <a:pt x="190500" y="1282700"/>
                </a:lnTo>
                <a:lnTo>
                  <a:pt x="190500" y="1270000"/>
                </a:lnTo>
                <a:lnTo>
                  <a:pt x="190500" y="1257300"/>
                </a:lnTo>
                <a:lnTo>
                  <a:pt x="177800" y="1244600"/>
                </a:lnTo>
                <a:lnTo>
                  <a:pt x="177800" y="1231900"/>
                </a:lnTo>
                <a:lnTo>
                  <a:pt x="165100" y="1219200"/>
                </a:lnTo>
                <a:lnTo>
                  <a:pt x="165100" y="1206500"/>
                </a:lnTo>
                <a:lnTo>
                  <a:pt x="152400" y="1206500"/>
                </a:lnTo>
                <a:lnTo>
                  <a:pt x="139700" y="1193800"/>
                </a:lnTo>
                <a:lnTo>
                  <a:pt x="127000" y="1181100"/>
                </a:lnTo>
                <a:lnTo>
                  <a:pt x="114300" y="1168400"/>
                </a:lnTo>
                <a:lnTo>
                  <a:pt x="101600" y="1168400"/>
                </a:lnTo>
                <a:lnTo>
                  <a:pt x="101600" y="1143000"/>
                </a:lnTo>
                <a:lnTo>
                  <a:pt x="88900" y="1130300"/>
                </a:lnTo>
                <a:lnTo>
                  <a:pt x="88900" y="1117600"/>
                </a:lnTo>
                <a:lnTo>
                  <a:pt x="76200" y="1104900"/>
                </a:lnTo>
                <a:lnTo>
                  <a:pt x="76200" y="1092200"/>
                </a:lnTo>
                <a:lnTo>
                  <a:pt x="76200" y="1079500"/>
                </a:lnTo>
                <a:lnTo>
                  <a:pt x="76200" y="1066800"/>
                </a:lnTo>
                <a:lnTo>
                  <a:pt x="76200" y="1054100"/>
                </a:lnTo>
                <a:lnTo>
                  <a:pt x="76200" y="1041400"/>
                </a:lnTo>
                <a:lnTo>
                  <a:pt x="76200" y="1028700"/>
                </a:lnTo>
                <a:lnTo>
                  <a:pt x="63500" y="1016000"/>
                </a:lnTo>
                <a:lnTo>
                  <a:pt x="63500" y="1003300"/>
                </a:lnTo>
                <a:lnTo>
                  <a:pt x="63500" y="990600"/>
                </a:lnTo>
                <a:lnTo>
                  <a:pt x="63500" y="977900"/>
                </a:lnTo>
                <a:lnTo>
                  <a:pt x="50800" y="965200"/>
                </a:lnTo>
                <a:lnTo>
                  <a:pt x="50800" y="952500"/>
                </a:lnTo>
                <a:lnTo>
                  <a:pt x="50800" y="939800"/>
                </a:lnTo>
                <a:lnTo>
                  <a:pt x="38100" y="927100"/>
                </a:lnTo>
                <a:lnTo>
                  <a:pt x="38100" y="914400"/>
                </a:lnTo>
                <a:lnTo>
                  <a:pt x="25400" y="901700"/>
                </a:lnTo>
                <a:lnTo>
                  <a:pt x="25400" y="889000"/>
                </a:lnTo>
                <a:lnTo>
                  <a:pt x="12700" y="889000"/>
                </a:lnTo>
                <a:lnTo>
                  <a:pt x="0" y="876300"/>
                </a:lnTo>
                <a:lnTo>
                  <a:pt x="12700" y="876300"/>
                </a:lnTo>
                <a:lnTo>
                  <a:pt x="12700" y="863600"/>
                </a:lnTo>
                <a:lnTo>
                  <a:pt x="25400" y="863600"/>
                </a:lnTo>
                <a:lnTo>
                  <a:pt x="25400" y="850900"/>
                </a:lnTo>
                <a:lnTo>
                  <a:pt x="38100" y="850900"/>
                </a:lnTo>
                <a:lnTo>
                  <a:pt x="50800" y="850900"/>
                </a:lnTo>
                <a:lnTo>
                  <a:pt x="63500" y="850900"/>
                </a:lnTo>
                <a:lnTo>
                  <a:pt x="76200" y="838200"/>
                </a:lnTo>
                <a:lnTo>
                  <a:pt x="88900" y="838200"/>
                </a:lnTo>
                <a:lnTo>
                  <a:pt x="101600" y="838200"/>
                </a:lnTo>
                <a:lnTo>
                  <a:pt x="114300" y="838200"/>
                </a:lnTo>
                <a:lnTo>
                  <a:pt x="127000" y="838200"/>
                </a:lnTo>
                <a:lnTo>
                  <a:pt x="139700" y="838200"/>
                </a:lnTo>
                <a:lnTo>
                  <a:pt x="152400" y="838200"/>
                </a:lnTo>
                <a:lnTo>
                  <a:pt x="165100" y="838200"/>
                </a:lnTo>
                <a:lnTo>
                  <a:pt x="177800" y="838200"/>
                </a:lnTo>
                <a:lnTo>
                  <a:pt x="190500" y="838200"/>
                </a:lnTo>
                <a:lnTo>
                  <a:pt x="203200" y="825500"/>
                </a:lnTo>
                <a:lnTo>
                  <a:pt x="215900" y="825500"/>
                </a:lnTo>
                <a:lnTo>
                  <a:pt x="228600" y="812800"/>
                </a:lnTo>
                <a:lnTo>
                  <a:pt x="241300" y="812800"/>
                </a:lnTo>
                <a:lnTo>
                  <a:pt x="254000" y="800100"/>
                </a:lnTo>
                <a:lnTo>
                  <a:pt x="266700" y="787400"/>
                </a:lnTo>
                <a:lnTo>
                  <a:pt x="266700" y="774700"/>
                </a:lnTo>
                <a:lnTo>
                  <a:pt x="279400" y="774700"/>
                </a:lnTo>
                <a:lnTo>
                  <a:pt x="304800" y="762000"/>
                </a:lnTo>
                <a:lnTo>
                  <a:pt x="317500" y="749300"/>
                </a:lnTo>
                <a:lnTo>
                  <a:pt x="330200" y="749300"/>
                </a:lnTo>
                <a:lnTo>
                  <a:pt x="330200" y="736600"/>
                </a:lnTo>
                <a:lnTo>
                  <a:pt x="342900" y="736600"/>
                </a:lnTo>
                <a:lnTo>
                  <a:pt x="342900" y="723900"/>
                </a:lnTo>
                <a:lnTo>
                  <a:pt x="355600" y="723900"/>
                </a:lnTo>
                <a:lnTo>
                  <a:pt x="368300" y="723900"/>
                </a:lnTo>
                <a:lnTo>
                  <a:pt x="381000" y="723900"/>
                </a:lnTo>
                <a:lnTo>
                  <a:pt x="393700" y="723900"/>
                </a:lnTo>
                <a:lnTo>
                  <a:pt x="406400" y="723900"/>
                </a:lnTo>
                <a:lnTo>
                  <a:pt x="419100" y="723900"/>
                </a:lnTo>
                <a:lnTo>
                  <a:pt x="431800" y="723900"/>
                </a:lnTo>
                <a:lnTo>
                  <a:pt x="444500" y="723900"/>
                </a:lnTo>
                <a:lnTo>
                  <a:pt x="457200" y="736600"/>
                </a:lnTo>
                <a:lnTo>
                  <a:pt x="469900" y="736600"/>
                </a:lnTo>
                <a:lnTo>
                  <a:pt x="482600" y="736600"/>
                </a:lnTo>
                <a:lnTo>
                  <a:pt x="495300" y="736600"/>
                </a:lnTo>
                <a:lnTo>
                  <a:pt x="508000" y="736600"/>
                </a:lnTo>
                <a:lnTo>
                  <a:pt x="520700" y="736600"/>
                </a:lnTo>
                <a:lnTo>
                  <a:pt x="533400" y="723900"/>
                </a:lnTo>
                <a:lnTo>
                  <a:pt x="546100" y="723900"/>
                </a:lnTo>
                <a:lnTo>
                  <a:pt x="558800" y="723900"/>
                </a:lnTo>
                <a:lnTo>
                  <a:pt x="571500" y="723900"/>
                </a:lnTo>
                <a:lnTo>
                  <a:pt x="596900" y="723900"/>
                </a:lnTo>
                <a:lnTo>
                  <a:pt x="609600" y="723900"/>
                </a:lnTo>
                <a:lnTo>
                  <a:pt x="622300" y="723900"/>
                </a:lnTo>
                <a:lnTo>
                  <a:pt x="635000" y="736600"/>
                </a:lnTo>
                <a:lnTo>
                  <a:pt x="647700" y="736600"/>
                </a:lnTo>
                <a:lnTo>
                  <a:pt x="660400" y="736600"/>
                </a:lnTo>
                <a:lnTo>
                  <a:pt x="673100" y="749300"/>
                </a:lnTo>
                <a:lnTo>
                  <a:pt x="685800" y="749300"/>
                </a:lnTo>
                <a:lnTo>
                  <a:pt x="698500" y="749300"/>
                </a:lnTo>
                <a:lnTo>
                  <a:pt x="711200" y="762000"/>
                </a:lnTo>
                <a:lnTo>
                  <a:pt x="723900" y="762000"/>
                </a:lnTo>
                <a:lnTo>
                  <a:pt x="736600" y="774700"/>
                </a:lnTo>
                <a:lnTo>
                  <a:pt x="749300" y="774700"/>
                </a:lnTo>
                <a:lnTo>
                  <a:pt x="762000" y="787400"/>
                </a:lnTo>
                <a:lnTo>
                  <a:pt x="774700" y="787400"/>
                </a:lnTo>
                <a:lnTo>
                  <a:pt x="787400" y="800100"/>
                </a:lnTo>
                <a:lnTo>
                  <a:pt x="800100" y="800100"/>
                </a:lnTo>
                <a:lnTo>
                  <a:pt x="812800" y="800100"/>
                </a:lnTo>
                <a:lnTo>
                  <a:pt x="825500" y="812800"/>
                </a:lnTo>
                <a:lnTo>
                  <a:pt x="838200" y="812800"/>
                </a:lnTo>
                <a:lnTo>
                  <a:pt x="850900" y="812800"/>
                </a:lnTo>
                <a:lnTo>
                  <a:pt x="863600" y="812800"/>
                </a:lnTo>
                <a:lnTo>
                  <a:pt x="876300" y="812800"/>
                </a:lnTo>
                <a:lnTo>
                  <a:pt x="901700" y="812800"/>
                </a:lnTo>
                <a:lnTo>
                  <a:pt x="914400" y="812800"/>
                </a:lnTo>
                <a:lnTo>
                  <a:pt x="927100" y="800100"/>
                </a:lnTo>
                <a:lnTo>
                  <a:pt x="939800" y="800100"/>
                </a:lnTo>
                <a:lnTo>
                  <a:pt x="939800" y="787400"/>
                </a:lnTo>
                <a:lnTo>
                  <a:pt x="952500" y="812800"/>
                </a:lnTo>
                <a:lnTo>
                  <a:pt x="939800" y="825500"/>
                </a:lnTo>
                <a:lnTo>
                  <a:pt x="939800" y="838200"/>
                </a:lnTo>
                <a:lnTo>
                  <a:pt x="927100" y="863600"/>
                </a:lnTo>
                <a:lnTo>
                  <a:pt x="927100" y="876300"/>
                </a:lnTo>
                <a:lnTo>
                  <a:pt x="914400" y="876300"/>
                </a:lnTo>
                <a:lnTo>
                  <a:pt x="901700" y="889000"/>
                </a:lnTo>
                <a:lnTo>
                  <a:pt x="876300" y="901700"/>
                </a:lnTo>
                <a:lnTo>
                  <a:pt x="863600" y="901700"/>
                </a:lnTo>
                <a:lnTo>
                  <a:pt x="850900" y="914400"/>
                </a:lnTo>
                <a:lnTo>
                  <a:pt x="838200" y="927100"/>
                </a:lnTo>
                <a:lnTo>
                  <a:pt x="825500" y="927100"/>
                </a:lnTo>
                <a:lnTo>
                  <a:pt x="825500" y="939800"/>
                </a:lnTo>
                <a:lnTo>
                  <a:pt x="825500" y="952500"/>
                </a:lnTo>
                <a:lnTo>
                  <a:pt x="838200" y="965200"/>
                </a:lnTo>
                <a:lnTo>
                  <a:pt x="850900" y="977900"/>
                </a:lnTo>
                <a:lnTo>
                  <a:pt x="863600" y="990600"/>
                </a:lnTo>
                <a:lnTo>
                  <a:pt x="876300" y="990600"/>
                </a:lnTo>
                <a:lnTo>
                  <a:pt x="901700" y="990600"/>
                </a:lnTo>
                <a:lnTo>
                  <a:pt x="914400" y="990600"/>
                </a:lnTo>
                <a:lnTo>
                  <a:pt x="927100" y="977900"/>
                </a:lnTo>
                <a:lnTo>
                  <a:pt x="939800" y="977900"/>
                </a:lnTo>
                <a:lnTo>
                  <a:pt x="939800" y="965200"/>
                </a:lnTo>
                <a:lnTo>
                  <a:pt x="952500" y="965200"/>
                </a:lnTo>
                <a:lnTo>
                  <a:pt x="965200" y="952500"/>
                </a:lnTo>
                <a:lnTo>
                  <a:pt x="965200" y="939800"/>
                </a:lnTo>
                <a:lnTo>
                  <a:pt x="977900" y="939800"/>
                </a:lnTo>
                <a:lnTo>
                  <a:pt x="977900" y="927100"/>
                </a:lnTo>
                <a:lnTo>
                  <a:pt x="990600" y="914400"/>
                </a:lnTo>
                <a:lnTo>
                  <a:pt x="1003300" y="901700"/>
                </a:lnTo>
                <a:lnTo>
                  <a:pt x="1016000" y="901700"/>
                </a:lnTo>
                <a:lnTo>
                  <a:pt x="1028700" y="889000"/>
                </a:lnTo>
                <a:lnTo>
                  <a:pt x="1041400" y="889000"/>
                </a:lnTo>
                <a:lnTo>
                  <a:pt x="1054100" y="876300"/>
                </a:lnTo>
                <a:lnTo>
                  <a:pt x="1066800" y="876300"/>
                </a:lnTo>
                <a:lnTo>
                  <a:pt x="1066800" y="863600"/>
                </a:lnTo>
                <a:lnTo>
                  <a:pt x="1079500" y="863600"/>
                </a:lnTo>
                <a:lnTo>
                  <a:pt x="1092200" y="838200"/>
                </a:lnTo>
                <a:lnTo>
                  <a:pt x="1104900" y="825500"/>
                </a:lnTo>
                <a:lnTo>
                  <a:pt x="1117600" y="825500"/>
                </a:lnTo>
                <a:lnTo>
                  <a:pt x="1130300" y="825500"/>
                </a:lnTo>
                <a:lnTo>
                  <a:pt x="1143000" y="825500"/>
                </a:lnTo>
                <a:lnTo>
                  <a:pt x="1155700" y="825500"/>
                </a:lnTo>
                <a:lnTo>
                  <a:pt x="1168400" y="825500"/>
                </a:lnTo>
                <a:lnTo>
                  <a:pt x="1193800" y="825500"/>
                </a:lnTo>
                <a:lnTo>
                  <a:pt x="1206500" y="825500"/>
                </a:lnTo>
                <a:lnTo>
                  <a:pt x="1219200" y="825500"/>
                </a:lnTo>
                <a:lnTo>
                  <a:pt x="1231900" y="812800"/>
                </a:lnTo>
                <a:lnTo>
                  <a:pt x="1244600" y="812800"/>
                </a:lnTo>
                <a:lnTo>
                  <a:pt x="1257300" y="800100"/>
                </a:lnTo>
                <a:lnTo>
                  <a:pt x="1257300" y="787400"/>
                </a:lnTo>
                <a:lnTo>
                  <a:pt x="1270000" y="787400"/>
                </a:lnTo>
                <a:lnTo>
                  <a:pt x="1257300" y="774700"/>
                </a:lnTo>
                <a:lnTo>
                  <a:pt x="1257300" y="762000"/>
                </a:lnTo>
                <a:lnTo>
                  <a:pt x="1257300" y="749300"/>
                </a:lnTo>
                <a:lnTo>
                  <a:pt x="1270000" y="749300"/>
                </a:lnTo>
                <a:lnTo>
                  <a:pt x="1270000" y="736600"/>
                </a:lnTo>
                <a:lnTo>
                  <a:pt x="1270000" y="723900"/>
                </a:lnTo>
                <a:lnTo>
                  <a:pt x="1257300" y="711200"/>
                </a:lnTo>
                <a:lnTo>
                  <a:pt x="1257300" y="698500"/>
                </a:lnTo>
                <a:lnTo>
                  <a:pt x="1257300" y="685800"/>
                </a:lnTo>
                <a:lnTo>
                  <a:pt x="1244600" y="673100"/>
                </a:lnTo>
                <a:lnTo>
                  <a:pt x="1244600" y="660400"/>
                </a:lnTo>
                <a:lnTo>
                  <a:pt x="1244600" y="647700"/>
                </a:lnTo>
                <a:lnTo>
                  <a:pt x="1257300" y="647700"/>
                </a:lnTo>
                <a:lnTo>
                  <a:pt x="1244600" y="635000"/>
                </a:lnTo>
                <a:lnTo>
                  <a:pt x="1231900" y="622300"/>
                </a:lnTo>
                <a:lnTo>
                  <a:pt x="1231900" y="609600"/>
                </a:lnTo>
                <a:lnTo>
                  <a:pt x="1231900" y="596900"/>
                </a:lnTo>
                <a:lnTo>
                  <a:pt x="1219200" y="584200"/>
                </a:lnTo>
                <a:lnTo>
                  <a:pt x="1219200" y="571500"/>
                </a:lnTo>
                <a:lnTo>
                  <a:pt x="1206500" y="571500"/>
                </a:lnTo>
                <a:lnTo>
                  <a:pt x="1206500" y="546100"/>
                </a:lnTo>
                <a:lnTo>
                  <a:pt x="1193800" y="546100"/>
                </a:lnTo>
                <a:lnTo>
                  <a:pt x="1168400" y="533400"/>
                </a:lnTo>
                <a:lnTo>
                  <a:pt x="1181100" y="533400"/>
                </a:lnTo>
                <a:lnTo>
                  <a:pt x="1181100" y="520700"/>
                </a:lnTo>
                <a:lnTo>
                  <a:pt x="1181100" y="508000"/>
                </a:lnTo>
                <a:lnTo>
                  <a:pt x="1168400" y="495300"/>
                </a:lnTo>
                <a:lnTo>
                  <a:pt x="1168400" y="482600"/>
                </a:lnTo>
                <a:lnTo>
                  <a:pt x="1168400" y="469900"/>
                </a:lnTo>
                <a:lnTo>
                  <a:pt x="1155700" y="457200"/>
                </a:lnTo>
                <a:lnTo>
                  <a:pt x="1155700" y="444500"/>
                </a:lnTo>
                <a:lnTo>
                  <a:pt x="1143000" y="431800"/>
                </a:lnTo>
                <a:lnTo>
                  <a:pt x="1143000" y="419100"/>
                </a:lnTo>
                <a:lnTo>
                  <a:pt x="1130300" y="406400"/>
                </a:lnTo>
                <a:lnTo>
                  <a:pt x="1130300" y="393700"/>
                </a:lnTo>
                <a:lnTo>
                  <a:pt x="1117600" y="381000"/>
                </a:lnTo>
                <a:lnTo>
                  <a:pt x="1117600" y="368300"/>
                </a:lnTo>
                <a:lnTo>
                  <a:pt x="1104900" y="355600"/>
                </a:lnTo>
                <a:lnTo>
                  <a:pt x="1104900" y="342900"/>
                </a:lnTo>
                <a:lnTo>
                  <a:pt x="1104900" y="330200"/>
                </a:lnTo>
                <a:lnTo>
                  <a:pt x="1092200" y="317500"/>
                </a:lnTo>
                <a:lnTo>
                  <a:pt x="1092200" y="304800"/>
                </a:lnTo>
                <a:lnTo>
                  <a:pt x="1092200" y="292100"/>
                </a:lnTo>
                <a:lnTo>
                  <a:pt x="1092200" y="279400"/>
                </a:lnTo>
                <a:lnTo>
                  <a:pt x="1092200" y="254000"/>
                </a:lnTo>
                <a:lnTo>
                  <a:pt x="1092200" y="241300"/>
                </a:lnTo>
                <a:lnTo>
                  <a:pt x="1092200" y="228600"/>
                </a:lnTo>
                <a:lnTo>
                  <a:pt x="1092200" y="215900"/>
                </a:lnTo>
                <a:lnTo>
                  <a:pt x="1092200" y="203200"/>
                </a:lnTo>
                <a:lnTo>
                  <a:pt x="1092200" y="190500"/>
                </a:lnTo>
                <a:lnTo>
                  <a:pt x="1092200" y="177800"/>
                </a:lnTo>
                <a:lnTo>
                  <a:pt x="1079500" y="165100"/>
                </a:lnTo>
                <a:lnTo>
                  <a:pt x="1079500" y="152400"/>
                </a:lnTo>
                <a:lnTo>
                  <a:pt x="1066800" y="139700"/>
                </a:lnTo>
                <a:lnTo>
                  <a:pt x="1054100" y="127000"/>
                </a:lnTo>
                <a:lnTo>
                  <a:pt x="1041400" y="114300"/>
                </a:lnTo>
                <a:lnTo>
                  <a:pt x="1028700" y="114300"/>
                </a:lnTo>
                <a:lnTo>
                  <a:pt x="1028700" y="101600"/>
                </a:lnTo>
                <a:lnTo>
                  <a:pt x="1028700" y="88900"/>
                </a:lnTo>
                <a:lnTo>
                  <a:pt x="1028700" y="76200"/>
                </a:lnTo>
                <a:lnTo>
                  <a:pt x="1028700" y="63500"/>
                </a:lnTo>
                <a:lnTo>
                  <a:pt x="1041400" y="63500"/>
                </a:lnTo>
                <a:lnTo>
                  <a:pt x="1054100" y="63500"/>
                </a:lnTo>
                <a:lnTo>
                  <a:pt x="1066800" y="63500"/>
                </a:lnTo>
                <a:lnTo>
                  <a:pt x="1066800" y="50800"/>
                </a:lnTo>
                <a:lnTo>
                  <a:pt x="1079500" y="50800"/>
                </a:lnTo>
                <a:lnTo>
                  <a:pt x="1079500" y="38100"/>
                </a:lnTo>
                <a:lnTo>
                  <a:pt x="1079500" y="25400"/>
                </a:lnTo>
                <a:lnTo>
                  <a:pt x="1079500" y="12700"/>
                </a:lnTo>
                <a:lnTo>
                  <a:pt x="1092200" y="12700"/>
                </a:lnTo>
                <a:lnTo>
                  <a:pt x="1092200" y="0"/>
                </a:lnTo>
                <a:lnTo>
                  <a:pt x="1104900" y="0"/>
                </a:lnTo>
                <a:lnTo>
                  <a:pt x="1117600" y="0"/>
                </a:lnTo>
                <a:lnTo>
                  <a:pt x="1130300" y="0"/>
                </a:lnTo>
                <a:lnTo>
                  <a:pt x="1143000" y="0"/>
                </a:lnTo>
                <a:lnTo>
                  <a:pt x="1155700" y="12700"/>
                </a:lnTo>
                <a:lnTo>
                  <a:pt x="1168400" y="12700"/>
                </a:lnTo>
                <a:lnTo>
                  <a:pt x="1193800" y="12700"/>
                </a:lnTo>
                <a:lnTo>
                  <a:pt x="1206500" y="12700"/>
                </a:lnTo>
                <a:lnTo>
                  <a:pt x="1219200" y="25400"/>
                </a:lnTo>
                <a:lnTo>
                  <a:pt x="1231900" y="25400"/>
                </a:lnTo>
                <a:lnTo>
                  <a:pt x="1244600" y="12700"/>
                </a:lnTo>
                <a:lnTo>
                  <a:pt x="1257300" y="12700"/>
                </a:lnTo>
                <a:lnTo>
                  <a:pt x="1270000" y="12700"/>
                </a:lnTo>
                <a:lnTo>
                  <a:pt x="1282700" y="12700"/>
                </a:lnTo>
                <a:lnTo>
                  <a:pt x="1295400" y="12700"/>
                </a:lnTo>
                <a:lnTo>
                  <a:pt x="1308100" y="12700"/>
                </a:lnTo>
                <a:lnTo>
                  <a:pt x="1320800" y="12700"/>
                </a:lnTo>
                <a:lnTo>
                  <a:pt x="1333500" y="12700"/>
                </a:lnTo>
                <a:lnTo>
                  <a:pt x="1346200" y="25400"/>
                </a:lnTo>
                <a:lnTo>
                  <a:pt x="1358900" y="25400"/>
                </a:lnTo>
                <a:lnTo>
                  <a:pt x="1371600" y="25400"/>
                </a:lnTo>
                <a:lnTo>
                  <a:pt x="1384300" y="25400"/>
                </a:lnTo>
                <a:lnTo>
                  <a:pt x="1397000" y="25400"/>
                </a:lnTo>
                <a:lnTo>
                  <a:pt x="1409700" y="38100"/>
                </a:lnTo>
                <a:lnTo>
                  <a:pt x="1422400" y="38100"/>
                </a:lnTo>
                <a:lnTo>
                  <a:pt x="1435100" y="50800"/>
                </a:lnTo>
                <a:lnTo>
                  <a:pt x="1435100" y="63500"/>
                </a:lnTo>
                <a:lnTo>
                  <a:pt x="1447800" y="63500"/>
                </a:lnTo>
                <a:lnTo>
                  <a:pt x="1460500" y="76200"/>
                </a:lnTo>
                <a:lnTo>
                  <a:pt x="1485900" y="88900"/>
                </a:lnTo>
                <a:lnTo>
                  <a:pt x="1498600" y="88900"/>
                </a:lnTo>
                <a:lnTo>
                  <a:pt x="1511300" y="88900"/>
                </a:lnTo>
                <a:lnTo>
                  <a:pt x="1524000" y="88900"/>
                </a:lnTo>
                <a:lnTo>
                  <a:pt x="1536700" y="88900"/>
                </a:lnTo>
                <a:lnTo>
                  <a:pt x="1549400" y="88900"/>
                </a:lnTo>
                <a:lnTo>
                  <a:pt x="1562100" y="88900"/>
                </a:lnTo>
                <a:lnTo>
                  <a:pt x="1574800" y="76200"/>
                </a:lnTo>
                <a:lnTo>
                  <a:pt x="1587500" y="76200"/>
                </a:lnTo>
                <a:lnTo>
                  <a:pt x="1600200" y="76200"/>
                </a:lnTo>
                <a:lnTo>
                  <a:pt x="1612900" y="63500"/>
                </a:lnTo>
                <a:lnTo>
                  <a:pt x="1625600" y="63500"/>
                </a:lnTo>
                <a:lnTo>
                  <a:pt x="1638300" y="63500"/>
                </a:lnTo>
                <a:lnTo>
                  <a:pt x="1651000" y="63500"/>
                </a:lnTo>
                <a:lnTo>
                  <a:pt x="1663700" y="50800"/>
                </a:lnTo>
                <a:lnTo>
                  <a:pt x="1676400" y="50800"/>
                </a:lnTo>
                <a:lnTo>
                  <a:pt x="1689100" y="50800"/>
                </a:lnTo>
                <a:lnTo>
                  <a:pt x="1701800" y="50800"/>
                </a:lnTo>
                <a:lnTo>
                  <a:pt x="1714500" y="50800"/>
                </a:lnTo>
                <a:lnTo>
                  <a:pt x="1727200" y="38100"/>
                </a:lnTo>
                <a:lnTo>
                  <a:pt x="1739900" y="38100"/>
                </a:lnTo>
                <a:lnTo>
                  <a:pt x="1752600" y="50800"/>
                </a:lnTo>
                <a:lnTo>
                  <a:pt x="1778000" y="50800"/>
                </a:lnTo>
                <a:lnTo>
                  <a:pt x="1790700" y="50800"/>
                </a:lnTo>
                <a:lnTo>
                  <a:pt x="1803400" y="50800"/>
                </a:lnTo>
                <a:lnTo>
                  <a:pt x="1816100" y="63500"/>
                </a:lnTo>
                <a:lnTo>
                  <a:pt x="1828800" y="63500"/>
                </a:lnTo>
                <a:lnTo>
                  <a:pt x="1841500" y="63500"/>
                </a:lnTo>
                <a:lnTo>
                  <a:pt x="1854200" y="76200"/>
                </a:lnTo>
                <a:lnTo>
                  <a:pt x="1866900" y="88900"/>
                </a:lnTo>
                <a:lnTo>
                  <a:pt x="1879600" y="101600"/>
                </a:lnTo>
                <a:lnTo>
                  <a:pt x="1892300" y="114300"/>
                </a:lnTo>
                <a:lnTo>
                  <a:pt x="1905000" y="127000"/>
                </a:lnTo>
                <a:lnTo>
                  <a:pt x="1917700" y="139700"/>
                </a:lnTo>
                <a:lnTo>
                  <a:pt x="1930400" y="139700"/>
                </a:lnTo>
                <a:lnTo>
                  <a:pt x="1943100" y="152400"/>
                </a:lnTo>
                <a:lnTo>
                  <a:pt x="1955800" y="152400"/>
                </a:lnTo>
                <a:lnTo>
                  <a:pt x="1968500" y="165100"/>
                </a:lnTo>
                <a:lnTo>
                  <a:pt x="1981200" y="177800"/>
                </a:lnTo>
                <a:lnTo>
                  <a:pt x="1993900" y="190500"/>
                </a:lnTo>
                <a:lnTo>
                  <a:pt x="1993900" y="203200"/>
                </a:lnTo>
                <a:lnTo>
                  <a:pt x="2006600" y="215900"/>
                </a:lnTo>
                <a:lnTo>
                  <a:pt x="2006600" y="228600"/>
                </a:lnTo>
                <a:lnTo>
                  <a:pt x="2019300" y="241300"/>
                </a:lnTo>
                <a:lnTo>
                  <a:pt x="2019300" y="254000"/>
                </a:lnTo>
                <a:lnTo>
                  <a:pt x="2019300" y="279400"/>
                </a:lnTo>
                <a:lnTo>
                  <a:pt x="2019300" y="292100"/>
                </a:lnTo>
                <a:lnTo>
                  <a:pt x="2019300" y="304800"/>
                </a:lnTo>
                <a:lnTo>
                  <a:pt x="2019300" y="317500"/>
                </a:lnTo>
                <a:lnTo>
                  <a:pt x="2019300" y="330200"/>
                </a:lnTo>
                <a:lnTo>
                  <a:pt x="2019300" y="342900"/>
                </a:lnTo>
                <a:lnTo>
                  <a:pt x="2019300" y="355600"/>
                </a:lnTo>
                <a:lnTo>
                  <a:pt x="2019300" y="368300"/>
                </a:lnTo>
                <a:lnTo>
                  <a:pt x="2019300" y="381000"/>
                </a:lnTo>
                <a:lnTo>
                  <a:pt x="2006600" y="393700"/>
                </a:lnTo>
                <a:lnTo>
                  <a:pt x="2006600" y="406400"/>
                </a:lnTo>
                <a:lnTo>
                  <a:pt x="1993900" y="419100"/>
                </a:lnTo>
                <a:lnTo>
                  <a:pt x="1993900" y="431800"/>
                </a:lnTo>
                <a:lnTo>
                  <a:pt x="1981200" y="444500"/>
                </a:lnTo>
                <a:lnTo>
                  <a:pt x="1981200" y="457200"/>
                </a:lnTo>
                <a:lnTo>
                  <a:pt x="1968500" y="457200"/>
                </a:lnTo>
                <a:lnTo>
                  <a:pt x="1955800" y="469900"/>
                </a:lnTo>
                <a:lnTo>
                  <a:pt x="1943100" y="482600"/>
                </a:lnTo>
                <a:lnTo>
                  <a:pt x="1943100" y="495300"/>
                </a:lnTo>
                <a:lnTo>
                  <a:pt x="1930400" y="508000"/>
                </a:lnTo>
                <a:lnTo>
                  <a:pt x="1930400" y="520700"/>
                </a:lnTo>
                <a:lnTo>
                  <a:pt x="1930400" y="533400"/>
                </a:lnTo>
                <a:lnTo>
                  <a:pt x="1930400" y="546100"/>
                </a:lnTo>
                <a:lnTo>
                  <a:pt x="1930400" y="571500"/>
                </a:lnTo>
                <a:lnTo>
                  <a:pt x="1930400" y="584200"/>
                </a:lnTo>
                <a:lnTo>
                  <a:pt x="1930400" y="596900"/>
                </a:lnTo>
                <a:lnTo>
                  <a:pt x="1930400" y="609600"/>
                </a:lnTo>
                <a:lnTo>
                  <a:pt x="1930400" y="622300"/>
                </a:lnTo>
                <a:lnTo>
                  <a:pt x="1943100" y="635000"/>
                </a:lnTo>
                <a:lnTo>
                  <a:pt x="1955800" y="635000"/>
                </a:lnTo>
                <a:lnTo>
                  <a:pt x="1968500" y="635000"/>
                </a:lnTo>
                <a:lnTo>
                  <a:pt x="1981200" y="635000"/>
                </a:lnTo>
                <a:lnTo>
                  <a:pt x="1993900" y="635000"/>
                </a:lnTo>
                <a:lnTo>
                  <a:pt x="1993900" y="647700"/>
                </a:lnTo>
                <a:lnTo>
                  <a:pt x="2006600" y="647700"/>
                </a:lnTo>
                <a:lnTo>
                  <a:pt x="2019300" y="660400"/>
                </a:lnTo>
                <a:lnTo>
                  <a:pt x="2032000" y="660400"/>
                </a:lnTo>
                <a:lnTo>
                  <a:pt x="2044700" y="660400"/>
                </a:lnTo>
                <a:lnTo>
                  <a:pt x="2057400" y="660400"/>
                </a:lnTo>
                <a:lnTo>
                  <a:pt x="2082800" y="673100"/>
                </a:lnTo>
                <a:lnTo>
                  <a:pt x="2095500" y="685800"/>
                </a:lnTo>
                <a:lnTo>
                  <a:pt x="2108200" y="685800"/>
                </a:lnTo>
                <a:lnTo>
                  <a:pt x="2120900" y="698500"/>
                </a:lnTo>
                <a:lnTo>
                  <a:pt x="2120900" y="711200"/>
                </a:lnTo>
                <a:lnTo>
                  <a:pt x="2133600" y="723900"/>
                </a:lnTo>
                <a:lnTo>
                  <a:pt x="2146300" y="723900"/>
                </a:lnTo>
                <a:lnTo>
                  <a:pt x="2146300" y="736600"/>
                </a:lnTo>
                <a:lnTo>
                  <a:pt x="2146300" y="749300"/>
                </a:lnTo>
                <a:lnTo>
                  <a:pt x="2146300" y="762000"/>
                </a:lnTo>
                <a:lnTo>
                  <a:pt x="2159000" y="774700"/>
                </a:lnTo>
                <a:lnTo>
                  <a:pt x="2159000" y="787400"/>
                </a:lnTo>
                <a:lnTo>
                  <a:pt x="2159000" y="800100"/>
                </a:lnTo>
                <a:lnTo>
                  <a:pt x="2159000" y="812800"/>
                </a:lnTo>
                <a:lnTo>
                  <a:pt x="2171700" y="812800"/>
                </a:lnTo>
                <a:lnTo>
                  <a:pt x="2184400" y="825500"/>
                </a:lnTo>
                <a:lnTo>
                  <a:pt x="2197100" y="825500"/>
                </a:lnTo>
                <a:lnTo>
                  <a:pt x="2209800" y="838200"/>
                </a:lnTo>
                <a:lnTo>
                  <a:pt x="2222500" y="850900"/>
                </a:lnTo>
                <a:lnTo>
                  <a:pt x="2222500" y="863600"/>
                </a:lnTo>
                <a:lnTo>
                  <a:pt x="2222500" y="876300"/>
                </a:lnTo>
                <a:lnTo>
                  <a:pt x="2235200" y="889000"/>
                </a:lnTo>
                <a:lnTo>
                  <a:pt x="2235200" y="901700"/>
                </a:lnTo>
                <a:lnTo>
                  <a:pt x="2247900" y="914400"/>
                </a:lnTo>
                <a:lnTo>
                  <a:pt x="2260600" y="914400"/>
                </a:lnTo>
                <a:lnTo>
                  <a:pt x="2273300" y="927100"/>
                </a:lnTo>
                <a:lnTo>
                  <a:pt x="2286000" y="927100"/>
                </a:lnTo>
                <a:lnTo>
                  <a:pt x="2273300" y="939800"/>
                </a:lnTo>
                <a:lnTo>
                  <a:pt x="2273300" y="952500"/>
                </a:lnTo>
                <a:lnTo>
                  <a:pt x="2260600" y="965200"/>
                </a:lnTo>
                <a:lnTo>
                  <a:pt x="2247900" y="977900"/>
                </a:lnTo>
                <a:lnTo>
                  <a:pt x="2235200" y="990600"/>
                </a:lnTo>
                <a:lnTo>
                  <a:pt x="2235200" y="1003300"/>
                </a:lnTo>
                <a:lnTo>
                  <a:pt x="2235200" y="1016000"/>
                </a:lnTo>
                <a:lnTo>
                  <a:pt x="2222500" y="1028700"/>
                </a:lnTo>
                <a:lnTo>
                  <a:pt x="2222500" y="1041400"/>
                </a:lnTo>
                <a:lnTo>
                  <a:pt x="2222500" y="1054100"/>
                </a:lnTo>
                <a:lnTo>
                  <a:pt x="2222500" y="1066800"/>
                </a:lnTo>
                <a:lnTo>
                  <a:pt x="2222500" y="1079500"/>
                </a:lnTo>
                <a:lnTo>
                  <a:pt x="2209800" y="1079500"/>
                </a:lnTo>
                <a:lnTo>
                  <a:pt x="2197100" y="1092200"/>
                </a:lnTo>
                <a:lnTo>
                  <a:pt x="2197100" y="1104900"/>
                </a:lnTo>
                <a:lnTo>
                  <a:pt x="2184400" y="1117600"/>
                </a:lnTo>
                <a:lnTo>
                  <a:pt x="2171700" y="1130300"/>
                </a:lnTo>
                <a:lnTo>
                  <a:pt x="2159000" y="1130300"/>
                </a:lnTo>
                <a:lnTo>
                  <a:pt x="2146300" y="1143000"/>
                </a:lnTo>
                <a:lnTo>
                  <a:pt x="2146300" y="1168400"/>
                </a:lnTo>
                <a:lnTo>
                  <a:pt x="2133600" y="1181100"/>
                </a:lnTo>
                <a:lnTo>
                  <a:pt x="2133600" y="1193800"/>
                </a:lnTo>
                <a:lnTo>
                  <a:pt x="2120900" y="1193800"/>
                </a:lnTo>
                <a:lnTo>
                  <a:pt x="2108200" y="1193800"/>
                </a:lnTo>
                <a:lnTo>
                  <a:pt x="2095500" y="1206500"/>
                </a:lnTo>
                <a:lnTo>
                  <a:pt x="2082800" y="1206500"/>
                </a:lnTo>
                <a:lnTo>
                  <a:pt x="2082800" y="1219200"/>
                </a:lnTo>
                <a:lnTo>
                  <a:pt x="2057400" y="1231900"/>
                </a:lnTo>
                <a:lnTo>
                  <a:pt x="2057400" y="1244600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863637" y="78653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Castilla</a:t>
            </a:r>
            <a:r>
              <a:rPr lang="cs-CZ" b="1" dirty="0" smtClean="0"/>
              <a:t> la </a:t>
            </a:r>
            <a:r>
              <a:rPr lang="cs-CZ" b="1" dirty="0" err="1" smtClean="0"/>
              <a:t>Mancha</a:t>
            </a:r>
            <a:endParaRPr lang="cs-CZ" b="1" dirty="0"/>
          </a:p>
        </p:txBody>
      </p:sp>
      <p:sp>
        <p:nvSpPr>
          <p:cNvPr id="7" name="Volný tvar 6">
            <a:hlinkClick r:id="rId4" action="ppaction://hlinksldjump"/>
          </p:cNvPr>
          <p:cNvSpPr/>
          <p:nvPr/>
        </p:nvSpPr>
        <p:spPr>
          <a:xfrm>
            <a:off x="1419556" y="4288744"/>
            <a:ext cx="2852735" cy="1721725"/>
          </a:xfrm>
          <a:custGeom>
            <a:avLst/>
            <a:gdLst/>
            <a:ahLst/>
            <a:cxnLst/>
            <a:rect l="0" t="0" r="0" b="0"/>
            <a:pathLst>
              <a:path w="3251201" h="1866901">
                <a:moveTo>
                  <a:pt x="1041400" y="419100"/>
                </a:moveTo>
                <a:lnTo>
                  <a:pt x="1028700" y="419100"/>
                </a:lnTo>
                <a:lnTo>
                  <a:pt x="1016000" y="419100"/>
                </a:lnTo>
                <a:lnTo>
                  <a:pt x="1003300" y="406400"/>
                </a:lnTo>
                <a:lnTo>
                  <a:pt x="990600" y="406400"/>
                </a:lnTo>
                <a:lnTo>
                  <a:pt x="977900" y="406400"/>
                </a:lnTo>
                <a:lnTo>
                  <a:pt x="965200" y="406400"/>
                </a:lnTo>
                <a:lnTo>
                  <a:pt x="952500" y="406400"/>
                </a:lnTo>
                <a:lnTo>
                  <a:pt x="939800" y="419100"/>
                </a:lnTo>
                <a:lnTo>
                  <a:pt x="927100" y="419100"/>
                </a:lnTo>
                <a:lnTo>
                  <a:pt x="927100" y="431800"/>
                </a:lnTo>
                <a:lnTo>
                  <a:pt x="914400" y="444500"/>
                </a:lnTo>
                <a:lnTo>
                  <a:pt x="914400" y="457200"/>
                </a:lnTo>
                <a:lnTo>
                  <a:pt x="901700" y="457200"/>
                </a:lnTo>
                <a:lnTo>
                  <a:pt x="901700" y="469900"/>
                </a:lnTo>
                <a:lnTo>
                  <a:pt x="889000" y="469900"/>
                </a:lnTo>
                <a:lnTo>
                  <a:pt x="876300" y="482600"/>
                </a:lnTo>
                <a:lnTo>
                  <a:pt x="863600" y="482600"/>
                </a:lnTo>
                <a:lnTo>
                  <a:pt x="850900" y="495300"/>
                </a:lnTo>
                <a:lnTo>
                  <a:pt x="838200" y="495300"/>
                </a:lnTo>
                <a:lnTo>
                  <a:pt x="838200" y="508000"/>
                </a:lnTo>
                <a:lnTo>
                  <a:pt x="838200" y="520700"/>
                </a:lnTo>
                <a:lnTo>
                  <a:pt x="825500" y="520700"/>
                </a:lnTo>
                <a:lnTo>
                  <a:pt x="825500" y="533400"/>
                </a:lnTo>
                <a:lnTo>
                  <a:pt x="812800" y="533400"/>
                </a:lnTo>
                <a:lnTo>
                  <a:pt x="800100" y="546100"/>
                </a:lnTo>
                <a:lnTo>
                  <a:pt x="787400" y="546100"/>
                </a:lnTo>
                <a:lnTo>
                  <a:pt x="774700" y="546100"/>
                </a:lnTo>
                <a:lnTo>
                  <a:pt x="762000" y="546100"/>
                </a:lnTo>
                <a:lnTo>
                  <a:pt x="749300" y="533400"/>
                </a:lnTo>
                <a:lnTo>
                  <a:pt x="736600" y="520700"/>
                </a:lnTo>
                <a:lnTo>
                  <a:pt x="723900" y="520700"/>
                </a:lnTo>
                <a:lnTo>
                  <a:pt x="711200" y="520700"/>
                </a:lnTo>
                <a:lnTo>
                  <a:pt x="698500" y="508000"/>
                </a:lnTo>
                <a:lnTo>
                  <a:pt x="685800" y="508000"/>
                </a:lnTo>
                <a:lnTo>
                  <a:pt x="673100" y="495300"/>
                </a:lnTo>
                <a:lnTo>
                  <a:pt x="660400" y="495300"/>
                </a:lnTo>
                <a:lnTo>
                  <a:pt x="647700" y="482600"/>
                </a:lnTo>
                <a:lnTo>
                  <a:pt x="635000" y="482600"/>
                </a:lnTo>
                <a:lnTo>
                  <a:pt x="622300" y="469900"/>
                </a:lnTo>
                <a:lnTo>
                  <a:pt x="609600" y="457200"/>
                </a:lnTo>
                <a:lnTo>
                  <a:pt x="596900" y="457200"/>
                </a:lnTo>
                <a:lnTo>
                  <a:pt x="584200" y="444500"/>
                </a:lnTo>
                <a:lnTo>
                  <a:pt x="571500" y="444500"/>
                </a:lnTo>
                <a:lnTo>
                  <a:pt x="558800" y="457200"/>
                </a:lnTo>
                <a:lnTo>
                  <a:pt x="546100" y="457200"/>
                </a:lnTo>
                <a:lnTo>
                  <a:pt x="533400" y="457200"/>
                </a:lnTo>
                <a:lnTo>
                  <a:pt x="520700" y="457200"/>
                </a:lnTo>
                <a:lnTo>
                  <a:pt x="508000" y="457200"/>
                </a:lnTo>
                <a:lnTo>
                  <a:pt x="508000" y="444500"/>
                </a:lnTo>
                <a:lnTo>
                  <a:pt x="508000" y="431800"/>
                </a:lnTo>
                <a:lnTo>
                  <a:pt x="495300" y="419100"/>
                </a:lnTo>
                <a:lnTo>
                  <a:pt x="482600" y="419100"/>
                </a:lnTo>
                <a:lnTo>
                  <a:pt x="469900" y="419100"/>
                </a:lnTo>
                <a:lnTo>
                  <a:pt x="457200" y="431800"/>
                </a:lnTo>
                <a:lnTo>
                  <a:pt x="444500" y="431800"/>
                </a:lnTo>
                <a:lnTo>
                  <a:pt x="431800" y="419100"/>
                </a:lnTo>
                <a:lnTo>
                  <a:pt x="419100" y="406400"/>
                </a:lnTo>
                <a:lnTo>
                  <a:pt x="406400" y="406400"/>
                </a:lnTo>
                <a:lnTo>
                  <a:pt x="393700" y="393700"/>
                </a:lnTo>
                <a:lnTo>
                  <a:pt x="381000" y="381000"/>
                </a:lnTo>
                <a:lnTo>
                  <a:pt x="368300" y="381000"/>
                </a:lnTo>
                <a:lnTo>
                  <a:pt x="368300" y="368300"/>
                </a:lnTo>
                <a:lnTo>
                  <a:pt x="355600" y="355600"/>
                </a:lnTo>
                <a:lnTo>
                  <a:pt x="342900" y="355600"/>
                </a:lnTo>
                <a:lnTo>
                  <a:pt x="330200" y="355600"/>
                </a:lnTo>
                <a:lnTo>
                  <a:pt x="317500" y="355600"/>
                </a:lnTo>
                <a:lnTo>
                  <a:pt x="317500" y="368300"/>
                </a:lnTo>
                <a:lnTo>
                  <a:pt x="317500" y="381000"/>
                </a:lnTo>
                <a:lnTo>
                  <a:pt x="317500" y="393700"/>
                </a:lnTo>
                <a:lnTo>
                  <a:pt x="304800" y="393700"/>
                </a:lnTo>
                <a:lnTo>
                  <a:pt x="304800" y="406400"/>
                </a:lnTo>
                <a:lnTo>
                  <a:pt x="292100" y="406400"/>
                </a:lnTo>
                <a:lnTo>
                  <a:pt x="292100" y="419100"/>
                </a:lnTo>
                <a:lnTo>
                  <a:pt x="279400" y="419100"/>
                </a:lnTo>
                <a:lnTo>
                  <a:pt x="279400" y="431800"/>
                </a:lnTo>
                <a:lnTo>
                  <a:pt x="266700" y="431800"/>
                </a:lnTo>
                <a:lnTo>
                  <a:pt x="254000" y="444500"/>
                </a:lnTo>
                <a:lnTo>
                  <a:pt x="241300" y="444500"/>
                </a:lnTo>
                <a:lnTo>
                  <a:pt x="228600" y="444500"/>
                </a:lnTo>
                <a:lnTo>
                  <a:pt x="215900" y="457200"/>
                </a:lnTo>
                <a:lnTo>
                  <a:pt x="215900" y="469900"/>
                </a:lnTo>
                <a:lnTo>
                  <a:pt x="203200" y="469900"/>
                </a:lnTo>
                <a:lnTo>
                  <a:pt x="203200" y="482600"/>
                </a:lnTo>
                <a:lnTo>
                  <a:pt x="190500" y="482600"/>
                </a:lnTo>
                <a:lnTo>
                  <a:pt x="177800" y="495300"/>
                </a:lnTo>
                <a:lnTo>
                  <a:pt x="165100" y="495300"/>
                </a:lnTo>
                <a:lnTo>
                  <a:pt x="152400" y="495300"/>
                </a:lnTo>
                <a:lnTo>
                  <a:pt x="139700" y="508000"/>
                </a:lnTo>
                <a:lnTo>
                  <a:pt x="127000" y="508000"/>
                </a:lnTo>
                <a:lnTo>
                  <a:pt x="139700" y="520700"/>
                </a:lnTo>
                <a:lnTo>
                  <a:pt x="127000" y="520700"/>
                </a:lnTo>
                <a:lnTo>
                  <a:pt x="127000" y="533400"/>
                </a:lnTo>
                <a:lnTo>
                  <a:pt x="127000" y="546100"/>
                </a:lnTo>
                <a:lnTo>
                  <a:pt x="127000" y="558800"/>
                </a:lnTo>
                <a:lnTo>
                  <a:pt x="114300" y="558800"/>
                </a:lnTo>
                <a:lnTo>
                  <a:pt x="114300" y="571500"/>
                </a:lnTo>
                <a:lnTo>
                  <a:pt x="101600" y="571500"/>
                </a:lnTo>
                <a:lnTo>
                  <a:pt x="101600" y="584200"/>
                </a:lnTo>
                <a:lnTo>
                  <a:pt x="101600" y="596900"/>
                </a:lnTo>
                <a:lnTo>
                  <a:pt x="88900" y="596900"/>
                </a:lnTo>
                <a:lnTo>
                  <a:pt x="88900" y="609600"/>
                </a:lnTo>
                <a:lnTo>
                  <a:pt x="76200" y="622300"/>
                </a:lnTo>
                <a:lnTo>
                  <a:pt x="76200" y="635000"/>
                </a:lnTo>
                <a:lnTo>
                  <a:pt x="76200" y="647700"/>
                </a:lnTo>
                <a:lnTo>
                  <a:pt x="63500" y="647700"/>
                </a:lnTo>
                <a:lnTo>
                  <a:pt x="63500" y="660400"/>
                </a:lnTo>
                <a:lnTo>
                  <a:pt x="50800" y="673100"/>
                </a:lnTo>
                <a:lnTo>
                  <a:pt x="50800" y="685800"/>
                </a:lnTo>
                <a:lnTo>
                  <a:pt x="50800" y="698500"/>
                </a:lnTo>
                <a:lnTo>
                  <a:pt x="38100" y="698500"/>
                </a:lnTo>
                <a:lnTo>
                  <a:pt x="38100" y="711200"/>
                </a:lnTo>
                <a:lnTo>
                  <a:pt x="38100" y="723900"/>
                </a:lnTo>
                <a:lnTo>
                  <a:pt x="38100" y="736600"/>
                </a:lnTo>
                <a:lnTo>
                  <a:pt x="25400" y="736600"/>
                </a:lnTo>
                <a:lnTo>
                  <a:pt x="25400" y="749300"/>
                </a:lnTo>
                <a:lnTo>
                  <a:pt x="25400" y="762000"/>
                </a:lnTo>
                <a:lnTo>
                  <a:pt x="12700" y="762000"/>
                </a:lnTo>
                <a:lnTo>
                  <a:pt x="12700" y="774700"/>
                </a:lnTo>
                <a:lnTo>
                  <a:pt x="12700" y="787400"/>
                </a:lnTo>
                <a:lnTo>
                  <a:pt x="12700" y="800100"/>
                </a:lnTo>
                <a:lnTo>
                  <a:pt x="12700" y="812800"/>
                </a:lnTo>
                <a:lnTo>
                  <a:pt x="12700" y="825500"/>
                </a:lnTo>
                <a:lnTo>
                  <a:pt x="12700" y="838200"/>
                </a:lnTo>
                <a:lnTo>
                  <a:pt x="12700" y="850900"/>
                </a:lnTo>
                <a:lnTo>
                  <a:pt x="25400" y="863600"/>
                </a:lnTo>
                <a:lnTo>
                  <a:pt x="25400" y="876300"/>
                </a:lnTo>
                <a:lnTo>
                  <a:pt x="12700" y="876300"/>
                </a:lnTo>
                <a:lnTo>
                  <a:pt x="12700" y="889000"/>
                </a:lnTo>
                <a:lnTo>
                  <a:pt x="12700" y="901700"/>
                </a:lnTo>
                <a:lnTo>
                  <a:pt x="12700" y="914400"/>
                </a:lnTo>
                <a:lnTo>
                  <a:pt x="12700" y="927100"/>
                </a:lnTo>
                <a:lnTo>
                  <a:pt x="12700" y="939800"/>
                </a:lnTo>
                <a:lnTo>
                  <a:pt x="25400" y="952500"/>
                </a:lnTo>
                <a:lnTo>
                  <a:pt x="25400" y="965200"/>
                </a:lnTo>
                <a:lnTo>
                  <a:pt x="25400" y="977900"/>
                </a:lnTo>
                <a:lnTo>
                  <a:pt x="25400" y="990600"/>
                </a:lnTo>
                <a:lnTo>
                  <a:pt x="25400" y="1003300"/>
                </a:lnTo>
                <a:lnTo>
                  <a:pt x="25400" y="1016000"/>
                </a:lnTo>
                <a:lnTo>
                  <a:pt x="12700" y="1016000"/>
                </a:lnTo>
                <a:lnTo>
                  <a:pt x="12700" y="1028700"/>
                </a:lnTo>
                <a:lnTo>
                  <a:pt x="0" y="1041400"/>
                </a:lnTo>
                <a:lnTo>
                  <a:pt x="12700" y="1054100"/>
                </a:lnTo>
                <a:lnTo>
                  <a:pt x="25400" y="1041400"/>
                </a:lnTo>
                <a:lnTo>
                  <a:pt x="38100" y="1041400"/>
                </a:lnTo>
                <a:lnTo>
                  <a:pt x="50800" y="1028700"/>
                </a:lnTo>
                <a:lnTo>
                  <a:pt x="63500" y="1028700"/>
                </a:lnTo>
                <a:lnTo>
                  <a:pt x="76200" y="1028700"/>
                </a:lnTo>
                <a:lnTo>
                  <a:pt x="88900" y="1016000"/>
                </a:lnTo>
                <a:lnTo>
                  <a:pt x="101600" y="1016000"/>
                </a:lnTo>
                <a:lnTo>
                  <a:pt x="114300" y="1016000"/>
                </a:lnTo>
                <a:lnTo>
                  <a:pt x="127000" y="1016000"/>
                </a:lnTo>
                <a:lnTo>
                  <a:pt x="139700" y="1016000"/>
                </a:lnTo>
                <a:lnTo>
                  <a:pt x="152400" y="1016000"/>
                </a:lnTo>
                <a:lnTo>
                  <a:pt x="165100" y="1028700"/>
                </a:lnTo>
                <a:lnTo>
                  <a:pt x="177800" y="1028700"/>
                </a:lnTo>
                <a:lnTo>
                  <a:pt x="190500" y="1028700"/>
                </a:lnTo>
                <a:lnTo>
                  <a:pt x="203200" y="1028700"/>
                </a:lnTo>
                <a:lnTo>
                  <a:pt x="215900" y="1028700"/>
                </a:lnTo>
                <a:lnTo>
                  <a:pt x="228600" y="1028700"/>
                </a:lnTo>
                <a:lnTo>
                  <a:pt x="241300" y="1041400"/>
                </a:lnTo>
                <a:lnTo>
                  <a:pt x="254000" y="1041400"/>
                </a:lnTo>
                <a:lnTo>
                  <a:pt x="266700" y="1041400"/>
                </a:lnTo>
                <a:lnTo>
                  <a:pt x="279400" y="1054100"/>
                </a:lnTo>
                <a:lnTo>
                  <a:pt x="292100" y="1054100"/>
                </a:lnTo>
                <a:lnTo>
                  <a:pt x="304800" y="1066800"/>
                </a:lnTo>
                <a:lnTo>
                  <a:pt x="317500" y="1066800"/>
                </a:lnTo>
                <a:lnTo>
                  <a:pt x="330200" y="1066800"/>
                </a:lnTo>
                <a:lnTo>
                  <a:pt x="342900" y="1079500"/>
                </a:lnTo>
                <a:lnTo>
                  <a:pt x="355600" y="1092200"/>
                </a:lnTo>
                <a:lnTo>
                  <a:pt x="368300" y="1104900"/>
                </a:lnTo>
                <a:lnTo>
                  <a:pt x="381000" y="1104900"/>
                </a:lnTo>
                <a:lnTo>
                  <a:pt x="393700" y="1117600"/>
                </a:lnTo>
                <a:lnTo>
                  <a:pt x="406400" y="1117600"/>
                </a:lnTo>
                <a:lnTo>
                  <a:pt x="419100" y="1117600"/>
                </a:lnTo>
                <a:lnTo>
                  <a:pt x="431800" y="1117600"/>
                </a:lnTo>
                <a:lnTo>
                  <a:pt x="444500" y="1130300"/>
                </a:lnTo>
                <a:lnTo>
                  <a:pt x="444500" y="1143000"/>
                </a:lnTo>
                <a:lnTo>
                  <a:pt x="457200" y="1155700"/>
                </a:lnTo>
                <a:lnTo>
                  <a:pt x="469900" y="1155700"/>
                </a:lnTo>
                <a:lnTo>
                  <a:pt x="469900" y="1168400"/>
                </a:lnTo>
                <a:lnTo>
                  <a:pt x="482600" y="1181100"/>
                </a:lnTo>
                <a:lnTo>
                  <a:pt x="495300" y="1193800"/>
                </a:lnTo>
                <a:lnTo>
                  <a:pt x="508000" y="1193800"/>
                </a:lnTo>
                <a:lnTo>
                  <a:pt x="508000" y="1206500"/>
                </a:lnTo>
                <a:lnTo>
                  <a:pt x="520700" y="1219200"/>
                </a:lnTo>
                <a:lnTo>
                  <a:pt x="533400" y="1231900"/>
                </a:lnTo>
                <a:lnTo>
                  <a:pt x="546100" y="1231900"/>
                </a:lnTo>
                <a:lnTo>
                  <a:pt x="558800" y="1231900"/>
                </a:lnTo>
                <a:lnTo>
                  <a:pt x="571500" y="1244600"/>
                </a:lnTo>
                <a:lnTo>
                  <a:pt x="571500" y="1257300"/>
                </a:lnTo>
                <a:lnTo>
                  <a:pt x="584200" y="1270000"/>
                </a:lnTo>
                <a:lnTo>
                  <a:pt x="596900" y="1270000"/>
                </a:lnTo>
                <a:lnTo>
                  <a:pt x="596900" y="1282700"/>
                </a:lnTo>
                <a:lnTo>
                  <a:pt x="609600" y="1295400"/>
                </a:lnTo>
                <a:lnTo>
                  <a:pt x="622300" y="1308100"/>
                </a:lnTo>
                <a:lnTo>
                  <a:pt x="609600" y="1308100"/>
                </a:lnTo>
                <a:lnTo>
                  <a:pt x="609600" y="1320800"/>
                </a:lnTo>
                <a:lnTo>
                  <a:pt x="596900" y="1333500"/>
                </a:lnTo>
                <a:lnTo>
                  <a:pt x="584200" y="1346200"/>
                </a:lnTo>
                <a:lnTo>
                  <a:pt x="571500" y="1346200"/>
                </a:lnTo>
                <a:lnTo>
                  <a:pt x="571500" y="1358900"/>
                </a:lnTo>
                <a:lnTo>
                  <a:pt x="558800" y="1358900"/>
                </a:lnTo>
                <a:lnTo>
                  <a:pt x="558800" y="1371600"/>
                </a:lnTo>
                <a:lnTo>
                  <a:pt x="558800" y="1384300"/>
                </a:lnTo>
                <a:lnTo>
                  <a:pt x="546100" y="1384300"/>
                </a:lnTo>
                <a:lnTo>
                  <a:pt x="546100" y="1397000"/>
                </a:lnTo>
                <a:lnTo>
                  <a:pt x="546100" y="1409700"/>
                </a:lnTo>
                <a:lnTo>
                  <a:pt x="558800" y="1422400"/>
                </a:lnTo>
                <a:lnTo>
                  <a:pt x="558800" y="1422400"/>
                </a:lnTo>
                <a:lnTo>
                  <a:pt x="571500" y="1422400"/>
                </a:lnTo>
                <a:lnTo>
                  <a:pt x="584200" y="1422400"/>
                </a:lnTo>
                <a:lnTo>
                  <a:pt x="596900" y="1435100"/>
                </a:lnTo>
                <a:lnTo>
                  <a:pt x="609600" y="1447800"/>
                </a:lnTo>
                <a:lnTo>
                  <a:pt x="622300" y="1447800"/>
                </a:lnTo>
                <a:lnTo>
                  <a:pt x="635000" y="1447800"/>
                </a:lnTo>
                <a:lnTo>
                  <a:pt x="647700" y="1447800"/>
                </a:lnTo>
                <a:lnTo>
                  <a:pt x="647700" y="1460500"/>
                </a:lnTo>
                <a:lnTo>
                  <a:pt x="660400" y="1473200"/>
                </a:lnTo>
                <a:lnTo>
                  <a:pt x="673100" y="1485900"/>
                </a:lnTo>
                <a:lnTo>
                  <a:pt x="673100" y="1498600"/>
                </a:lnTo>
                <a:lnTo>
                  <a:pt x="673100" y="1511300"/>
                </a:lnTo>
                <a:lnTo>
                  <a:pt x="685800" y="1524000"/>
                </a:lnTo>
                <a:lnTo>
                  <a:pt x="673100" y="1524000"/>
                </a:lnTo>
                <a:lnTo>
                  <a:pt x="673100" y="1536700"/>
                </a:lnTo>
                <a:lnTo>
                  <a:pt x="660400" y="1549400"/>
                </a:lnTo>
                <a:lnTo>
                  <a:pt x="647700" y="1549400"/>
                </a:lnTo>
                <a:lnTo>
                  <a:pt x="647700" y="1562100"/>
                </a:lnTo>
                <a:lnTo>
                  <a:pt x="660400" y="1562100"/>
                </a:lnTo>
                <a:lnTo>
                  <a:pt x="673100" y="1574800"/>
                </a:lnTo>
                <a:lnTo>
                  <a:pt x="685800" y="1587500"/>
                </a:lnTo>
                <a:lnTo>
                  <a:pt x="685800" y="1600200"/>
                </a:lnTo>
                <a:lnTo>
                  <a:pt x="685800" y="1612900"/>
                </a:lnTo>
                <a:lnTo>
                  <a:pt x="685800" y="1625600"/>
                </a:lnTo>
                <a:lnTo>
                  <a:pt x="698500" y="1638300"/>
                </a:lnTo>
                <a:lnTo>
                  <a:pt x="698500" y="1651000"/>
                </a:lnTo>
                <a:lnTo>
                  <a:pt x="711200" y="1663700"/>
                </a:lnTo>
                <a:lnTo>
                  <a:pt x="723900" y="1676400"/>
                </a:lnTo>
                <a:lnTo>
                  <a:pt x="723900" y="1689100"/>
                </a:lnTo>
                <a:lnTo>
                  <a:pt x="736600" y="1701800"/>
                </a:lnTo>
                <a:lnTo>
                  <a:pt x="736600" y="1714500"/>
                </a:lnTo>
                <a:lnTo>
                  <a:pt x="749300" y="1727200"/>
                </a:lnTo>
                <a:lnTo>
                  <a:pt x="749300" y="1739900"/>
                </a:lnTo>
                <a:lnTo>
                  <a:pt x="762000" y="1752600"/>
                </a:lnTo>
                <a:lnTo>
                  <a:pt x="774700" y="1752600"/>
                </a:lnTo>
                <a:lnTo>
                  <a:pt x="787400" y="1765300"/>
                </a:lnTo>
                <a:lnTo>
                  <a:pt x="787400" y="1778000"/>
                </a:lnTo>
                <a:lnTo>
                  <a:pt x="787400" y="1790700"/>
                </a:lnTo>
                <a:lnTo>
                  <a:pt x="787400" y="1803400"/>
                </a:lnTo>
                <a:lnTo>
                  <a:pt x="800100" y="1816100"/>
                </a:lnTo>
                <a:lnTo>
                  <a:pt x="800100" y="1828800"/>
                </a:lnTo>
                <a:lnTo>
                  <a:pt x="812800" y="1841500"/>
                </a:lnTo>
                <a:lnTo>
                  <a:pt x="825500" y="1854200"/>
                </a:lnTo>
                <a:lnTo>
                  <a:pt x="838200" y="1854200"/>
                </a:lnTo>
                <a:lnTo>
                  <a:pt x="850900" y="1854200"/>
                </a:lnTo>
                <a:lnTo>
                  <a:pt x="863600" y="1854200"/>
                </a:lnTo>
                <a:lnTo>
                  <a:pt x="876300" y="1854200"/>
                </a:lnTo>
                <a:lnTo>
                  <a:pt x="889000" y="1854200"/>
                </a:lnTo>
                <a:lnTo>
                  <a:pt x="901700" y="1854200"/>
                </a:lnTo>
                <a:lnTo>
                  <a:pt x="914400" y="1854200"/>
                </a:lnTo>
                <a:lnTo>
                  <a:pt x="927100" y="1854200"/>
                </a:lnTo>
                <a:lnTo>
                  <a:pt x="939800" y="1854200"/>
                </a:lnTo>
                <a:lnTo>
                  <a:pt x="939800" y="1866900"/>
                </a:lnTo>
                <a:lnTo>
                  <a:pt x="952500" y="1866900"/>
                </a:lnTo>
                <a:lnTo>
                  <a:pt x="965200" y="1866900"/>
                </a:lnTo>
                <a:lnTo>
                  <a:pt x="977900" y="1854200"/>
                </a:lnTo>
                <a:lnTo>
                  <a:pt x="990600" y="1841500"/>
                </a:lnTo>
                <a:lnTo>
                  <a:pt x="1003300" y="1841500"/>
                </a:lnTo>
                <a:lnTo>
                  <a:pt x="1016000" y="1841500"/>
                </a:lnTo>
                <a:lnTo>
                  <a:pt x="1028700" y="1854200"/>
                </a:lnTo>
                <a:lnTo>
                  <a:pt x="1041400" y="1854200"/>
                </a:lnTo>
                <a:lnTo>
                  <a:pt x="1054100" y="1854200"/>
                </a:lnTo>
                <a:lnTo>
                  <a:pt x="1066800" y="1854200"/>
                </a:lnTo>
                <a:lnTo>
                  <a:pt x="1079500" y="1854200"/>
                </a:lnTo>
                <a:lnTo>
                  <a:pt x="1079500" y="1841500"/>
                </a:lnTo>
                <a:lnTo>
                  <a:pt x="1092200" y="1828800"/>
                </a:lnTo>
                <a:lnTo>
                  <a:pt x="1104900" y="1816100"/>
                </a:lnTo>
                <a:lnTo>
                  <a:pt x="1117600" y="1816100"/>
                </a:lnTo>
                <a:lnTo>
                  <a:pt x="1117600" y="1803400"/>
                </a:lnTo>
                <a:lnTo>
                  <a:pt x="1130300" y="1790700"/>
                </a:lnTo>
                <a:lnTo>
                  <a:pt x="1130300" y="1778000"/>
                </a:lnTo>
                <a:lnTo>
                  <a:pt x="1143000" y="1778000"/>
                </a:lnTo>
                <a:lnTo>
                  <a:pt x="1155700" y="1778000"/>
                </a:lnTo>
                <a:lnTo>
                  <a:pt x="1155700" y="1790700"/>
                </a:lnTo>
                <a:lnTo>
                  <a:pt x="1168400" y="1803400"/>
                </a:lnTo>
                <a:lnTo>
                  <a:pt x="1181100" y="1790700"/>
                </a:lnTo>
                <a:lnTo>
                  <a:pt x="1181100" y="1778000"/>
                </a:lnTo>
                <a:lnTo>
                  <a:pt x="1193800" y="1765300"/>
                </a:lnTo>
                <a:lnTo>
                  <a:pt x="1193800" y="1752600"/>
                </a:lnTo>
                <a:lnTo>
                  <a:pt x="1193800" y="1739900"/>
                </a:lnTo>
                <a:lnTo>
                  <a:pt x="1206500" y="1727200"/>
                </a:lnTo>
                <a:lnTo>
                  <a:pt x="1219200" y="1714500"/>
                </a:lnTo>
                <a:lnTo>
                  <a:pt x="1219200" y="1701800"/>
                </a:lnTo>
                <a:lnTo>
                  <a:pt x="1231900" y="1689100"/>
                </a:lnTo>
                <a:lnTo>
                  <a:pt x="1231900" y="1676400"/>
                </a:lnTo>
                <a:lnTo>
                  <a:pt x="1231900" y="1663700"/>
                </a:lnTo>
                <a:lnTo>
                  <a:pt x="1231900" y="1651000"/>
                </a:lnTo>
                <a:lnTo>
                  <a:pt x="1244600" y="1651000"/>
                </a:lnTo>
                <a:lnTo>
                  <a:pt x="1257300" y="1638300"/>
                </a:lnTo>
                <a:lnTo>
                  <a:pt x="1270000" y="1625600"/>
                </a:lnTo>
                <a:lnTo>
                  <a:pt x="1282700" y="1612900"/>
                </a:lnTo>
                <a:lnTo>
                  <a:pt x="1295400" y="1612900"/>
                </a:lnTo>
                <a:lnTo>
                  <a:pt x="1308100" y="1612900"/>
                </a:lnTo>
                <a:lnTo>
                  <a:pt x="1320800" y="1612900"/>
                </a:lnTo>
                <a:lnTo>
                  <a:pt x="1333500" y="1612900"/>
                </a:lnTo>
                <a:lnTo>
                  <a:pt x="1346200" y="1600200"/>
                </a:lnTo>
                <a:lnTo>
                  <a:pt x="1346200" y="1587500"/>
                </a:lnTo>
                <a:lnTo>
                  <a:pt x="1358900" y="1587500"/>
                </a:lnTo>
                <a:lnTo>
                  <a:pt x="1371600" y="1574800"/>
                </a:lnTo>
                <a:lnTo>
                  <a:pt x="1384300" y="1574800"/>
                </a:lnTo>
                <a:lnTo>
                  <a:pt x="1397000" y="1562100"/>
                </a:lnTo>
                <a:lnTo>
                  <a:pt x="1409700" y="1562100"/>
                </a:lnTo>
                <a:lnTo>
                  <a:pt x="1422400" y="1574800"/>
                </a:lnTo>
                <a:lnTo>
                  <a:pt x="1435100" y="1574800"/>
                </a:lnTo>
                <a:lnTo>
                  <a:pt x="1447800" y="1587500"/>
                </a:lnTo>
                <a:lnTo>
                  <a:pt x="1460500" y="1587500"/>
                </a:lnTo>
                <a:lnTo>
                  <a:pt x="1473200" y="1587500"/>
                </a:lnTo>
                <a:lnTo>
                  <a:pt x="1485900" y="1587500"/>
                </a:lnTo>
                <a:lnTo>
                  <a:pt x="1498600" y="1574800"/>
                </a:lnTo>
                <a:lnTo>
                  <a:pt x="1511300" y="1574800"/>
                </a:lnTo>
                <a:lnTo>
                  <a:pt x="1524000" y="1562100"/>
                </a:lnTo>
                <a:lnTo>
                  <a:pt x="1536700" y="1562100"/>
                </a:lnTo>
                <a:lnTo>
                  <a:pt x="1549400" y="1562100"/>
                </a:lnTo>
                <a:lnTo>
                  <a:pt x="1562100" y="1562100"/>
                </a:lnTo>
                <a:lnTo>
                  <a:pt x="1574800" y="1549400"/>
                </a:lnTo>
                <a:lnTo>
                  <a:pt x="1587500" y="1549400"/>
                </a:lnTo>
                <a:lnTo>
                  <a:pt x="1600200" y="1536700"/>
                </a:lnTo>
                <a:lnTo>
                  <a:pt x="1600200" y="1524000"/>
                </a:lnTo>
                <a:lnTo>
                  <a:pt x="1600200" y="1511300"/>
                </a:lnTo>
                <a:lnTo>
                  <a:pt x="1612900" y="1511300"/>
                </a:lnTo>
                <a:lnTo>
                  <a:pt x="1625600" y="1498600"/>
                </a:lnTo>
                <a:lnTo>
                  <a:pt x="1638300" y="1485900"/>
                </a:lnTo>
                <a:lnTo>
                  <a:pt x="1638300" y="1473200"/>
                </a:lnTo>
                <a:lnTo>
                  <a:pt x="1651000" y="1473200"/>
                </a:lnTo>
                <a:lnTo>
                  <a:pt x="1663700" y="1473200"/>
                </a:lnTo>
                <a:lnTo>
                  <a:pt x="1676400" y="1460500"/>
                </a:lnTo>
                <a:lnTo>
                  <a:pt x="1689100" y="1447800"/>
                </a:lnTo>
                <a:lnTo>
                  <a:pt x="1689100" y="1435100"/>
                </a:lnTo>
                <a:lnTo>
                  <a:pt x="1701800" y="1435100"/>
                </a:lnTo>
                <a:lnTo>
                  <a:pt x="1714500" y="1422400"/>
                </a:lnTo>
                <a:lnTo>
                  <a:pt x="1727200" y="1422400"/>
                </a:lnTo>
                <a:lnTo>
                  <a:pt x="1739900" y="1422400"/>
                </a:lnTo>
                <a:lnTo>
                  <a:pt x="1752600" y="1422400"/>
                </a:lnTo>
                <a:lnTo>
                  <a:pt x="1765300" y="1422400"/>
                </a:lnTo>
                <a:lnTo>
                  <a:pt x="1778000" y="1409700"/>
                </a:lnTo>
                <a:lnTo>
                  <a:pt x="1778000" y="1397000"/>
                </a:lnTo>
                <a:lnTo>
                  <a:pt x="1790700" y="1397000"/>
                </a:lnTo>
                <a:lnTo>
                  <a:pt x="1803400" y="1384300"/>
                </a:lnTo>
                <a:lnTo>
                  <a:pt x="1816100" y="1384300"/>
                </a:lnTo>
                <a:lnTo>
                  <a:pt x="1828800" y="1384300"/>
                </a:lnTo>
                <a:lnTo>
                  <a:pt x="1841500" y="1384300"/>
                </a:lnTo>
                <a:lnTo>
                  <a:pt x="1854200" y="1384300"/>
                </a:lnTo>
                <a:lnTo>
                  <a:pt x="1866900" y="1384300"/>
                </a:lnTo>
                <a:lnTo>
                  <a:pt x="1879600" y="1371600"/>
                </a:lnTo>
                <a:lnTo>
                  <a:pt x="1892300" y="1371600"/>
                </a:lnTo>
                <a:lnTo>
                  <a:pt x="1905000" y="1371600"/>
                </a:lnTo>
                <a:lnTo>
                  <a:pt x="1917700" y="1384300"/>
                </a:lnTo>
                <a:lnTo>
                  <a:pt x="1930400" y="1384300"/>
                </a:lnTo>
                <a:lnTo>
                  <a:pt x="1943100" y="1384300"/>
                </a:lnTo>
                <a:lnTo>
                  <a:pt x="1955800" y="1371600"/>
                </a:lnTo>
                <a:lnTo>
                  <a:pt x="1968500" y="1371600"/>
                </a:lnTo>
                <a:lnTo>
                  <a:pt x="1981200" y="1371600"/>
                </a:lnTo>
                <a:lnTo>
                  <a:pt x="1993900" y="1371600"/>
                </a:lnTo>
                <a:lnTo>
                  <a:pt x="2006600" y="1358900"/>
                </a:lnTo>
                <a:lnTo>
                  <a:pt x="2019300" y="1358900"/>
                </a:lnTo>
                <a:lnTo>
                  <a:pt x="2032000" y="1358900"/>
                </a:lnTo>
                <a:lnTo>
                  <a:pt x="2044700" y="1358900"/>
                </a:lnTo>
                <a:lnTo>
                  <a:pt x="2057400" y="1371600"/>
                </a:lnTo>
                <a:lnTo>
                  <a:pt x="2070100" y="1371600"/>
                </a:lnTo>
                <a:lnTo>
                  <a:pt x="2082800" y="1371600"/>
                </a:lnTo>
                <a:lnTo>
                  <a:pt x="2095500" y="1371600"/>
                </a:lnTo>
                <a:lnTo>
                  <a:pt x="2108200" y="1371600"/>
                </a:lnTo>
                <a:lnTo>
                  <a:pt x="2120900" y="1371600"/>
                </a:lnTo>
                <a:lnTo>
                  <a:pt x="2133600" y="1371600"/>
                </a:lnTo>
                <a:lnTo>
                  <a:pt x="2146300" y="1371600"/>
                </a:lnTo>
                <a:lnTo>
                  <a:pt x="2159000" y="1384300"/>
                </a:lnTo>
                <a:lnTo>
                  <a:pt x="2171700" y="1384300"/>
                </a:lnTo>
                <a:lnTo>
                  <a:pt x="2184400" y="1384300"/>
                </a:lnTo>
                <a:lnTo>
                  <a:pt x="2197100" y="1384300"/>
                </a:lnTo>
                <a:lnTo>
                  <a:pt x="2209800" y="1384300"/>
                </a:lnTo>
                <a:lnTo>
                  <a:pt x="2222500" y="1384300"/>
                </a:lnTo>
                <a:lnTo>
                  <a:pt x="2235200" y="1397000"/>
                </a:lnTo>
                <a:lnTo>
                  <a:pt x="2247900" y="1397000"/>
                </a:lnTo>
                <a:lnTo>
                  <a:pt x="2247900" y="1409700"/>
                </a:lnTo>
                <a:lnTo>
                  <a:pt x="2260600" y="1409700"/>
                </a:lnTo>
                <a:lnTo>
                  <a:pt x="2273300" y="1409700"/>
                </a:lnTo>
                <a:lnTo>
                  <a:pt x="2273300" y="1409700"/>
                </a:lnTo>
                <a:lnTo>
                  <a:pt x="2286000" y="1409700"/>
                </a:lnTo>
                <a:lnTo>
                  <a:pt x="2298700" y="1409700"/>
                </a:lnTo>
                <a:lnTo>
                  <a:pt x="2311400" y="1409700"/>
                </a:lnTo>
                <a:lnTo>
                  <a:pt x="2311400" y="1397000"/>
                </a:lnTo>
                <a:lnTo>
                  <a:pt x="2324100" y="1384300"/>
                </a:lnTo>
                <a:lnTo>
                  <a:pt x="2336800" y="1384300"/>
                </a:lnTo>
                <a:lnTo>
                  <a:pt x="2349500" y="1371600"/>
                </a:lnTo>
                <a:lnTo>
                  <a:pt x="2362200" y="1371600"/>
                </a:lnTo>
                <a:lnTo>
                  <a:pt x="2374900" y="1358900"/>
                </a:lnTo>
                <a:lnTo>
                  <a:pt x="2387600" y="1358900"/>
                </a:lnTo>
                <a:lnTo>
                  <a:pt x="2400300" y="1358900"/>
                </a:lnTo>
                <a:lnTo>
                  <a:pt x="2413000" y="1358900"/>
                </a:lnTo>
                <a:lnTo>
                  <a:pt x="2425700" y="1358900"/>
                </a:lnTo>
                <a:lnTo>
                  <a:pt x="2438400" y="1358900"/>
                </a:lnTo>
                <a:lnTo>
                  <a:pt x="2451100" y="1371600"/>
                </a:lnTo>
                <a:lnTo>
                  <a:pt x="2463800" y="1371600"/>
                </a:lnTo>
                <a:lnTo>
                  <a:pt x="2476500" y="1371600"/>
                </a:lnTo>
                <a:lnTo>
                  <a:pt x="2489200" y="1371600"/>
                </a:lnTo>
                <a:lnTo>
                  <a:pt x="2501900" y="1358900"/>
                </a:lnTo>
                <a:lnTo>
                  <a:pt x="2514600" y="1358900"/>
                </a:lnTo>
                <a:lnTo>
                  <a:pt x="2527300" y="1358900"/>
                </a:lnTo>
                <a:lnTo>
                  <a:pt x="2540000" y="1346200"/>
                </a:lnTo>
                <a:lnTo>
                  <a:pt x="2552700" y="1346200"/>
                </a:lnTo>
                <a:lnTo>
                  <a:pt x="2565400" y="1346200"/>
                </a:lnTo>
                <a:lnTo>
                  <a:pt x="2578100" y="1358900"/>
                </a:lnTo>
                <a:lnTo>
                  <a:pt x="2590800" y="1358900"/>
                </a:lnTo>
                <a:lnTo>
                  <a:pt x="2603500" y="1358900"/>
                </a:lnTo>
                <a:lnTo>
                  <a:pt x="2616200" y="1371600"/>
                </a:lnTo>
                <a:lnTo>
                  <a:pt x="2628900" y="1384300"/>
                </a:lnTo>
                <a:lnTo>
                  <a:pt x="2641600" y="1384300"/>
                </a:lnTo>
                <a:lnTo>
                  <a:pt x="2654300" y="1397000"/>
                </a:lnTo>
                <a:lnTo>
                  <a:pt x="2667000" y="1397000"/>
                </a:lnTo>
                <a:lnTo>
                  <a:pt x="2667000" y="1397000"/>
                </a:lnTo>
                <a:lnTo>
                  <a:pt x="2679700" y="1397000"/>
                </a:lnTo>
                <a:lnTo>
                  <a:pt x="2692400" y="1397000"/>
                </a:lnTo>
                <a:lnTo>
                  <a:pt x="2692400" y="1397000"/>
                </a:lnTo>
                <a:lnTo>
                  <a:pt x="2705100" y="1397000"/>
                </a:lnTo>
                <a:lnTo>
                  <a:pt x="2717800" y="1397000"/>
                </a:lnTo>
                <a:lnTo>
                  <a:pt x="2730500" y="1397000"/>
                </a:lnTo>
                <a:lnTo>
                  <a:pt x="2730500" y="1384300"/>
                </a:lnTo>
                <a:lnTo>
                  <a:pt x="2743200" y="1371600"/>
                </a:lnTo>
                <a:lnTo>
                  <a:pt x="2743200" y="1358900"/>
                </a:lnTo>
                <a:lnTo>
                  <a:pt x="2755900" y="1346200"/>
                </a:lnTo>
                <a:lnTo>
                  <a:pt x="2768600" y="1346200"/>
                </a:lnTo>
                <a:lnTo>
                  <a:pt x="2781300" y="1333500"/>
                </a:lnTo>
                <a:lnTo>
                  <a:pt x="2794000" y="1333500"/>
                </a:lnTo>
                <a:lnTo>
                  <a:pt x="2806700" y="1333500"/>
                </a:lnTo>
                <a:lnTo>
                  <a:pt x="2819400" y="1320800"/>
                </a:lnTo>
                <a:lnTo>
                  <a:pt x="2832100" y="1320800"/>
                </a:lnTo>
                <a:lnTo>
                  <a:pt x="2844800" y="1320800"/>
                </a:lnTo>
                <a:lnTo>
                  <a:pt x="2857500" y="1320800"/>
                </a:lnTo>
                <a:lnTo>
                  <a:pt x="2870200" y="1320800"/>
                </a:lnTo>
                <a:lnTo>
                  <a:pt x="2882900" y="1320800"/>
                </a:lnTo>
                <a:lnTo>
                  <a:pt x="2895600" y="1320800"/>
                </a:lnTo>
                <a:lnTo>
                  <a:pt x="2908300" y="1320800"/>
                </a:lnTo>
                <a:lnTo>
                  <a:pt x="2921000" y="1320800"/>
                </a:lnTo>
                <a:lnTo>
                  <a:pt x="2933700" y="1320800"/>
                </a:lnTo>
                <a:lnTo>
                  <a:pt x="2946400" y="1320800"/>
                </a:lnTo>
                <a:lnTo>
                  <a:pt x="2959100" y="1320800"/>
                </a:lnTo>
                <a:lnTo>
                  <a:pt x="2971800" y="1320800"/>
                </a:lnTo>
                <a:lnTo>
                  <a:pt x="2984500" y="1308100"/>
                </a:lnTo>
                <a:lnTo>
                  <a:pt x="2997200" y="1308100"/>
                </a:lnTo>
                <a:lnTo>
                  <a:pt x="3009900" y="1308100"/>
                </a:lnTo>
                <a:lnTo>
                  <a:pt x="3022600" y="1308100"/>
                </a:lnTo>
                <a:lnTo>
                  <a:pt x="3035300" y="1308100"/>
                </a:lnTo>
                <a:lnTo>
                  <a:pt x="3048000" y="1320800"/>
                </a:lnTo>
                <a:lnTo>
                  <a:pt x="3060700" y="1333500"/>
                </a:lnTo>
                <a:lnTo>
                  <a:pt x="3073400" y="1333500"/>
                </a:lnTo>
                <a:lnTo>
                  <a:pt x="3086100" y="1320800"/>
                </a:lnTo>
                <a:lnTo>
                  <a:pt x="3098800" y="1308100"/>
                </a:lnTo>
                <a:lnTo>
                  <a:pt x="3111500" y="1308100"/>
                </a:lnTo>
                <a:lnTo>
                  <a:pt x="3124200" y="1295400"/>
                </a:lnTo>
                <a:lnTo>
                  <a:pt x="3124200" y="1282700"/>
                </a:lnTo>
                <a:lnTo>
                  <a:pt x="3124200" y="1270000"/>
                </a:lnTo>
                <a:lnTo>
                  <a:pt x="3124200" y="1257300"/>
                </a:lnTo>
                <a:lnTo>
                  <a:pt x="3124200" y="1244600"/>
                </a:lnTo>
                <a:lnTo>
                  <a:pt x="3136900" y="1231900"/>
                </a:lnTo>
                <a:lnTo>
                  <a:pt x="3136900" y="1219200"/>
                </a:lnTo>
                <a:lnTo>
                  <a:pt x="3149600" y="1206500"/>
                </a:lnTo>
                <a:lnTo>
                  <a:pt x="3162300" y="1193800"/>
                </a:lnTo>
                <a:lnTo>
                  <a:pt x="3162300" y="1181100"/>
                </a:lnTo>
                <a:lnTo>
                  <a:pt x="3162300" y="1168400"/>
                </a:lnTo>
                <a:lnTo>
                  <a:pt x="3162300" y="1168400"/>
                </a:lnTo>
                <a:lnTo>
                  <a:pt x="3162300" y="1155700"/>
                </a:lnTo>
                <a:lnTo>
                  <a:pt x="3162300" y="1143000"/>
                </a:lnTo>
                <a:lnTo>
                  <a:pt x="3162300" y="1130300"/>
                </a:lnTo>
                <a:lnTo>
                  <a:pt x="3162300" y="1117600"/>
                </a:lnTo>
                <a:lnTo>
                  <a:pt x="3162300" y="1104900"/>
                </a:lnTo>
                <a:lnTo>
                  <a:pt x="3175000" y="1104900"/>
                </a:lnTo>
                <a:lnTo>
                  <a:pt x="3187700" y="1092200"/>
                </a:lnTo>
                <a:lnTo>
                  <a:pt x="3200400" y="1092200"/>
                </a:lnTo>
                <a:lnTo>
                  <a:pt x="3213100" y="1079500"/>
                </a:lnTo>
                <a:lnTo>
                  <a:pt x="3213100" y="1066800"/>
                </a:lnTo>
                <a:lnTo>
                  <a:pt x="3225800" y="1054100"/>
                </a:lnTo>
                <a:lnTo>
                  <a:pt x="3225800" y="1041400"/>
                </a:lnTo>
                <a:lnTo>
                  <a:pt x="3225800" y="1028700"/>
                </a:lnTo>
                <a:lnTo>
                  <a:pt x="3225800" y="1016000"/>
                </a:lnTo>
                <a:lnTo>
                  <a:pt x="3225800" y="1016000"/>
                </a:lnTo>
                <a:lnTo>
                  <a:pt x="3225800" y="1003300"/>
                </a:lnTo>
                <a:lnTo>
                  <a:pt x="3225800" y="990600"/>
                </a:lnTo>
                <a:lnTo>
                  <a:pt x="3225800" y="977900"/>
                </a:lnTo>
                <a:lnTo>
                  <a:pt x="3225800" y="965200"/>
                </a:lnTo>
                <a:lnTo>
                  <a:pt x="3225800" y="952500"/>
                </a:lnTo>
                <a:lnTo>
                  <a:pt x="3238500" y="939800"/>
                </a:lnTo>
                <a:lnTo>
                  <a:pt x="3251200" y="927100"/>
                </a:lnTo>
                <a:lnTo>
                  <a:pt x="3251200" y="914400"/>
                </a:lnTo>
                <a:lnTo>
                  <a:pt x="3238500" y="914400"/>
                </a:lnTo>
                <a:lnTo>
                  <a:pt x="3225800" y="901700"/>
                </a:lnTo>
                <a:lnTo>
                  <a:pt x="3213100" y="889000"/>
                </a:lnTo>
                <a:lnTo>
                  <a:pt x="3200400" y="889000"/>
                </a:lnTo>
                <a:lnTo>
                  <a:pt x="3187700" y="889000"/>
                </a:lnTo>
                <a:lnTo>
                  <a:pt x="3175000" y="889000"/>
                </a:lnTo>
                <a:lnTo>
                  <a:pt x="3162300" y="876300"/>
                </a:lnTo>
                <a:lnTo>
                  <a:pt x="3149600" y="876300"/>
                </a:lnTo>
                <a:lnTo>
                  <a:pt x="3149600" y="863600"/>
                </a:lnTo>
                <a:lnTo>
                  <a:pt x="3136900" y="863600"/>
                </a:lnTo>
                <a:lnTo>
                  <a:pt x="3136900" y="850900"/>
                </a:lnTo>
                <a:lnTo>
                  <a:pt x="3124200" y="838200"/>
                </a:lnTo>
                <a:lnTo>
                  <a:pt x="3124200" y="825500"/>
                </a:lnTo>
                <a:lnTo>
                  <a:pt x="3111500" y="812800"/>
                </a:lnTo>
                <a:lnTo>
                  <a:pt x="3111500" y="800100"/>
                </a:lnTo>
                <a:lnTo>
                  <a:pt x="3098800" y="787400"/>
                </a:lnTo>
                <a:lnTo>
                  <a:pt x="3098800" y="774700"/>
                </a:lnTo>
                <a:lnTo>
                  <a:pt x="3098800" y="762000"/>
                </a:lnTo>
                <a:lnTo>
                  <a:pt x="3098800" y="749300"/>
                </a:lnTo>
                <a:lnTo>
                  <a:pt x="3098800" y="736600"/>
                </a:lnTo>
                <a:lnTo>
                  <a:pt x="3098800" y="723900"/>
                </a:lnTo>
                <a:lnTo>
                  <a:pt x="3086100" y="711200"/>
                </a:lnTo>
                <a:lnTo>
                  <a:pt x="3086100" y="698500"/>
                </a:lnTo>
                <a:lnTo>
                  <a:pt x="3086100" y="685800"/>
                </a:lnTo>
                <a:lnTo>
                  <a:pt x="3086100" y="673100"/>
                </a:lnTo>
                <a:lnTo>
                  <a:pt x="3086100" y="660400"/>
                </a:lnTo>
                <a:lnTo>
                  <a:pt x="3086100" y="647700"/>
                </a:lnTo>
                <a:lnTo>
                  <a:pt x="3086100" y="635000"/>
                </a:lnTo>
                <a:lnTo>
                  <a:pt x="3086100" y="622300"/>
                </a:lnTo>
                <a:lnTo>
                  <a:pt x="3073400" y="609600"/>
                </a:lnTo>
                <a:lnTo>
                  <a:pt x="3073400" y="596900"/>
                </a:lnTo>
                <a:lnTo>
                  <a:pt x="3060700" y="596900"/>
                </a:lnTo>
                <a:lnTo>
                  <a:pt x="3048000" y="584200"/>
                </a:lnTo>
                <a:lnTo>
                  <a:pt x="3035300" y="584200"/>
                </a:lnTo>
                <a:lnTo>
                  <a:pt x="3022600" y="571500"/>
                </a:lnTo>
                <a:lnTo>
                  <a:pt x="3009900" y="558800"/>
                </a:lnTo>
                <a:lnTo>
                  <a:pt x="2997200" y="558800"/>
                </a:lnTo>
                <a:lnTo>
                  <a:pt x="2984500" y="546100"/>
                </a:lnTo>
                <a:lnTo>
                  <a:pt x="2971800" y="546100"/>
                </a:lnTo>
                <a:lnTo>
                  <a:pt x="2959100" y="546100"/>
                </a:lnTo>
                <a:lnTo>
                  <a:pt x="2946400" y="533400"/>
                </a:lnTo>
                <a:lnTo>
                  <a:pt x="2933700" y="533400"/>
                </a:lnTo>
                <a:lnTo>
                  <a:pt x="2921000" y="520700"/>
                </a:lnTo>
                <a:lnTo>
                  <a:pt x="2908300" y="520700"/>
                </a:lnTo>
                <a:lnTo>
                  <a:pt x="2895600" y="508000"/>
                </a:lnTo>
                <a:lnTo>
                  <a:pt x="2882900" y="508000"/>
                </a:lnTo>
                <a:lnTo>
                  <a:pt x="2870200" y="508000"/>
                </a:lnTo>
                <a:lnTo>
                  <a:pt x="2857500" y="495300"/>
                </a:lnTo>
                <a:lnTo>
                  <a:pt x="2844800" y="495300"/>
                </a:lnTo>
                <a:lnTo>
                  <a:pt x="2832100" y="495300"/>
                </a:lnTo>
                <a:lnTo>
                  <a:pt x="2832100" y="482600"/>
                </a:lnTo>
                <a:lnTo>
                  <a:pt x="2819400" y="469900"/>
                </a:lnTo>
                <a:lnTo>
                  <a:pt x="2819400" y="457200"/>
                </a:lnTo>
                <a:lnTo>
                  <a:pt x="2806700" y="444500"/>
                </a:lnTo>
                <a:lnTo>
                  <a:pt x="2806700" y="431800"/>
                </a:lnTo>
                <a:lnTo>
                  <a:pt x="2806700" y="419100"/>
                </a:lnTo>
                <a:lnTo>
                  <a:pt x="2806700" y="406400"/>
                </a:lnTo>
                <a:lnTo>
                  <a:pt x="2806700" y="393700"/>
                </a:lnTo>
                <a:lnTo>
                  <a:pt x="2794000" y="381000"/>
                </a:lnTo>
                <a:lnTo>
                  <a:pt x="2794000" y="368300"/>
                </a:lnTo>
                <a:lnTo>
                  <a:pt x="2794000" y="355600"/>
                </a:lnTo>
                <a:lnTo>
                  <a:pt x="2794000" y="342900"/>
                </a:lnTo>
                <a:lnTo>
                  <a:pt x="2781300" y="330200"/>
                </a:lnTo>
                <a:lnTo>
                  <a:pt x="2781300" y="317500"/>
                </a:lnTo>
                <a:lnTo>
                  <a:pt x="2768600" y="304800"/>
                </a:lnTo>
                <a:lnTo>
                  <a:pt x="2768600" y="292100"/>
                </a:lnTo>
                <a:lnTo>
                  <a:pt x="2768600" y="279400"/>
                </a:lnTo>
                <a:lnTo>
                  <a:pt x="2755900" y="279400"/>
                </a:lnTo>
                <a:lnTo>
                  <a:pt x="2755900" y="266700"/>
                </a:lnTo>
                <a:lnTo>
                  <a:pt x="2743200" y="254000"/>
                </a:lnTo>
                <a:lnTo>
                  <a:pt x="2730500" y="241300"/>
                </a:lnTo>
                <a:lnTo>
                  <a:pt x="2717800" y="228600"/>
                </a:lnTo>
                <a:lnTo>
                  <a:pt x="2717800" y="215900"/>
                </a:lnTo>
                <a:lnTo>
                  <a:pt x="2705100" y="203200"/>
                </a:lnTo>
                <a:lnTo>
                  <a:pt x="2692400" y="203200"/>
                </a:lnTo>
                <a:lnTo>
                  <a:pt x="2692400" y="190500"/>
                </a:lnTo>
                <a:lnTo>
                  <a:pt x="2679700" y="190500"/>
                </a:lnTo>
                <a:lnTo>
                  <a:pt x="2667000" y="190500"/>
                </a:lnTo>
                <a:lnTo>
                  <a:pt x="2667000" y="177800"/>
                </a:lnTo>
                <a:lnTo>
                  <a:pt x="2654300" y="165100"/>
                </a:lnTo>
                <a:lnTo>
                  <a:pt x="2654300" y="177800"/>
                </a:lnTo>
                <a:lnTo>
                  <a:pt x="2641600" y="190500"/>
                </a:lnTo>
                <a:lnTo>
                  <a:pt x="2628900" y="203200"/>
                </a:lnTo>
                <a:lnTo>
                  <a:pt x="2616200" y="215900"/>
                </a:lnTo>
                <a:lnTo>
                  <a:pt x="2603500" y="215900"/>
                </a:lnTo>
                <a:lnTo>
                  <a:pt x="2590800" y="228600"/>
                </a:lnTo>
                <a:lnTo>
                  <a:pt x="2578100" y="228600"/>
                </a:lnTo>
                <a:lnTo>
                  <a:pt x="2565400" y="228600"/>
                </a:lnTo>
                <a:lnTo>
                  <a:pt x="2552700" y="241300"/>
                </a:lnTo>
                <a:lnTo>
                  <a:pt x="2540000" y="241300"/>
                </a:lnTo>
                <a:lnTo>
                  <a:pt x="2540000" y="228600"/>
                </a:lnTo>
                <a:lnTo>
                  <a:pt x="2527300" y="215900"/>
                </a:lnTo>
                <a:lnTo>
                  <a:pt x="2514600" y="203200"/>
                </a:lnTo>
                <a:lnTo>
                  <a:pt x="2514600" y="215900"/>
                </a:lnTo>
                <a:lnTo>
                  <a:pt x="2501900" y="215900"/>
                </a:lnTo>
                <a:lnTo>
                  <a:pt x="2489200" y="228600"/>
                </a:lnTo>
                <a:lnTo>
                  <a:pt x="2476500" y="228600"/>
                </a:lnTo>
                <a:lnTo>
                  <a:pt x="2463800" y="228600"/>
                </a:lnTo>
                <a:lnTo>
                  <a:pt x="2451100" y="228600"/>
                </a:lnTo>
                <a:lnTo>
                  <a:pt x="2438400" y="228600"/>
                </a:lnTo>
                <a:lnTo>
                  <a:pt x="2425700" y="228600"/>
                </a:lnTo>
                <a:lnTo>
                  <a:pt x="2413000" y="228600"/>
                </a:lnTo>
                <a:lnTo>
                  <a:pt x="2400300" y="215900"/>
                </a:lnTo>
                <a:lnTo>
                  <a:pt x="2387600" y="215900"/>
                </a:lnTo>
                <a:lnTo>
                  <a:pt x="2374900" y="215900"/>
                </a:lnTo>
                <a:lnTo>
                  <a:pt x="2362200" y="215900"/>
                </a:lnTo>
                <a:lnTo>
                  <a:pt x="2349500" y="215900"/>
                </a:lnTo>
                <a:lnTo>
                  <a:pt x="2336800" y="215900"/>
                </a:lnTo>
                <a:lnTo>
                  <a:pt x="2324100" y="215900"/>
                </a:lnTo>
                <a:lnTo>
                  <a:pt x="2311400" y="215900"/>
                </a:lnTo>
                <a:lnTo>
                  <a:pt x="2311400" y="203200"/>
                </a:lnTo>
                <a:lnTo>
                  <a:pt x="2298700" y="203200"/>
                </a:lnTo>
                <a:lnTo>
                  <a:pt x="2286000" y="215900"/>
                </a:lnTo>
                <a:lnTo>
                  <a:pt x="2273300" y="215900"/>
                </a:lnTo>
                <a:lnTo>
                  <a:pt x="2260600" y="228600"/>
                </a:lnTo>
                <a:lnTo>
                  <a:pt x="2247900" y="228600"/>
                </a:lnTo>
                <a:lnTo>
                  <a:pt x="2235200" y="228600"/>
                </a:lnTo>
                <a:lnTo>
                  <a:pt x="2222500" y="228600"/>
                </a:lnTo>
                <a:lnTo>
                  <a:pt x="2209800" y="228600"/>
                </a:lnTo>
                <a:lnTo>
                  <a:pt x="2197100" y="215900"/>
                </a:lnTo>
                <a:lnTo>
                  <a:pt x="2184400" y="215900"/>
                </a:lnTo>
                <a:lnTo>
                  <a:pt x="2171700" y="215900"/>
                </a:lnTo>
                <a:lnTo>
                  <a:pt x="2159000" y="215900"/>
                </a:lnTo>
                <a:lnTo>
                  <a:pt x="2146300" y="228600"/>
                </a:lnTo>
                <a:lnTo>
                  <a:pt x="2133600" y="241300"/>
                </a:lnTo>
                <a:lnTo>
                  <a:pt x="2120900" y="241300"/>
                </a:lnTo>
                <a:lnTo>
                  <a:pt x="2108200" y="241300"/>
                </a:lnTo>
                <a:lnTo>
                  <a:pt x="2095500" y="241300"/>
                </a:lnTo>
                <a:lnTo>
                  <a:pt x="2082800" y="241300"/>
                </a:lnTo>
                <a:lnTo>
                  <a:pt x="2070100" y="241300"/>
                </a:lnTo>
                <a:lnTo>
                  <a:pt x="2057400" y="241300"/>
                </a:lnTo>
                <a:lnTo>
                  <a:pt x="2044700" y="241300"/>
                </a:lnTo>
                <a:lnTo>
                  <a:pt x="2032000" y="241300"/>
                </a:lnTo>
                <a:lnTo>
                  <a:pt x="2019300" y="241300"/>
                </a:lnTo>
                <a:lnTo>
                  <a:pt x="2006600" y="254000"/>
                </a:lnTo>
                <a:lnTo>
                  <a:pt x="1993900" y="254000"/>
                </a:lnTo>
                <a:lnTo>
                  <a:pt x="1981200" y="266700"/>
                </a:lnTo>
                <a:lnTo>
                  <a:pt x="1968500" y="266700"/>
                </a:lnTo>
                <a:lnTo>
                  <a:pt x="1955800" y="266700"/>
                </a:lnTo>
                <a:lnTo>
                  <a:pt x="1943100" y="266700"/>
                </a:lnTo>
                <a:lnTo>
                  <a:pt x="1930400" y="266700"/>
                </a:lnTo>
                <a:lnTo>
                  <a:pt x="1930400" y="254000"/>
                </a:lnTo>
                <a:lnTo>
                  <a:pt x="1917700" y="254000"/>
                </a:lnTo>
                <a:lnTo>
                  <a:pt x="1905000" y="254000"/>
                </a:lnTo>
                <a:lnTo>
                  <a:pt x="1892300" y="254000"/>
                </a:lnTo>
                <a:lnTo>
                  <a:pt x="1879600" y="254000"/>
                </a:lnTo>
                <a:lnTo>
                  <a:pt x="1866900" y="254000"/>
                </a:lnTo>
                <a:lnTo>
                  <a:pt x="1854200" y="266700"/>
                </a:lnTo>
                <a:lnTo>
                  <a:pt x="1841500" y="266700"/>
                </a:lnTo>
                <a:lnTo>
                  <a:pt x="1828800" y="266700"/>
                </a:lnTo>
                <a:lnTo>
                  <a:pt x="1816100" y="266700"/>
                </a:lnTo>
                <a:lnTo>
                  <a:pt x="1803400" y="266700"/>
                </a:lnTo>
                <a:lnTo>
                  <a:pt x="1790700" y="266700"/>
                </a:lnTo>
                <a:lnTo>
                  <a:pt x="1778000" y="279400"/>
                </a:lnTo>
                <a:lnTo>
                  <a:pt x="1765300" y="279400"/>
                </a:lnTo>
                <a:lnTo>
                  <a:pt x="1752600" y="279400"/>
                </a:lnTo>
                <a:lnTo>
                  <a:pt x="1739900" y="279400"/>
                </a:lnTo>
                <a:lnTo>
                  <a:pt x="1727200" y="279400"/>
                </a:lnTo>
                <a:lnTo>
                  <a:pt x="1714500" y="279400"/>
                </a:lnTo>
                <a:lnTo>
                  <a:pt x="1701800" y="266700"/>
                </a:lnTo>
                <a:lnTo>
                  <a:pt x="1689100" y="266700"/>
                </a:lnTo>
                <a:lnTo>
                  <a:pt x="1676400" y="254000"/>
                </a:lnTo>
                <a:lnTo>
                  <a:pt x="1663700" y="254000"/>
                </a:lnTo>
                <a:lnTo>
                  <a:pt x="1663700" y="241300"/>
                </a:lnTo>
                <a:lnTo>
                  <a:pt x="1651000" y="228600"/>
                </a:lnTo>
                <a:lnTo>
                  <a:pt x="1651000" y="215900"/>
                </a:lnTo>
                <a:lnTo>
                  <a:pt x="1638300" y="215900"/>
                </a:lnTo>
                <a:lnTo>
                  <a:pt x="1638300" y="203200"/>
                </a:lnTo>
                <a:lnTo>
                  <a:pt x="1625600" y="190500"/>
                </a:lnTo>
                <a:lnTo>
                  <a:pt x="1612900" y="177800"/>
                </a:lnTo>
                <a:lnTo>
                  <a:pt x="1600200" y="177800"/>
                </a:lnTo>
                <a:lnTo>
                  <a:pt x="1587500" y="177800"/>
                </a:lnTo>
                <a:lnTo>
                  <a:pt x="1574800" y="177800"/>
                </a:lnTo>
                <a:lnTo>
                  <a:pt x="1562100" y="177800"/>
                </a:lnTo>
                <a:lnTo>
                  <a:pt x="1549400" y="177800"/>
                </a:lnTo>
                <a:lnTo>
                  <a:pt x="1536700" y="165100"/>
                </a:lnTo>
                <a:lnTo>
                  <a:pt x="1536700" y="152400"/>
                </a:lnTo>
                <a:lnTo>
                  <a:pt x="1524000" y="139700"/>
                </a:lnTo>
                <a:lnTo>
                  <a:pt x="1511300" y="139700"/>
                </a:lnTo>
                <a:lnTo>
                  <a:pt x="1498600" y="127000"/>
                </a:lnTo>
                <a:lnTo>
                  <a:pt x="1485900" y="114300"/>
                </a:lnTo>
                <a:lnTo>
                  <a:pt x="1485900" y="101600"/>
                </a:lnTo>
                <a:lnTo>
                  <a:pt x="1473200" y="101600"/>
                </a:lnTo>
                <a:lnTo>
                  <a:pt x="1460500" y="88900"/>
                </a:lnTo>
                <a:lnTo>
                  <a:pt x="1447800" y="76200"/>
                </a:lnTo>
                <a:lnTo>
                  <a:pt x="1435100" y="76200"/>
                </a:lnTo>
                <a:lnTo>
                  <a:pt x="1422400" y="63500"/>
                </a:lnTo>
                <a:lnTo>
                  <a:pt x="1409700" y="50800"/>
                </a:lnTo>
                <a:lnTo>
                  <a:pt x="1397000" y="50800"/>
                </a:lnTo>
                <a:lnTo>
                  <a:pt x="1384300" y="38100"/>
                </a:lnTo>
                <a:lnTo>
                  <a:pt x="1371600" y="38100"/>
                </a:lnTo>
                <a:lnTo>
                  <a:pt x="1358900" y="38100"/>
                </a:lnTo>
                <a:lnTo>
                  <a:pt x="1346200" y="25400"/>
                </a:lnTo>
                <a:lnTo>
                  <a:pt x="1346200" y="12700"/>
                </a:lnTo>
                <a:lnTo>
                  <a:pt x="1333500" y="0"/>
                </a:lnTo>
                <a:lnTo>
                  <a:pt x="1320800" y="0"/>
                </a:lnTo>
                <a:lnTo>
                  <a:pt x="1308100" y="0"/>
                </a:lnTo>
                <a:lnTo>
                  <a:pt x="1295400" y="0"/>
                </a:lnTo>
                <a:lnTo>
                  <a:pt x="1295400" y="12700"/>
                </a:lnTo>
                <a:lnTo>
                  <a:pt x="1282700" y="12700"/>
                </a:lnTo>
                <a:lnTo>
                  <a:pt x="1282700" y="25400"/>
                </a:lnTo>
                <a:lnTo>
                  <a:pt x="1270000" y="38100"/>
                </a:lnTo>
                <a:lnTo>
                  <a:pt x="1257300" y="38100"/>
                </a:lnTo>
                <a:lnTo>
                  <a:pt x="1244600" y="50800"/>
                </a:lnTo>
                <a:lnTo>
                  <a:pt x="1244600" y="63500"/>
                </a:lnTo>
                <a:lnTo>
                  <a:pt x="1231900" y="63500"/>
                </a:lnTo>
                <a:lnTo>
                  <a:pt x="1231900" y="76200"/>
                </a:lnTo>
                <a:lnTo>
                  <a:pt x="1231900" y="88900"/>
                </a:lnTo>
                <a:lnTo>
                  <a:pt x="1231900" y="101600"/>
                </a:lnTo>
                <a:lnTo>
                  <a:pt x="1219200" y="101600"/>
                </a:lnTo>
                <a:lnTo>
                  <a:pt x="1219200" y="114300"/>
                </a:lnTo>
                <a:lnTo>
                  <a:pt x="1206500" y="127000"/>
                </a:lnTo>
                <a:lnTo>
                  <a:pt x="1193800" y="139700"/>
                </a:lnTo>
                <a:lnTo>
                  <a:pt x="1181100" y="139700"/>
                </a:lnTo>
                <a:lnTo>
                  <a:pt x="1168400" y="152400"/>
                </a:lnTo>
                <a:lnTo>
                  <a:pt x="1155700" y="152400"/>
                </a:lnTo>
                <a:lnTo>
                  <a:pt x="1143000" y="165100"/>
                </a:lnTo>
                <a:lnTo>
                  <a:pt x="1130300" y="177800"/>
                </a:lnTo>
                <a:lnTo>
                  <a:pt x="1117600" y="190500"/>
                </a:lnTo>
                <a:lnTo>
                  <a:pt x="1117600" y="203200"/>
                </a:lnTo>
                <a:lnTo>
                  <a:pt x="1104900" y="203200"/>
                </a:lnTo>
                <a:lnTo>
                  <a:pt x="1104900" y="215900"/>
                </a:lnTo>
                <a:lnTo>
                  <a:pt x="1104900" y="228600"/>
                </a:lnTo>
                <a:lnTo>
                  <a:pt x="1104900" y="241300"/>
                </a:lnTo>
                <a:lnTo>
                  <a:pt x="1104900" y="254000"/>
                </a:lnTo>
                <a:lnTo>
                  <a:pt x="1092200" y="254000"/>
                </a:lnTo>
                <a:lnTo>
                  <a:pt x="1092200" y="266700"/>
                </a:lnTo>
                <a:lnTo>
                  <a:pt x="1092200" y="279400"/>
                </a:lnTo>
                <a:lnTo>
                  <a:pt x="1079500" y="279400"/>
                </a:lnTo>
                <a:lnTo>
                  <a:pt x="1079500" y="292100"/>
                </a:lnTo>
                <a:lnTo>
                  <a:pt x="1079500" y="304800"/>
                </a:lnTo>
                <a:lnTo>
                  <a:pt x="1079500" y="317500"/>
                </a:lnTo>
                <a:lnTo>
                  <a:pt x="1079500" y="330200"/>
                </a:lnTo>
                <a:lnTo>
                  <a:pt x="1092200" y="342900"/>
                </a:lnTo>
                <a:lnTo>
                  <a:pt x="1092200" y="355600"/>
                </a:lnTo>
                <a:lnTo>
                  <a:pt x="1104900" y="368300"/>
                </a:lnTo>
                <a:lnTo>
                  <a:pt x="1104900" y="381000"/>
                </a:lnTo>
                <a:lnTo>
                  <a:pt x="1092200" y="381000"/>
                </a:lnTo>
                <a:lnTo>
                  <a:pt x="1092200" y="393700"/>
                </a:lnTo>
                <a:lnTo>
                  <a:pt x="1079500" y="406400"/>
                </a:lnTo>
                <a:lnTo>
                  <a:pt x="1066800" y="406400"/>
                </a:lnTo>
                <a:lnTo>
                  <a:pt x="1054100" y="419100"/>
                </a:lnTo>
                <a:lnTo>
                  <a:pt x="1041400" y="419100"/>
                </a:lnTo>
                <a:close/>
              </a:path>
            </a:pathLst>
          </a:custGeom>
          <a:solidFill>
            <a:srgbClr val="FF00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242750" y="11558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Andalucía</a:t>
            </a:r>
            <a:endParaRPr lang="cs-CZ" b="1" dirty="0"/>
          </a:p>
        </p:txBody>
      </p:sp>
      <p:sp>
        <p:nvSpPr>
          <p:cNvPr id="9" name="Volný tvar 8">
            <a:hlinkClick r:id="rId5" action="ppaction://hlinksldjump"/>
          </p:cNvPr>
          <p:cNvSpPr/>
          <p:nvPr/>
        </p:nvSpPr>
        <p:spPr>
          <a:xfrm>
            <a:off x="1732453" y="1347276"/>
            <a:ext cx="2373564" cy="1991110"/>
          </a:xfrm>
          <a:custGeom>
            <a:avLst/>
            <a:gdLst/>
            <a:ahLst/>
            <a:cxnLst/>
            <a:rect l="0" t="0" r="0" b="0"/>
            <a:pathLst>
              <a:path w="2705101" h="2159001">
                <a:moveTo>
                  <a:pt x="1600200" y="1638300"/>
                </a:moveTo>
                <a:lnTo>
                  <a:pt x="1612900" y="1625600"/>
                </a:lnTo>
                <a:lnTo>
                  <a:pt x="1625600" y="1625600"/>
                </a:lnTo>
                <a:lnTo>
                  <a:pt x="1638300" y="1612900"/>
                </a:lnTo>
                <a:lnTo>
                  <a:pt x="1651000" y="1612900"/>
                </a:lnTo>
                <a:lnTo>
                  <a:pt x="1663700" y="1600200"/>
                </a:lnTo>
                <a:lnTo>
                  <a:pt x="1676400" y="1587500"/>
                </a:lnTo>
                <a:lnTo>
                  <a:pt x="1689100" y="1587500"/>
                </a:lnTo>
                <a:lnTo>
                  <a:pt x="1689100" y="1574800"/>
                </a:lnTo>
                <a:lnTo>
                  <a:pt x="1701800" y="1562100"/>
                </a:lnTo>
                <a:lnTo>
                  <a:pt x="1714500" y="1549400"/>
                </a:lnTo>
                <a:lnTo>
                  <a:pt x="1714500" y="1536700"/>
                </a:lnTo>
                <a:lnTo>
                  <a:pt x="1727200" y="1524000"/>
                </a:lnTo>
                <a:lnTo>
                  <a:pt x="1739900" y="1524000"/>
                </a:lnTo>
                <a:lnTo>
                  <a:pt x="1739900" y="1511300"/>
                </a:lnTo>
                <a:lnTo>
                  <a:pt x="1752600" y="1498600"/>
                </a:lnTo>
                <a:lnTo>
                  <a:pt x="1765300" y="1485900"/>
                </a:lnTo>
                <a:lnTo>
                  <a:pt x="1765300" y="1473200"/>
                </a:lnTo>
                <a:lnTo>
                  <a:pt x="1778000" y="1473200"/>
                </a:lnTo>
                <a:lnTo>
                  <a:pt x="1790700" y="1473200"/>
                </a:lnTo>
                <a:lnTo>
                  <a:pt x="1803400" y="1460500"/>
                </a:lnTo>
                <a:lnTo>
                  <a:pt x="1803400" y="1447800"/>
                </a:lnTo>
                <a:lnTo>
                  <a:pt x="1803400" y="1435100"/>
                </a:lnTo>
                <a:lnTo>
                  <a:pt x="1803400" y="1422400"/>
                </a:lnTo>
                <a:lnTo>
                  <a:pt x="1816100" y="1409700"/>
                </a:lnTo>
                <a:lnTo>
                  <a:pt x="1816100" y="1397000"/>
                </a:lnTo>
                <a:lnTo>
                  <a:pt x="1828800" y="1397000"/>
                </a:lnTo>
                <a:lnTo>
                  <a:pt x="1841500" y="1397000"/>
                </a:lnTo>
                <a:lnTo>
                  <a:pt x="1854200" y="1384300"/>
                </a:lnTo>
                <a:lnTo>
                  <a:pt x="1866900" y="1371600"/>
                </a:lnTo>
                <a:lnTo>
                  <a:pt x="1866900" y="1358900"/>
                </a:lnTo>
                <a:lnTo>
                  <a:pt x="1879600" y="1346200"/>
                </a:lnTo>
                <a:lnTo>
                  <a:pt x="1892300" y="1346200"/>
                </a:lnTo>
                <a:lnTo>
                  <a:pt x="1892300" y="1333500"/>
                </a:lnTo>
                <a:lnTo>
                  <a:pt x="1905000" y="1320800"/>
                </a:lnTo>
                <a:lnTo>
                  <a:pt x="1917700" y="1308100"/>
                </a:lnTo>
                <a:lnTo>
                  <a:pt x="1930400" y="1320800"/>
                </a:lnTo>
                <a:lnTo>
                  <a:pt x="1930400" y="1308100"/>
                </a:lnTo>
                <a:lnTo>
                  <a:pt x="1943100" y="1295400"/>
                </a:lnTo>
                <a:lnTo>
                  <a:pt x="1955800" y="1295400"/>
                </a:lnTo>
                <a:lnTo>
                  <a:pt x="1968500" y="1295400"/>
                </a:lnTo>
                <a:lnTo>
                  <a:pt x="1981200" y="1295400"/>
                </a:lnTo>
                <a:lnTo>
                  <a:pt x="1993900" y="1295400"/>
                </a:lnTo>
                <a:lnTo>
                  <a:pt x="2006600" y="1295400"/>
                </a:lnTo>
                <a:lnTo>
                  <a:pt x="2019300" y="1295400"/>
                </a:lnTo>
                <a:lnTo>
                  <a:pt x="2032000" y="1308100"/>
                </a:lnTo>
                <a:lnTo>
                  <a:pt x="2044700" y="1320800"/>
                </a:lnTo>
                <a:lnTo>
                  <a:pt x="2057400" y="1320800"/>
                </a:lnTo>
                <a:lnTo>
                  <a:pt x="2070100" y="1320800"/>
                </a:lnTo>
                <a:lnTo>
                  <a:pt x="2082800" y="1320800"/>
                </a:lnTo>
                <a:lnTo>
                  <a:pt x="2095500" y="1308100"/>
                </a:lnTo>
                <a:lnTo>
                  <a:pt x="2108200" y="1308100"/>
                </a:lnTo>
                <a:lnTo>
                  <a:pt x="2120900" y="1295400"/>
                </a:lnTo>
                <a:lnTo>
                  <a:pt x="2133600" y="1295400"/>
                </a:lnTo>
                <a:lnTo>
                  <a:pt x="2146300" y="1295400"/>
                </a:lnTo>
                <a:lnTo>
                  <a:pt x="2159000" y="1308100"/>
                </a:lnTo>
                <a:lnTo>
                  <a:pt x="2171700" y="1308100"/>
                </a:lnTo>
                <a:lnTo>
                  <a:pt x="2184400" y="1295400"/>
                </a:lnTo>
                <a:lnTo>
                  <a:pt x="2197100" y="1295400"/>
                </a:lnTo>
                <a:lnTo>
                  <a:pt x="2209800" y="1308100"/>
                </a:lnTo>
                <a:lnTo>
                  <a:pt x="2222500" y="1308100"/>
                </a:lnTo>
                <a:lnTo>
                  <a:pt x="2235200" y="1320800"/>
                </a:lnTo>
                <a:lnTo>
                  <a:pt x="2247900" y="1320800"/>
                </a:lnTo>
                <a:lnTo>
                  <a:pt x="2260600" y="1333500"/>
                </a:lnTo>
                <a:lnTo>
                  <a:pt x="2273300" y="1333500"/>
                </a:lnTo>
                <a:lnTo>
                  <a:pt x="2273300" y="1346200"/>
                </a:lnTo>
                <a:lnTo>
                  <a:pt x="2273300" y="1358900"/>
                </a:lnTo>
                <a:lnTo>
                  <a:pt x="2260600" y="1358900"/>
                </a:lnTo>
                <a:lnTo>
                  <a:pt x="2273300" y="1371600"/>
                </a:lnTo>
                <a:lnTo>
                  <a:pt x="2286000" y="1371600"/>
                </a:lnTo>
                <a:lnTo>
                  <a:pt x="2298700" y="1384300"/>
                </a:lnTo>
                <a:lnTo>
                  <a:pt x="2311400" y="1384300"/>
                </a:lnTo>
                <a:lnTo>
                  <a:pt x="2324100" y="1384300"/>
                </a:lnTo>
                <a:lnTo>
                  <a:pt x="2336800" y="1371600"/>
                </a:lnTo>
                <a:lnTo>
                  <a:pt x="2336800" y="1358900"/>
                </a:lnTo>
                <a:lnTo>
                  <a:pt x="2349500" y="1358900"/>
                </a:lnTo>
                <a:lnTo>
                  <a:pt x="2362200" y="1358900"/>
                </a:lnTo>
                <a:lnTo>
                  <a:pt x="2374900" y="1358900"/>
                </a:lnTo>
                <a:lnTo>
                  <a:pt x="2387600" y="1358900"/>
                </a:lnTo>
                <a:lnTo>
                  <a:pt x="2400300" y="1358900"/>
                </a:lnTo>
                <a:lnTo>
                  <a:pt x="2413000" y="1358900"/>
                </a:lnTo>
                <a:lnTo>
                  <a:pt x="2425700" y="1346200"/>
                </a:lnTo>
                <a:lnTo>
                  <a:pt x="2438400" y="1346200"/>
                </a:lnTo>
                <a:lnTo>
                  <a:pt x="2451100" y="1358900"/>
                </a:lnTo>
                <a:lnTo>
                  <a:pt x="2463800" y="1358900"/>
                </a:lnTo>
                <a:lnTo>
                  <a:pt x="2476500" y="1346200"/>
                </a:lnTo>
                <a:lnTo>
                  <a:pt x="2489200" y="1346200"/>
                </a:lnTo>
                <a:lnTo>
                  <a:pt x="2501900" y="1333500"/>
                </a:lnTo>
                <a:lnTo>
                  <a:pt x="2514600" y="1333500"/>
                </a:lnTo>
                <a:lnTo>
                  <a:pt x="2527300" y="1320800"/>
                </a:lnTo>
                <a:lnTo>
                  <a:pt x="2540000" y="1308100"/>
                </a:lnTo>
                <a:lnTo>
                  <a:pt x="2552700" y="1295400"/>
                </a:lnTo>
                <a:lnTo>
                  <a:pt x="2552700" y="1295400"/>
                </a:lnTo>
                <a:lnTo>
                  <a:pt x="2565400" y="1282700"/>
                </a:lnTo>
                <a:lnTo>
                  <a:pt x="2552700" y="1270000"/>
                </a:lnTo>
                <a:lnTo>
                  <a:pt x="2552700" y="1257300"/>
                </a:lnTo>
                <a:lnTo>
                  <a:pt x="2552700" y="1244600"/>
                </a:lnTo>
                <a:lnTo>
                  <a:pt x="2565400" y="1231900"/>
                </a:lnTo>
                <a:lnTo>
                  <a:pt x="2565400" y="1219200"/>
                </a:lnTo>
                <a:lnTo>
                  <a:pt x="2578100" y="1206500"/>
                </a:lnTo>
                <a:lnTo>
                  <a:pt x="2578100" y="1193800"/>
                </a:lnTo>
                <a:lnTo>
                  <a:pt x="2590800" y="1181100"/>
                </a:lnTo>
                <a:lnTo>
                  <a:pt x="2603500" y="1168400"/>
                </a:lnTo>
                <a:lnTo>
                  <a:pt x="2603500" y="1155700"/>
                </a:lnTo>
                <a:lnTo>
                  <a:pt x="2603500" y="1143000"/>
                </a:lnTo>
                <a:lnTo>
                  <a:pt x="2603500" y="1130300"/>
                </a:lnTo>
                <a:lnTo>
                  <a:pt x="2616200" y="1117600"/>
                </a:lnTo>
                <a:lnTo>
                  <a:pt x="2628900" y="1104900"/>
                </a:lnTo>
                <a:lnTo>
                  <a:pt x="2641600" y="1104900"/>
                </a:lnTo>
                <a:lnTo>
                  <a:pt x="2654300" y="1104900"/>
                </a:lnTo>
                <a:lnTo>
                  <a:pt x="2654300" y="1092200"/>
                </a:lnTo>
                <a:lnTo>
                  <a:pt x="2667000" y="1079500"/>
                </a:lnTo>
                <a:lnTo>
                  <a:pt x="2679700" y="1079500"/>
                </a:lnTo>
                <a:lnTo>
                  <a:pt x="2679700" y="1066800"/>
                </a:lnTo>
                <a:lnTo>
                  <a:pt x="2692400" y="1054100"/>
                </a:lnTo>
                <a:lnTo>
                  <a:pt x="2705100" y="1041400"/>
                </a:lnTo>
                <a:lnTo>
                  <a:pt x="2705100" y="1028700"/>
                </a:lnTo>
                <a:lnTo>
                  <a:pt x="2705100" y="1016000"/>
                </a:lnTo>
                <a:lnTo>
                  <a:pt x="2692400" y="1016000"/>
                </a:lnTo>
                <a:lnTo>
                  <a:pt x="2692400" y="1003300"/>
                </a:lnTo>
                <a:lnTo>
                  <a:pt x="2692400" y="990600"/>
                </a:lnTo>
                <a:lnTo>
                  <a:pt x="2679700" y="977900"/>
                </a:lnTo>
                <a:lnTo>
                  <a:pt x="2667000" y="965200"/>
                </a:lnTo>
                <a:lnTo>
                  <a:pt x="2667000" y="952500"/>
                </a:lnTo>
                <a:lnTo>
                  <a:pt x="2667000" y="939800"/>
                </a:lnTo>
                <a:lnTo>
                  <a:pt x="2667000" y="927100"/>
                </a:lnTo>
                <a:lnTo>
                  <a:pt x="2654300" y="914400"/>
                </a:lnTo>
                <a:lnTo>
                  <a:pt x="2654300" y="927100"/>
                </a:lnTo>
                <a:lnTo>
                  <a:pt x="2641600" y="927100"/>
                </a:lnTo>
                <a:lnTo>
                  <a:pt x="2628900" y="927100"/>
                </a:lnTo>
                <a:lnTo>
                  <a:pt x="2616200" y="927100"/>
                </a:lnTo>
                <a:lnTo>
                  <a:pt x="2603500" y="927100"/>
                </a:lnTo>
                <a:lnTo>
                  <a:pt x="2590800" y="927100"/>
                </a:lnTo>
                <a:lnTo>
                  <a:pt x="2590800" y="914400"/>
                </a:lnTo>
                <a:lnTo>
                  <a:pt x="2578100" y="901700"/>
                </a:lnTo>
                <a:lnTo>
                  <a:pt x="2578100" y="889000"/>
                </a:lnTo>
                <a:lnTo>
                  <a:pt x="2578100" y="876300"/>
                </a:lnTo>
                <a:lnTo>
                  <a:pt x="2578100" y="863600"/>
                </a:lnTo>
                <a:lnTo>
                  <a:pt x="2578100" y="850900"/>
                </a:lnTo>
                <a:lnTo>
                  <a:pt x="2565400" y="850900"/>
                </a:lnTo>
                <a:lnTo>
                  <a:pt x="2552700" y="850900"/>
                </a:lnTo>
                <a:lnTo>
                  <a:pt x="2552700" y="838200"/>
                </a:lnTo>
                <a:lnTo>
                  <a:pt x="2540000" y="825500"/>
                </a:lnTo>
                <a:lnTo>
                  <a:pt x="2527300" y="812800"/>
                </a:lnTo>
                <a:lnTo>
                  <a:pt x="2527300" y="800100"/>
                </a:lnTo>
                <a:lnTo>
                  <a:pt x="2514600" y="787400"/>
                </a:lnTo>
                <a:lnTo>
                  <a:pt x="2514600" y="774700"/>
                </a:lnTo>
                <a:lnTo>
                  <a:pt x="2514600" y="762000"/>
                </a:lnTo>
                <a:lnTo>
                  <a:pt x="2501900" y="749300"/>
                </a:lnTo>
                <a:lnTo>
                  <a:pt x="2501900" y="762000"/>
                </a:lnTo>
                <a:lnTo>
                  <a:pt x="2489200" y="762000"/>
                </a:lnTo>
                <a:lnTo>
                  <a:pt x="2476500" y="762000"/>
                </a:lnTo>
                <a:lnTo>
                  <a:pt x="2463800" y="762000"/>
                </a:lnTo>
                <a:lnTo>
                  <a:pt x="2451100" y="762000"/>
                </a:lnTo>
                <a:lnTo>
                  <a:pt x="2438400" y="762000"/>
                </a:lnTo>
                <a:lnTo>
                  <a:pt x="2425700" y="762000"/>
                </a:lnTo>
                <a:lnTo>
                  <a:pt x="2413000" y="762000"/>
                </a:lnTo>
                <a:lnTo>
                  <a:pt x="2400300" y="762000"/>
                </a:lnTo>
                <a:lnTo>
                  <a:pt x="2400300" y="774700"/>
                </a:lnTo>
                <a:lnTo>
                  <a:pt x="2387600" y="787400"/>
                </a:lnTo>
                <a:lnTo>
                  <a:pt x="2387600" y="800100"/>
                </a:lnTo>
                <a:lnTo>
                  <a:pt x="2374900" y="812800"/>
                </a:lnTo>
                <a:lnTo>
                  <a:pt x="2362200" y="812800"/>
                </a:lnTo>
                <a:lnTo>
                  <a:pt x="2349500" y="825500"/>
                </a:lnTo>
                <a:lnTo>
                  <a:pt x="2336800" y="825500"/>
                </a:lnTo>
                <a:lnTo>
                  <a:pt x="2324100" y="825500"/>
                </a:lnTo>
                <a:lnTo>
                  <a:pt x="2311400" y="825500"/>
                </a:lnTo>
                <a:lnTo>
                  <a:pt x="2298700" y="825500"/>
                </a:lnTo>
                <a:lnTo>
                  <a:pt x="2286000" y="825500"/>
                </a:lnTo>
                <a:lnTo>
                  <a:pt x="2273300" y="825500"/>
                </a:lnTo>
                <a:lnTo>
                  <a:pt x="2260600" y="825500"/>
                </a:lnTo>
                <a:lnTo>
                  <a:pt x="2260600" y="812800"/>
                </a:lnTo>
                <a:lnTo>
                  <a:pt x="2247900" y="800100"/>
                </a:lnTo>
                <a:lnTo>
                  <a:pt x="2247900" y="787400"/>
                </a:lnTo>
                <a:lnTo>
                  <a:pt x="2235200" y="774700"/>
                </a:lnTo>
                <a:lnTo>
                  <a:pt x="2235200" y="762000"/>
                </a:lnTo>
                <a:lnTo>
                  <a:pt x="2222500" y="762000"/>
                </a:lnTo>
                <a:lnTo>
                  <a:pt x="2209800" y="774700"/>
                </a:lnTo>
                <a:lnTo>
                  <a:pt x="2197100" y="774700"/>
                </a:lnTo>
                <a:lnTo>
                  <a:pt x="2197100" y="787400"/>
                </a:lnTo>
                <a:lnTo>
                  <a:pt x="2184400" y="800100"/>
                </a:lnTo>
                <a:lnTo>
                  <a:pt x="2171700" y="812800"/>
                </a:lnTo>
                <a:lnTo>
                  <a:pt x="2159000" y="812800"/>
                </a:lnTo>
                <a:lnTo>
                  <a:pt x="2146300" y="812800"/>
                </a:lnTo>
                <a:lnTo>
                  <a:pt x="2133600" y="812800"/>
                </a:lnTo>
                <a:lnTo>
                  <a:pt x="2133600" y="800100"/>
                </a:lnTo>
                <a:lnTo>
                  <a:pt x="2120900" y="787400"/>
                </a:lnTo>
                <a:lnTo>
                  <a:pt x="2120900" y="800100"/>
                </a:lnTo>
                <a:lnTo>
                  <a:pt x="2108200" y="800100"/>
                </a:lnTo>
                <a:lnTo>
                  <a:pt x="2108200" y="787400"/>
                </a:lnTo>
                <a:lnTo>
                  <a:pt x="2095500" y="787400"/>
                </a:lnTo>
                <a:lnTo>
                  <a:pt x="2095500" y="774700"/>
                </a:lnTo>
                <a:lnTo>
                  <a:pt x="2082800" y="762000"/>
                </a:lnTo>
                <a:lnTo>
                  <a:pt x="2082800" y="749300"/>
                </a:lnTo>
                <a:lnTo>
                  <a:pt x="2070100" y="736600"/>
                </a:lnTo>
                <a:lnTo>
                  <a:pt x="2070100" y="749300"/>
                </a:lnTo>
                <a:lnTo>
                  <a:pt x="2057400" y="749300"/>
                </a:lnTo>
                <a:lnTo>
                  <a:pt x="2057400" y="736600"/>
                </a:lnTo>
                <a:lnTo>
                  <a:pt x="2044700" y="723900"/>
                </a:lnTo>
                <a:lnTo>
                  <a:pt x="2032000" y="723900"/>
                </a:lnTo>
                <a:lnTo>
                  <a:pt x="2032000" y="711200"/>
                </a:lnTo>
                <a:lnTo>
                  <a:pt x="2032000" y="698500"/>
                </a:lnTo>
                <a:lnTo>
                  <a:pt x="2019300" y="685800"/>
                </a:lnTo>
                <a:lnTo>
                  <a:pt x="2019300" y="673100"/>
                </a:lnTo>
                <a:lnTo>
                  <a:pt x="2006600" y="660400"/>
                </a:lnTo>
                <a:lnTo>
                  <a:pt x="2006600" y="647700"/>
                </a:lnTo>
                <a:lnTo>
                  <a:pt x="1993900" y="635000"/>
                </a:lnTo>
                <a:lnTo>
                  <a:pt x="1993900" y="622300"/>
                </a:lnTo>
                <a:lnTo>
                  <a:pt x="1993900" y="609600"/>
                </a:lnTo>
                <a:lnTo>
                  <a:pt x="1993900" y="596900"/>
                </a:lnTo>
                <a:lnTo>
                  <a:pt x="1993900" y="584200"/>
                </a:lnTo>
                <a:lnTo>
                  <a:pt x="1993900" y="571500"/>
                </a:lnTo>
                <a:lnTo>
                  <a:pt x="1993900" y="558800"/>
                </a:lnTo>
                <a:lnTo>
                  <a:pt x="1993900" y="546100"/>
                </a:lnTo>
                <a:lnTo>
                  <a:pt x="2006600" y="533400"/>
                </a:lnTo>
                <a:lnTo>
                  <a:pt x="2006600" y="520700"/>
                </a:lnTo>
                <a:lnTo>
                  <a:pt x="2019300" y="520700"/>
                </a:lnTo>
                <a:lnTo>
                  <a:pt x="2032000" y="508000"/>
                </a:lnTo>
                <a:lnTo>
                  <a:pt x="2044700" y="495300"/>
                </a:lnTo>
                <a:lnTo>
                  <a:pt x="2044700" y="482600"/>
                </a:lnTo>
                <a:lnTo>
                  <a:pt x="2044700" y="469900"/>
                </a:lnTo>
                <a:lnTo>
                  <a:pt x="2044700" y="457200"/>
                </a:lnTo>
                <a:lnTo>
                  <a:pt x="2044700" y="444500"/>
                </a:lnTo>
                <a:lnTo>
                  <a:pt x="2044700" y="431800"/>
                </a:lnTo>
                <a:lnTo>
                  <a:pt x="2057400" y="419100"/>
                </a:lnTo>
                <a:lnTo>
                  <a:pt x="2057400" y="406400"/>
                </a:lnTo>
                <a:lnTo>
                  <a:pt x="2057400" y="393700"/>
                </a:lnTo>
                <a:lnTo>
                  <a:pt x="2057400" y="381000"/>
                </a:lnTo>
                <a:lnTo>
                  <a:pt x="2057400" y="368300"/>
                </a:lnTo>
                <a:lnTo>
                  <a:pt x="2057400" y="355600"/>
                </a:lnTo>
                <a:lnTo>
                  <a:pt x="2044700" y="342900"/>
                </a:lnTo>
                <a:lnTo>
                  <a:pt x="2044700" y="330200"/>
                </a:lnTo>
                <a:lnTo>
                  <a:pt x="2032000" y="317500"/>
                </a:lnTo>
                <a:lnTo>
                  <a:pt x="2019300" y="317500"/>
                </a:lnTo>
                <a:lnTo>
                  <a:pt x="2006600" y="317500"/>
                </a:lnTo>
                <a:lnTo>
                  <a:pt x="2006600" y="304800"/>
                </a:lnTo>
                <a:lnTo>
                  <a:pt x="1993900" y="292100"/>
                </a:lnTo>
                <a:lnTo>
                  <a:pt x="1981200" y="279400"/>
                </a:lnTo>
                <a:lnTo>
                  <a:pt x="1981200" y="292100"/>
                </a:lnTo>
                <a:lnTo>
                  <a:pt x="1968500" y="292100"/>
                </a:lnTo>
                <a:lnTo>
                  <a:pt x="1968500" y="279400"/>
                </a:lnTo>
                <a:lnTo>
                  <a:pt x="1955800" y="266700"/>
                </a:lnTo>
                <a:lnTo>
                  <a:pt x="1955800" y="254000"/>
                </a:lnTo>
                <a:lnTo>
                  <a:pt x="1943100" y="241300"/>
                </a:lnTo>
                <a:lnTo>
                  <a:pt x="1943100" y="254000"/>
                </a:lnTo>
                <a:lnTo>
                  <a:pt x="1930400" y="254000"/>
                </a:lnTo>
                <a:lnTo>
                  <a:pt x="1930400" y="241300"/>
                </a:lnTo>
                <a:lnTo>
                  <a:pt x="1930400" y="228600"/>
                </a:lnTo>
                <a:lnTo>
                  <a:pt x="1917700" y="215900"/>
                </a:lnTo>
                <a:lnTo>
                  <a:pt x="1917700" y="203200"/>
                </a:lnTo>
                <a:lnTo>
                  <a:pt x="1905000" y="190500"/>
                </a:lnTo>
                <a:lnTo>
                  <a:pt x="1905000" y="177800"/>
                </a:lnTo>
                <a:lnTo>
                  <a:pt x="1917700" y="177800"/>
                </a:lnTo>
                <a:lnTo>
                  <a:pt x="1930400" y="165100"/>
                </a:lnTo>
                <a:lnTo>
                  <a:pt x="1930400" y="152400"/>
                </a:lnTo>
                <a:lnTo>
                  <a:pt x="1943100" y="139700"/>
                </a:lnTo>
                <a:lnTo>
                  <a:pt x="1955800" y="139700"/>
                </a:lnTo>
                <a:lnTo>
                  <a:pt x="1968500" y="139700"/>
                </a:lnTo>
                <a:lnTo>
                  <a:pt x="1981200" y="139700"/>
                </a:lnTo>
                <a:lnTo>
                  <a:pt x="1968500" y="127000"/>
                </a:lnTo>
                <a:lnTo>
                  <a:pt x="1955800" y="114300"/>
                </a:lnTo>
                <a:lnTo>
                  <a:pt x="1943100" y="101600"/>
                </a:lnTo>
                <a:lnTo>
                  <a:pt x="1943100" y="88900"/>
                </a:lnTo>
                <a:lnTo>
                  <a:pt x="1943100" y="76200"/>
                </a:lnTo>
                <a:lnTo>
                  <a:pt x="1943100" y="63500"/>
                </a:lnTo>
                <a:lnTo>
                  <a:pt x="1955800" y="50800"/>
                </a:lnTo>
                <a:lnTo>
                  <a:pt x="1968500" y="38100"/>
                </a:lnTo>
                <a:lnTo>
                  <a:pt x="1981200" y="38100"/>
                </a:lnTo>
                <a:lnTo>
                  <a:pt x="1981200" y="25400"/>
                </a:lnTo>
                <a:lnTo>
                  <a:pt x="1968500" y="12700"/>
                </a:lnTo>
                <a:lnTo>
                  <a:pt x="1968500" y="25400"/>
                </a:lnTo>
                <a:lnTo>
                  <a:pt x="1955800" y="25400"/>
                </a:lnTo>
                <a:lnTo>
                  <a:pt x="1943100" y="25400"/>
                </a:lnTo>
                <a:lnTo>
                  <a:pt x="1930400" y="25400"/>
                </a:lnTo>
                <a:lnTo>
                  <a:pt x="1917700" y="25400"/>
                </a:lnTo>
                <a:lnTo>
                  <a:pt x="1905000" y="25400"/>
                </a:lnTo>
                <a:lnTo>
                  <a:pt x="1892300" y="25400"/>
                </a:lnTo>
                <a:lnTo>
                  <a:pt x="1879600" y="25400"/>
                </a:lnTo>
                <a:lnTo>
                  <a:pt x="1866900" y="38100"/>
                </a:lnTo>
                <a:lnTo>
                  <a:pt x="1854200" y="38100"/>
                </a:lnTo>
                <a:lnTo>
                  <a:pt x="1841500" y="38100"/>
                </a:lnTo>
                <a:lnTo>
                  <a:pt x="1828800" y="50800"/>
                </a:lnTo>
                <a:lnTo>
                  <a:pt x="1816100" y="50800"/>
                </a:lnTo>
                <a:lnTo>
                  <a:pt x="1803400" y="63500"/>
                </a:lnTo>
                <a:lnTo>
                  <a:pt x="1790700" y="63500"/>
                </a:lnTo>
                <a:lnTo>
                  <a:pt x="1790700" y="76200"/>
                </a:lnTo>
                <a:lnTo>
                  <a:pt x="1790700" y="88900"/>
                </a:lnTo>
                <a:lnTo>
                  <a:pt x="1790700" y="101600"/>
                </a:lnTo>
                <a:lnTo>
                  <a:pt x="1778000" y="114300"/>
                </a:lnTo>
                <a:lnTo>
                  <a:pt x="1765300" y="114300"/>
                </a:lnTo>
                <a:lnTo>
                  <a:pt x="1765300" y="101600"/>
                </a:lnTo>
                <a:lnTo>
                  <a:pt x="1752600" y="88900"/>
                </a:lnTo>
                <a:lnTo>
                  <a:pt x="1752600" y="101600"/>
                </a:lnTo>
                <a:lnTo>
                  <a:pt x="1739900" y="114300"/>
                </a:lnTo>
                <a:lnTo>
                  <a:pt x="1727200" y="114300"/>
                </a:lnTo>
                <a:lnTo>
                  <a:pt x="1714500" y="127000"/>
                </a:lnTo>
                <a:lnTo>
                  <a:pt x="1701800" y="127000"/>
                </a:lnTo>
                <a:lnTo>
                  <a:pt x="1689100" y="139700"/>
                </a:lnTo>
                <a:lnTo>
                  <a:pt x="1676400" y="139700"/>
                </a:lnTo>
                <a:lnTo>
                  <a:pt x="1663700" y="139700"/>
                </a:lnTo>
                <a:lnTo>
                  <a:pt x="1651000" y="152400"/>
                </a:lnTo>
                <a:lnTo>
                  <a:pt x="1638300" y="165100"/>
                </a:lnTo>
                <a:lnTo>
                  <a:pt x="1625600" y="165100"/>
                </a:lnTo>
                <a:lnTo>
                  <a:pt x="1625600" y="177800"/>
                </a:lnTo>
                <a:lnTo>
                  <a:pt x="1625600" y="190500"/>
                </a:lnTo>
                <a:lnTo>
                  <a:pt x="1638300" y="190500"/>
                </a:lnTo>
                <a:lnTo>
                  <a:pt x="1651000" y="190500"/>
                </a:lnTo>
                <a:lnTo>
                  <a:pt x="1663700" y="203200"/>
                </a:lnTo>
                <a:lnTo>
                  <a:pt x="1676400" y="203200"/>
                </a:lnTo>
                <a:lnTo>
                  <a:pt x="1676400" y="215900"/>
                </a:lnTo>
                <a:lnTo>
                  <a:pt x="1676400" y="228600"/>
                </a:lnTo>
                <a:lnTo>
                  <a:pt x="1663700" y="241300"/>
                </a:lnTo>
                <a:lnTo>
                  <a:pt x="1663700" y="254000"/>
                </a:lnTo>
                <a:lnTo>
                  <a:pt x="1663700" y="266700"/>
                </a:lnTo>
                <a:lnTo>
                  <a:pt x="1651000" y="266700"/>
                </a:lnTo>
                <a:lnTo>
                  <a:pt x="1663700" y="279400"/>
                </a:lnTo>
                <a:lnTo>
                  <a:pt x="1676400" y="279400"/>
                </a:lnTo>
                <a:lnTo>
                  <a:pt x="1676400" y="292100"/>
                </a:lnTo>
                <a:lnTo>
                  <a:pt x="1676400" y="304800"/>
                </a:lnTo>
                <a:lnTo>
                  <a:pt x="1663700" y="317500"/>
                </a:lnTo>
                <a:lnTo>
                  <a:pt x="1651000" y="330200"/>
                </a:lnTo>
                <a:lnTo>
                  <a:pt x="1638300" y="330200"/>
                </a:lnTo>
                <a:lnTo>
                  <a:pt x="1625600" y="330200"/>
                </a:lnTo>
                <a:lnTo>
                  <a:pt x="1625600" y="317500"/>
                </a:lnTo>
                <a:lnTo>
                  <a:pt x="1612900" y="304800"/>
                </a:lnTo>
                <a:lnTo>
                  <a:pt x="1600200" y="304800"/>
                </a:lnTo>
                <a:lnTo>
                  <a:pt x="1600200" y="292100"/>
                </a:lnTo>
                <a:lnTo>
                  <a:pt x="1587500" y="279400"/>
                </a:lnTo>
                <a:lnTo>
                  <a:pt x="1587500" y="292100"/>
                </a:lnTo>
                <a:lnTo>
                  <a:pt x="1574800" y="292100"/>
                </a:lnTo>
                <a:lnTo>
                  <a:pt x="1562100" y="292100"/>
                </a:lnTo>
                <a:lnTo>
                  <a:pt x="1562100" y="279400"/>
                </a:lnTo>
                <a:lnTo>
                  <a:pt x="1549400" y="266700"/>
                </a:lnTo>
                <a:lnTo>
                  <a:pt x="1536700" y="254000"/>
                </a:lnTo>
                <a:lnTo>
                  <a:pt x="1524000" y="241300"/>
                </a:lnTo>
                <a:lnTo>
                  <a:pt x="1524000" y="254000"/>
                </a:lnTo>
                <a:lnTo>
                  <a:pt x="1511300" y="254000"/>
                </a:lnTo>
                <a:lnTo>
                  <a:pt x="1511300" y="241300"/>
                </a:lnTo>
                <a:lnTo>
                  <a:pt x="1498600" y="228600"/>
                </a:lnTo>
                <a:lnTo>
                  <a:pt x="1485900" y="215900"/>
                </a:lnTo>
                <a:lnTo>
                  <a:pt x="1485900" y="228600"/>
                </a:lnTo>
                <a:lnTo>
                  <a:pt x="1473200" y="228600"/>
                </a:lnTo>
                <a:lnTo>
                  <a:pt x="1473200" y="215900"/>
                </a:lnTo>
                <a:lnTo>
                  <a:pt x="1460500" y="203200"/>
                </a:lnTo>
                <a:lnTo>
                  <a:pt x="1447800" y="203200"/>
                </a:lnTo>
                <a:lnTo>
                  <a:pt x="1447800" y="190500"/>
                </a:lnTo>
                <a:lnTo>
                  <a:pt x="1447800" y="177800"/>
                </a:lnTo>
                <a:lnTo>
                  <a:pt x="1435100" y="165100"/>
                </a:lnTo>
                <a:lnTo>
                  <a:pt x="1422400" y="152400"/>
                </a:lnTo>
                <a:lnTo>
                  <a:pt x="1422400" y="139700"/>
                </a:lnTo>
                <a:lnTo>
                  <a:pt x="1422400" y="127000"/>
                </a:lnTo>
                <a:lnTo>
                  <a:pt x="1409700" y="114300"/>
                </a:lnTo>
                <a:lnTo>
                  <a:pt x="1409700" y="101600"/>
                </a:lnTo>
                <a:lnTo>
                  <a:pt x="1397000" y="101600"/>
                </a:lnTo>
                <a:lnTo>
                  <a:pt x="1384300" y="101600"/>
                </a:lnTo>
                <a:lnTo>
                  <a:pt x="1371600" y="101600"/>
                </a:lnTo>
                <a:lnTo>
                  <a:pt x="1358900" y="101600"/>
                </a:lnTo>
                <a:lnTo>
                  <a:pt x="1346200" y="101600"/>
                </a:lnTo>
                <a:lnTo>
                  <a:pt x="1333500" y="101600"/>
                </a:lnTo>
                <a:lnTo>
                  <a:pt x="1320800" y="101600"/>
                </a:lnTo>
                <a:lnTo>
                  <a:pt x="1308100" y="101600"/>
                </a:lnTo>
                <a:lnTo>
                  <a:pt x="1295400" y="101600"/>
                </a:lnTo>
                <a:lnTo>
                  <a:pt x="1282700" y="101600"/>
                </a:lnTo>
                <a:lnTo>
                  <a:pt x="1270000" y="101600"/>
                </a:lnTo>
                <a:lnTo>
                  <a:pt x="1257300" y="101600"/>
                </a:lnTo>
                <a:lnTo>
                  <a:pt x="1244600" y="101600"/>
                </a:lnTo>
                <a:lnTo>
                  <a:pt x="1231900" y="101600"/>
                </a:lnTo>
                <a:lnTo>
                  <a:pt x="1231900" y="88900"/>
                </a:lnTo>
                <a:lnTo>
                  <a:pt x="1219200" y="76200"/>
                </a:lnTo>
                <a:lnTo>
                  <a:pt x="1219200" y="88900"/>
                </a:lnTo>
                <a:lnTo>
                  <a:pt x="1206500" y="88900"/>
                </a:lnTo>
                <a:lnTo>
                  <a:pt x="1193800" y="88900"/>
                </a:lnTo>
                <a:lnTo>
                  <a:pt x="1193800" y="76200"/>
                </a:lnTo>
                <a:lnTo>
                  <a:pt x="1181100" y="63500"/>
                </a:lnTo>
                <a:lnTo>
                  <a:pt x="1181100" y="76200"/>
                </a:lnTo>
                <a:lnTo>
                  <a:pt x="1168400" y="76200"/>
                </a:lnTo>
                <a:lnTo>
                  <a:pt x="1168400" y="63500"/>
                </a:lnTo>
                <a:lnTo>
                  <a:pt x="1155700" y="50800"/>
                </a:lnTo>
                <a:lnTo>
                  <a:pt x="1143000" y="38100"/>
                </a:lnTo>
                <a:lnTo>
                  <a:pt x="1143000" y="25400"/>
                </a:lnTo>
                <a:lnTo>
                  <a:pt x="1130300" y="25400"/>
                </a:lnTo>
                <a:lnTo>
                  <a:pt x="1130300" y="12700"/>
                </a:lnTo>
                <a:lnTo>
                  <a:pt x="1117600" y="0"/>
                </a:lnTo>
                <a:lnTo>
                  <a:pt x="1117600" y="12700"/>
                </a:lnTo>
                <a:lnTo>
                  <a:pt x="1104900" y="12700"/>
                </a:lnTo>
                <a:lnTo>
                  <a:pt x="1092200" y="12700"/>
                </a:lnTo>
                <a:lnTo>
                  <a:pt x="1079500" y="12700"/>
                </a:lnTo>
                <a:lnTo>
                  <a:pt x="1066800" y="25400"/>
                </a:lnTo>
                <a:lnTo>
                  <a:pt x="1054100" y="25400"/>
                </a:lnTo>
                <a:lnTo>
                  <a:pt x="1041400" y="25400"/>
                </a:lnTo>
                <a:lnTo>
                  <a:pt x="1028700" y="38100"/>
                </a:lnTo>
                <a:lnTo>
                  <a:pt x="1016000" y="50800"/>
                </a:lnTo>
                <a:lnTo>
                  <a:pt x="1003300" y="63500"/>
                </a:lnTo>
                <a:lnTo>
                  <a:pt x="990600" y="76200"/>
                </a:lnTo>
                <a:lnTo>
                  <a:pt x="977900" y="88900"/>
                </a:lnTo>
                <a:lnTo>
                  <a:pt x="965200" y="88900"/>
                </a:lnTo>
                <a:lnTo>
                  <a:pt x="952500" y="101600"/>
                </a:lnTo>
                <a:lnTo>
                  <a:pt x="939800" y="101600"/>
                </a:lnTo>
                <a:lnTo>
                  <a:pt x="927100" y="101600"/>
                </a:lnTo>
                <a:lnTo>
                  <a:pt x="927100" y="88900"/>
                </a:lnTo>
                <a:lnTo>
                  <a:pt x="914400" y="76200"/>
                </a:lnTo>
                <a:lnTo>
                  <a:pt x="914400" y="88900"/>
                </a:lnTo>
                <a:lnTo>
                  <a:pt x="901700" y="88900"/>
                </a:lnTo>
                <a:lnTo>
                  <a:pt x="901700" y="76200"/>
                </a:lnTo>
                <a:lnTo>
                  <a:pt x="889000" y="63500"/>
                </a:lnTo>
                <a:lnTo>
                  <a:pt x="889000" y="76200"/>
                </a:lnTo>
                <a:lnTo>
                  <a:pt x="876300" y="76200"/>
                </a:lnTo>
                <a:lnTo>
                  <a:pt x="876300" y="63500"/>
                </a:lnTo>
                <a:lnTo>
                  <a:pt x="863600" y="50800"/>
                </a:lnTo>
                <a:lnTo>
                  <a:pt x="863600" y="63500"/>
                </a:lnTo>
                <a:lnTo>
                  <a:pt x="850900" y="76200"/>
                </a:lnTo>
                <a:lnTo>
                  <a:pt x="838200" y="76200"/>
                </a:lnTo>
                <a:lnTo>
                  <a:pt x="825500" y="88900"/>
                </a:lnTo>
                <a:lnTo>
                  <a:pt x="812800" y="88900"/>
                </a:lnTo>
                <a:lnTo>
                  <a:pt x="800100" y="101600"/>
                </a:lnTo>
                <a:lnTo>
                  <a:pt x="787400" y="101600"/>
                </a:lnTo>
                <a:lnTo>
                  <a:pt x="787400" y="88900"/>
                </a:lnTo>
                <a:lnTo>
                  <a:pt x="774700" y="76200"/>
                </a:lnTo>
                <a:lnTo>
                  <a:pt x="774700" y="88900"/>
                </a:lnTo>
                <a:lnTo>
                  <a:pt x="762000" y="88900"/>
                </a:lnTo>
                <a:lnTo>
                  <a:pt x="749300" y="88900"/>
                </a:lnTo>
                <a:lnTo>
                  <a:pt x="736600" y="88900"/>
                </a:lnTo>
                <a:lnTo>
                  <a:pt x="723900" y="88900"/>
                </a:lnTo>
                <a:lnTo>
                  <a:pt x="711200" y="88900"/>
                </a:lnTo>
                <a:lnTo>
                  <a:pt x="698500" y="101600"/>
                </a:lnTo>
                <a:lnTo>
                  <a:pt x="685800" y="101600"/>
                </a:lnTo>
                <a:lnTo>
                  <a:pt x="673100" y="114300"/>
                </a:lnTo>
                <a:lnTo>
                  <a:pt x="660400" y="127000"/>
                </a:lnTo>
                <a:lnTo>
                  <a:pt x="647700" y="139700"/>
                </a:lnTo>
                <a:lnTo>
                  <a:pt x="635000" y="139700"/>
                </a:lnTo>
                <a:lnTo>
                  <a:pt x="622300" y="139700"/>
                </a:lnTo>
                <a:lnTo>
                  <a:pt x="609600" y="127000"/>
                </a:lnTo>
                <a:lnTo>
                  <a:pt x="596900" y="114300"/>
                </a:lnTo>
                <a:lnTo>
                  <a:pt x="596900" y="127000"/>
                </a:lnTo>
                <a:lnTo>
                  <a:pt x="584200" y="127000"/>
                </a:lnTo>
                <a:lnTo>
                  <a:pt x="584200" y="114300"/>
                </a:lnTo>
                <a:lnTo>
                  <a:pt x="571500" y="101600"/>
                </a:lnTo>
                <a:lnTo>
                  <a:pt x="571500" y="114300"/>
                </a:lnTo>
                <a:lnTo>
                  <a:pt x="558800" y="114300"/>
                </a:lnTo>
                <a:lnTo>
                  <a:pt x="546100" y="114300"/>
                </a:lnTo>
                <a:lnTo>
                  <a:pt x="533400" y="114300"/>
                </a:lnTo>
                <a:lnTo>
                  <a:pt x="520700" y="114300"/>
                </a:lnTo>
                <a:lnTo>
                  <a:pt x="508000" y="114300"/>
                </a:lnTo>
                <a:lnTo>
                  <a:pt x="495300" y="114300"/>
                </a:lnTo>
                <a:lnTo>
                  <a:pt x="482600" y="114300"/>
                </a:lnTo>
                <a:lnTo>
                  <a:pt x="469900" y="114300"/>
                </a:lnTo>
                <a:lnTo>
                  <a:pt x="457200" y="114300"/>
                </a:lnTo>
                <a:lnTo>
                  <a:pt x="444500" y="127000"/>
                </a:lnTo>
                <a:lnTo>
                  <a:pt x="431800" y="139700"/>
                </a:lnTo>
                <a:lnTo>
                  <a:pt x="419100" y="152400"/>
                </a:lnTo>
                <a:lnTo>
                  <a:pt x="406400" y="152400"/>
                </a:lnTo>
                <a:lnTo>
                  <a:pt x="393700" y="152400"/>
                </a:lnTo>
                <a:lnTo>
                  <a:pt x="381000" y="152400"/>
                </a:lnTo>
                <a:lnTo>
                  <a:pt x="368300" y="152400"/>
                </a:lnTo>
                <a:lnTo>
                  <a:pt x="355600" y="165100"/>
                </a:lnTo>
                <a:lnTo>
                  <a:pt x="342900" y="177800"/>
                </a:lnTo>
                <a:lnTo>
                  <a:pt x="330200" y="177800"/>
                </a:lnTo>
                <a:lnTo>
                  <a:pt x="317500" y="177800"/>
                </a:lnTo>
                <a:lnTo>
                  <a:pt x="304800" y="177800"/>
                </a:lnTo>
                <a:lnTo>
                  <a:pt x="292100" y="177800"/>
                </a:lnTo>
                <a:lnTo>
                  <a:pt x="279400" y="177800"/>
                </a:lnTo>
                <a:lnTo>
                  <a:pt x="279400" y="165100"/>
                </a:lnTo>
                <a:lnTo>
                  <a:pt x="266700" y="152400"/>
                </a:lnTo>
                <a:lnTo>
                  <a:pt x="266700" y="165100"/>
                </a:lnTo>
                <a:lnTo>
                  <a:pt x="254000" y="165100"/>
                </a:lnTo>
                <a:lnTo>
                  <a:pt x="241300" y="165100"/>
                </a:lnTo>
                <a:lnTo>
                  <a:pt x="228600" y="177800"/>
                </a:lnTo>
                <a:lnTo>
                  <a:pt x="215900" y="177800"/>
                </a:lnTo>
                <a:lnTo>
                  <a:pt x="203200" y="177800"/>
                </a:lnTo>
                <a:lnTo>
                  <a:pt x="190500" y="177800"/>
                </a:lnTo>
                <a:lnTo>
                  <a:pt x="177800" y="177800"/>
                </a:lnTo>
                <a:lnTo>
                  <a:pt x="165100" y="177800"/>
                </a:lnTo>
                <a:lnTo>
                  <a:pt x="152400" y="177800"/>
                </a:lnTo>
                <a:lnTo>
                  <a:pt x="139700" y="177800"/>
                </a:lnTo>
                <a:lnTo>
                  <a:pt x="127000" y="190500"/>
                </a:lnTo>
                <a:lnTo>
                  <a:pt x="127000" y="203200"/>
                </a:lnTo>
                <a:lnTo>
                  <a:pt x="114300" y="215900"/>
                </a:lnTo>
                <a:lnTo>
                  <a:pt x="114300" y="228600"/>
                </a:lnTo>
                <a:lnTo>
                  <a:pt x="114300" y="241300"/>
                </a:lnTo>
                <a:lnTo>
                  <a:pt x="114300" y="254000"/>
                </a:lnTo>
                <a:lnTo>
                  <a:pt x="114300" y="266700"/>
                </a:lnTo>
                <a:lnTo>
                  <a:pt x="101600" y="279400"/>
                </a:lnTo>
                <a:lnTo>
                  <a:pt x="88900" y="292100"/>
                </a:lnTo>
                <a:lnTo>
                  <a:pt x="76200" y="304800"/>
                </a:lnTo>
                <a:lnTo>
                  <a:pt x="63500" y="317500"/>
                </a:lnTo>
                <a:lnTo>
                  <a:pt x="50800" y="317500"/>
                </a:lnTo>
                <a:lnTo>
                  <a:pt x="38100" y="330200"/>
                </a:lnTo>
                <a:lnTo>
                  <a:pt x="38100" y="342900"/>
                </a:lnTo>
                <a:lnTo>
                  <a:pt x="25400" y="342900"/>
                </a:lnTo>
                <a:lnTo>
                  <a:pt x="38100" y="355600"/>
                </a:lnTo>
                <a:lnTo>
                  <a:pt x="50800" y="355600"/>
                </a:lnTo>
                <a:lnTo>
                  <a:pt x="38100" y="368300"/>
                </a:lnTo>
                <a:lnTo>
                  <a:pt x="38100" y="381000"/>
                </a:lnTo>
                <a:lnTo>
                  <a:pt x="38100" y="393700"/>
                </a:lnTo>
                <a:lnTo>
                  <a:pt x="25400" y="406400"/>
                </a:lnTo>
                <a:lnTo>
                  <a:pt x="25400" y="419100"/>
                </a:lnTo>
                <a:lnTo>
                  <a:pt x="25400" y="431800"/>
                </a:lnTo>
                <a:lnTo>
                  <a:pt x="38100" y="444500"/>
                </a:lnTo>
                <a:lnTo>
                  <a:pt x="50800" y="457200"/>
                </a:lnTo>
                <a:lnTo>
                  <a:pt x="63500" y="457200"/>
                </a:lnTo>
                <a:lnTo>
                  <a:pt x="76200" y="457200"/>
                </a:lnTo>
                <a:lnTo>
                  <a:pt x="88900" y="457200"/>
                </a:lnTo>
                <a:lnTo>
                  <a:pt x="101600" y="457200"/>
                </a:lnTo>
                <a:lnTo>
                  <a:pt x="114300" y="457200"/>
                </a:lnTo>
                <a:lnTo>
                  <a:pt x="127000" y="457200"/>
                </a:lnTo>
                <a:lnTo>
                  <a:pt x="127000" y="469900"/>
                </a:lnTo>
                <a:lnTo>
                  <a:pt x="127000" y="482600"/>
                </a:lnTo>
                <a:lnTo>
                  <a:pt x="114300" y="482600"/>
                </a:lnTo>
                <a:lnTo>
                  <a:pt x="127000" y="495300"/>
                </a:lnTo>
                <a:lnTo>
                  <a:pt x="139700" y="508000"/>
                </a:lnTo>
                <a:lnTo>
                  <a:pt x="152400" y="508000"/>
                </a:lnTo>
                <a:lnTo>
                  <a:pt x="165100" y="508000"/>
                </a:lnTo>
                <a:lnTo>
                  <a:pt x="165100" y="520700"/>
                </a:lnTo>
                <a:lnTo>
                  <a:pt x="165100" y="533400"/>
                </a:lnTo>
                <a:lnTo>
                  <a:pt x="165100" y="546100"/>
                </a:lnTo>
                <a:lnTo>
                  <a:pt x="165100" y="558800"/>
                </a:lnTo>
                <a:lnTo>
                  <a:pt x="165100" y="571500"/>
                </a:lnTo>
                <a:lnTo>
                  <a:pt x="165100" y="584200"/>
                </a:lnTo>
                <a:lnTo>
                  <a:pt x="165100" y="596900"/>
                </a:lnTo>
                <a:lnTo>
                  <a:pt x="165100" y="609600"/>
                </a:lnTo>
                <a:lnTo>
                  <a:pt x="165100" y="622300"/>
                </a:lnTo>
                <a:lnTo>
                  <a:pt x="152400" y="635000"/>
                </a:lnTo>
                <a:lnTo>
                  <a:pt x="139700" y="647700"/>
                </a:lnTo>
                <a:lnTo>
                  <a:pt x="127000" y="660400"/>
                </a:lnTo>
                <a:lnTo>
                  <a:pt x="114300" y="660400"/>
                </a:lnTo>
                <a:lnTo>
                  <a:pt x="101600" y="673100"/>
                </a:lnTo>
                <a:lnTo>
                  <a:pt x="88900" y="685800"/>
                </a:lnTo>
                <a:lnTo>
                  <a:pt x="76200" y="685800"/>
                </a:lnTo>
                <a:lnTo>
                  <a:pt x="63500" y="698500"/>
                </a:lnTo>
                <a:lnTo>
                  <a:pt x="50800" y="698500"/>
                </a:lnTo>
                <a:lnTo>
                  <a:pt x="38100" y="711200"/>
                </a:lnTo>
                <a:lnTo>
                  <a:pt x="25400" y="711200"/>
                </a:lnTo>
                <a:lnTo>
                  <a:pt x="25400" y="723900"/>
                </a:lnTo>
                <a:lnTo>
                  <a:pt x="25400" y="736600"/>
                </a:lnTo>
                <a:lnTo>
                  <a:pt x="12700" y="736600"/>
                </a:lnTo>
                <a:lnTo>
                  <a:pt x="25400" y="749300"/>
                </a:lnTo>
                <a:lnTo>
                  <a:pt x="38100" y="749300"/>
                </a:lnTo>
                <a:lnTo>
                  <a:pt x="38100" y="762000"/>
                </a:lnTo>
                <a:lnTo>
                  <a:pt x="38100" y="774700"/>
                </a:lnTo>
                <a:lnTo>
                  <a:pt x="38100" y="787400"/>
                </a:lnTo>
                <a:lnTo>
                  <a:pt x="38100" y="800100"/>
                </a:lnTo>
                <a:lnTo>
                  <a:pt x="38100" y="812800"/>
                </a:lnTo>
                <a:lnTo>
                  <a:pt x="25400" y="812800"/>
                </a:lnTo>
                <a:lnTo>
                  <a:pt x="38100" y="825500"/>
                </a:lnTo>
                <a:lnTo>
                  <a:pt x="50800" y="825500"/>
                </a:lnTo>
                <a:lnTo>
                  <a:pt x="63500" y="825500"/>
                </a:lnTo>
                <a:lnTo>
                  <a:pt x="76200" y="825500"/>
                </a:lnTo>
                <a:lnTo>
                  <a:pt x="88900" y="825500"/>
                </a:lnTo>
                <a:lnTo>
                  <a:pt x="101600" y="838200"/>
                </a:lnTo>
                <a:lnTo>
                  <a:pt x="114300" y="838200"/>
                </a:lnTo>
                <a:lnTo>
                  <a:pt x="127000" y="838200"/>
                </a:lnTo>
                <a:lnTo>
                  <a:pt x="139700" y="838200"/>
                </a:lnTo>
                <a:lnTo>
                  <a:pt x="152400" y="838200"/>
                </a:lnTo>
                <a:lnTo>
                  <a:pt x="165100" y="838200"/>
                </a:lnTo>
                <a:lnTo>
                  <a:pt x="177800" y="838200"/>
                </a:lnTo>
                <a:lnTo>
                  <a:pt x="190500" y="850900"/>
                </a:lnTo>
                <a:lnTo>
                  <a:pt x="203200" y="863600"/>
                </a:lnTo>
                <a:lnTo>
                  <a:pt x="215900" y="876300"/>
                </a:lnTo>
                <a:lnTo>
                  <a:pt x="228600" y="876300"/>
                </a:lnTo>
                <a:lnTo>
                  <a:pt x="228600" y="889000"/>
                </a:lnTo>
                <a:lnTo>
                  <a:pt x="228600" y="901700"/>
                </a:lnTo>
                <a:lnTo>
                  <a:pt x="228600" y="914400"/>
                </a:lnTo>
                <a:lnTo>
                  <a:pt x="228600" y="927100"/>
                </a:lnTo>
                <a:lnTo>
                  <a:pt x="228600" y="939800"/>
                </a:lnTo>
                <a:lnTo>
                  <a:pt x="215900" y="939800"/>
                </a:lnTo>
                <a:lnTo>
                  <a:pt x="228600" y="952500"/>
                </a:lnTo>
                <a:lnTo>
                  <a:pt x="241300" y="952500"/>
                </a:lnTo>
                <a:lnTo>
                  <a:pt x="241300" y="965200"/>
                </a:lnTo>
                <a:lnTo>
                  <a:pt x="241300" y="977900"/>
                </a:lnTo>
                <a:lnTo>
                  <a:pt x="241300" y="990600"/>
                </a:lnTo>
                <a:lnTo>
                  <a:pt x="241300" y="1003300"/>
                </a:lnTo>
                <a:lnTo>
                  <a:pt x="254000" y="1016000"/>
                </a:lnTo>
                <a:lnTo>
                  <a:pt x="266700" y="1028700"/>
                </a:lnTo>
                <a:lnTo>
                  <a:pt x="279400" y="1028700"/>
                </a:lnTo>
                <a:lnTo>
                  <a:pt x="279400" y="1041400"/>
                </a:lnTo>
                <a:lnTo>
                  <a:pt x="292100" y="1054100"/>
                </a:lnTo>
                <a:lnTo>
                  <a:pt x="304800" y="1054100"/>
                </a:lnTo>
                <a:lnTo>
                  <a:pt x="317500" y="1066800"/>
                </a:lnTo>
                <a:lnTo>
                  <a:pt x="330200" y="1066800"/>
                </a:lnTo>
                <a:lnTo>
                  <a:pt x="342900" y="1079500"/>
                </a:lnTo>
                <a:lnTo>
                  <a:pt x="355600" y="1079500"/>
                </a:lnTo>
                <a:lnTo>
                  <a:pt x="368300" y="1092200"/>
                </a:lnTo>
                <a:lnTo>
                  <a:pt x="381000" y="1092200"/>
                </a:lnTo>
                <a:lnTo>
                  <a:pt x="393700" y="1092200"/>
                </a:lnTo>
                <a:lnTo>
                  <a:pt x="393700" y="1104900"/>
                </a:lnTo>
                <a:lnTo>
                  <a:pt x="393700" y="1117600"/>
                </a:lnTo>
                <a:lnTo>
                  <a:pt x="393700" y="1130300"/>
                </a:lnTo>
                <a:lnTo>
                  <a:pt x="381000" y="1130300"/>
                </a:lnTo>
                <a:lnTo>
                  <a:pt x="393700" y="1143000"/>
                </a:lnTo>
                <a:lnTo>
                  <a:pt x="406400" y="1143000"/>
                </a:lnTo>
                <a:lnTo>
                  <a:pt x="406400" y="1155700"/>
                </a:lnTo>
                <a:lnTo>
                  <a:pt x="393700" y="1168400"/>
                </a:lnTo>
                <a:lnTo>
                  <a:pt x="381000" y="1181100"/>
                </a:lnTo>
                <a:lnTo>
                  <a:pt x="368300" y="1193800"/>
                </a:lnTo>
                <a:lnTo>
                  <a:pt x="368300" y="1206500"/>
                </a:lnTo>
                <a:lnTo>
                  <a:pt x="368300" y="1219200"/>
                </a:lnTo>
                <a:lnTo>
                  <a:pt x="355600" y="1231900"/>
                </a:lnTo>
                <a:lnTo>
                  <a:pt x="355600" y="1244600"/>
                </a:lnTo>
                <a:lnTo>
                  <a:pt x="355600" y="1257300"/>
                </a:lnTo>
                <a:lnTo>
                  <a:pt x="355600" y="1270000"/>
                </a:lnTo>
                <a:lnTo>
                  <a:pt x="355600" y="1282700"/>
                </a:lnTo>
                <a:lnTo>
                  <a:pt x="342900" y="1295400"/>
                </a:lnTo>
                <a:lnTo>
                  <a:pt x="330200" y="1295400"/>
                </a:lnTo>
                <a:lnTo>
                  <a:pt x="317500" y="1308100"/>
                </a:lnTo>
                <a:lnTo>
                  <a:pt x="304800" y="1308100"/>
                </a:lnTo>
                <a:lnTo>
                  <a:pt x="292100" y="1320800"/>
                </a:lnTo>
                <a:lnTo>
                  <a:pt x="279400" y="1333500"/>
                </a:lnTo>
                <a:lnTo>
                  <a:pt x="279400" y="1346200"/>
                </a:lnTo>
                <a:lnTo>
                  <a:pt x="266700" y="1358900"/>
                </a:lnTo>
                <a:lnTo>
                  <a:pt x="254000" y="1358900"/>
                </a:lnTo>
                <a:lnTo>
                  <a:pt x="241300" y="1358900"/>
                </a:lnTo>
                <a:lnTo>
                  <a:pt x="228600" y="1371600"/>
                </a:lnTo>
                <a:lnTo>
                  <a:pt x="215900" y="1371600"/>
                </a:lnTo>
                <a:lnTo>
                  <a:pt x="203200" y="1371600"/>
                </a:lnTo>
                <a:lnTo>
                  <a:pt x="190500" y="1371600"/>
                </a:lnTo>
                <a:lnTo>
                  <a:pt x="177800" y="1384300"/>
                </a:lnTo>
                <a:lnTo>
                  <a:pt x="165100" y="1384300"/>
                </a:lnTo>
                <a:lnTo>
                  <a:pt x="177800" y="1397000"/>
                </a:lnTo>
                <a:lnTo>
                  <a:pt x="190500" y="1397000"/>
                </a:lnTo>
                <a:lnTo>
                  <a:pt x="190500" y="1409700"/>
                </a:lnTo>
                <a:lnTo>
                  <a:pt x="190500" y="1422400"/>
                </a:lnTo>
                <a:lnTo>
                  <a:pt x="190500" y="1435100"/>
                </a:lnTo>
                <a:lnTo>
                  <a:pt x="190500" y="1447800"/>
                </a:lnTo>
                <a:lnTo>
                  <a:pt x="190500" y="1460500"/>
                </a:lnTo>
                <a:lnTo>
                  <a:pt x="177800" y="1473200"/>
                </a:lnTo>
                <a:lnTo>
                  <a:pt x="165100" y="1473200"/>
                </a:lnTo>
                <a:lnTo>
                  <a:pt x="165100" y="1460500"/>
                </a:lnTo>
                <a:lnTo>
                  <a:pt x="152400" y="1447800"/>
                </a:lnTo>
                <a:lnTo>
                  <a:pt x="152400" y="1460500"/>
                </a:lnTo>
                <a:lnTo>
                  <a:pt x="139700" y="1460500"/>
                </a:lnTo>
                <a:lnTo>
                  <a:pt x="127000" y="1460500"/>
                </a:lnTo>
                <a:lnTo>
                  <a:pt x="127000" y="1447800"/>
                </a:lnTo>
                <a:lnTo>
                  <a:pt x="114300" y="1435100"/>
                </a:lnTo>
                <a:lnTo>
                  <a:pt x="114300" y="1447800"/>
                </a:lnTo>
                <a:lnTo>
                  <a:pt x="101600" y="1447800"/>
                </a:lnTo>
                <a:lnTo>
                  <a:pt x="88900" y="1447800"/>
                </a:lnTo>
                <a:lnTo>
                  <a:pt x="88900" y="1435100"/>
                </a:lnTo>
                <a:lnTo>
                  <a:pt x="76200" y="1422400"/>
                </a:lnTo>
                <a:lnTo>
                  <a:pt x="76200" y="1435100"/>
                </a:lnTo>
                <a:lnTo>
                  <a:pt x="63500" y="1435100"/>
                </a:lnTo>
                <a:lnTo>
                  <a:pt x="50800" y="1435100"/>
                </a:lnTo>
                <a:lnTo>
                  <a:pt x="38100" y="1447800"/>
                </a:lnTo>
                <a:lnTo>
                  <a:pt x="25400" y="1447800"/>
                </a:lnTo>
                <a:lnTo>
                  <a:pt x="25400" y="1460500"/>
                </a:lnTo>
                <a:lnTo>
                  <a:pt x="25400" y="1473200"/>
                </a:lnTo>
                <a:lnTo>
                  <a:pt x="25400" y="1485900"/>
                </a:lnTo>
                <a:lnTo>
                  <a:pt x="12700" y="1485900"/>
                </a:lnTo>
                <a:lnTo>
                  <a:pt x="25400" y="1498600"/>
                </a:lnTo>
                <a:lnTo>
                  <a:pt x="38100" y="1498600"/>
                </a:lnTo>
                <a:lnTo>
                  <a:pt x="38100" y="1511300"/>
                </a:lnTo>
                <a:lnTo>
                  <a:pt x="25400" y="1511300"/>
                </a:lnTo>
                <a:lnTo>
                  <a:pt x="38100" y="1524000"/>
                </a:lnTo>
                <a:lnTo>
                  <a:pt x="50800" y="1524000"/>
                </a:lnTo>
                <a:lnTo>
                  <a:pt x="50800" y="1536700"/>
                </a:lnTo>
                <a:lnTo>
                  <a:pt x="50800" y="1549400"/>
                </a:lnTo>
                <a:lnTo>
                  <a:pt x="38100" y="1549400"/>
                </a:lnTo>
                <a:lnTo>
                  <a:pt x="50800" y="1562100"/>
                </a:lnTo>
                <a:lnTo>
                  <a:pt x="63500" y="1562100"/>
                </a:lnTo>
                <a:lnTo>
                  <a:pt x="63500" y="1574800"/>
                </a:lnTo>
                <a:lnTo>
                  <a:pt x="63500" y="1587500"/>
                </a:lnTo>
                <a:lnTo>
                  <a:pt x="63500" y="1600200"/>
                </a:lnTo>
                <a:lnTo>
                  <a:pt x="63500" y="1612900"/>
                </a:lnTo>
                <a:lnTo>
                  <a:pt x="63500" y="1625600"/>
                </a:lnTo>
                <a:lnTo>
                  <a:pt x="50800" y="1625600"/>
                </a:lnTo>
                <a:lnTo>
                  <a:pt x="63500" y="1638300"/>
                </a:lnTo>
                <a:lnTo>
                  <a:pt x="76200" y="1638300"/>
                </a:lnTo>
                <a:lnTo>
                  <a:pt x="76200" y="1651000"/>
                </a:lnTo>
                <a:lnTo>
                  <a:pt x="76200" y="1663700"/>
                </a:lnTo>
                <a:lnTo>
                  <a:pt x="63500" y="1663700"/>
                </a:lnTo>
                <a:lnTo>
                  <a:pt x="76200" y="1676400"/>
                </a:lnTo>
                <a:lnTo>
                  <a:pt x="88900" y="1676400"/>
                </a:lnTo>
                <a:lnTo>
                  <a:pt x="88900" y="1689100"/>
                </a:lnTo>
                <a:lnTo>
                  <a:pt x="88900" y="1701800"/>
                </a:lnTo>
                <a:lnTo>
                  <a:pt x="76200" y="1701800"/>
                </a:lnTo>
                <a:lnTo>
                  <a:pt x="88900" y="1714500"/>
                </a:lnTo>
                <a:lnTo>
                  <a:pt x="101600" y="1714500"/>
                </a:lnTo>
                <a:lnTo>
                  <a:pt x="101600" y="1727200"/>
                </a:lnTo>
                <a:lnTo>
                  <a:pt x="101600" y="1739900"/>
                </a:lnTo>
                <a:lnTo>
                  <a:pt x="101600" y="1752600"/>
                </a:lnTo>
                <a:lnTo>
                  <a:pt x="101600" y="1765300"/>
                </a:lnTo>
                <a:lnTo>
                  <a:pt x="101600" y="1778000"/>
                </a:lnTo>
                <a:lnTo>
                  <a:pt x="101600" y="1790700"/>
                </a:lnTo>
                <a:lnTo>
                  <a:pt x="101600" y="1803400"/>
                </a:lnTo>
                <a:lnTo>
                  <a:pt x="88900" y="1816100"/>
                </a:lnTo>
                <a:lnTo>
                  <a:pt x="88900" y="1828800"/>
                </a:lnTo>
                <a:lnTo>
                  <a:pt x="88900" y="1841500"/>
                </a:lnTo>
                <a:lnTo>
                  <a:pt x="88900" y="1854200"/>
                </a:lnTo>
                <a:lnTo>
                  <a:pt x="76200" y="1866900"/>
                </a:lnTo>
                <a:lnTo>
                  <a:pt x="76200" y="1879600"/>
                </a:lnTo>
                <a:lnTo>
                  <a:pt x="76200" y="1892300"/>
                </a:lnTo>
                <a:lnTo>
                  <a:pt x="76200" y="1905000"/>
                </a:lnTo>
                <a:lnTo>
                  <a:pt x="76200" y="1917700"/>
                </a:lnTo>
                <a:lnTo>
                  <a:pt x="76200" y="1930400"/>
                </a:lnTo>
                <a:lnTo>
                  <a:pt x="63500" y="1930400"/>
                </a:lnTo>
                <a:lnTo>
                  <a:pt x="76200" y="1943100"/>
                </a:lnTo>
                <a:lnTo>
                  <a:pt x="88900" y="1943100"/>
                </a:lnTo>
                <a:lnTo>
                  <a:pt x="88900" y="1955800"/>
                </a:lnTo>
                <a:lnTo>
                  <a:pt x="76200" y="1968500"/>
                </a:lnTo>
                <a:lnTo>
                  <a:pt x="76200" y="1981200"/>
                </a:lnTo>
                <a:lnTo>
                  <a:pt x="63500" y="1993900"/>
                </a:lnTo>
                <a:lnTo>
                  <a:pt x="50800" y="2006600"/>
                </a:lnTo>
                <a:lnTo>
                  <a:pt x="38100" y="2019300"/>
                </a:lnTo>
                <a:lnTo>
                  <a:pt x="25400" y="2032000"/>
                </a:lnTo>
                <a:lnTo>
                  <a:pt x="12700" y="2032000"/>
                </a:lnTo>
                <a:lnTo>
                  <a:pt x="0" y="2044700"/>
                </a:lnTo>
                <a:lnTo>
                  <a:pt x="12700" y="2044700"/>
                </a:lnTo>
                <a:lnTo>
                  <a:pt x="25400" y="2044700"/>
                </a:lnTo>
                <a:lnTo>
                  <a:pt x="38100" y="2044700"/>
                </a:lnTo>
                <a:lnTo>
                  <a:pt x="50800" y="2044700"/>
                </a:lnTo>
                <a:lnTo>
                  <a:pt x="63500" y="2044700"/>
                </a:lnTo>
                <a:lnTo>
                  <a:pt x="76200" y="2044700"/>
                </a:lnTo>
                <a:lnTo>
                  <a:pt x="88900" y="2032000"/>
                </a:lnTo>
                <a:lnTo>
                  <a:pt x="101600" y="2032000"/>
                </a:lnTo>
                <a:lnTo>
                  <a:pt x="114300" y="2032000"/>
                </a:lnTo>
                <a:lnTo>
                  <a:pt x="127000" y="2019300"/>
                </a:lnTo>
                <a:lnTo>
                  <a:pt x="139700" y="2019300"/>
                </a:lnTo>
                <a:lnTo>
                  <a:pt x="139700" y="2006600"/>
                </a:lnTo>
                <a:lnTo>
                  <a:pt x="139700" y="1993900"/>
                </a:lnTo>
                <a:lnTo>
                  <a:pt x="152400" y="1981200"/>
                </a:lnTo>
                <a:lnTo>
                  <a:pt x="152400" y="1968500"/>
                </a:lnTo>
                <a:lnTo>
                  <a:pt x="165100" y="1968500"/>
                </a:lnTo>
                <a:lnTo>
                  <a:pt x="177800" y="1968500"/>
                </a:lnTo>
                <a:lnTo>
                  <a:pt x="190500" y="1955800"/>
                </a:lnTo>
                <a:lnTo>
                  <a:pt x="203200" y="1955800"/>
                </a:lnTo>
                <a:lnTo>
                  <a:pt x="215900" y="1943100"/>
                </a:lnTo>
                <a:lnTo>
                  <a:pt x="228600" y="1943100"/>
                </a:lnTo>
                <a:lnTo>
                  <a:pt x="241300" y="1930400"/>
                </a:lnTo>
                <a:lnTo>
                  <a:pt x="254000" y="1917700"/>
                </a:lnTo>
                <a:lnTo>
                  <a:pt x="254000" y="1905000"/>
                </a:lnTo>
                <a:lnTo>
                  <a:pt x="266700" y="1905000"/>
                </a:lnTo>
                <a:lnTo>
                  <a:pt x="279400" y="1892300"/>
                </a:lnTo>
                <a:lnTo>
                  <a:pt x="292100" y="1892300"/>
                </a:lnTo>
                <a:lnTo>
                  <a:pt x="304800" y="1892300"/>
                </a:lnTo>
                <a:lnTo>
                  <a:pt x="317500" y="1892300"/>
                </a:lnTo>
                <a:lnTo>
                  <a:pt x="330200" y="1892300"/>
                </a:lnTo>
                <a:lnTo>
                  <a:pt x="342900" y="1892300"/>
                </a:lnTo>
                <a:lnTo>
                  <a:pt x="355600" y="1892300"/>
                </a:lnTo>
                <a:lnTo>
                  <a:pt x="368300" y="1892300"/>
                </a:lnTo>
                <a:lnTo>
                  <a:pt x="381000" y="1905000"/>
                </a:lnTo>
                <a:lnTo>
                  <a:pt x="393700" y="1905000"/>
                </a:lnTo>
                <a:lnTo>
                  <a:pt x="406400" y="1917700"/>
                </a:lnTo>
                <a:lnTo>
                  <a:pt x="419100" y="1930400"/>
                </a:lnTo>
                <a:lnTo>
                  <a:pt x="431800" y="1943100"/>
                </a:lnTo>
                <a:lnTo>
                  <a:pt x="444500" y="1943100"/>
                </a:lnTo>
                <a:lnTo>
                  <a:pt x="457200" y="1955800"/>
                </a:lnTo>
                <a:lnTo>
                  <a:pt x="469900" y="1955800"/>
                </a:lnTo>
                <a:lnTo>
                  <a:pt x="482600" y="1968500"/>
                </a:lnTo>
                <a:lnTo>
                  <a:pt x="495300" y="1968500"/>
                </a:lnTo>
                <a:lnTo>
                  <a:pt x="508000" y="1968500"/>
                </a:lnTo>
                <a:lnTo>
                  <a:pt x="520700" y="1968500"/>
                </a:lnTo>
                <a:lnTo>
                  <a:pt x="533400" y="1968500"/>
                </a:lnTo>
                <a:lnTo>
                  <a:pt x="546100" y="1968500"/>
                </a:lnTo>
                <a:lnTo>
                  <a:pt x="558800" y="1968500"/>
                </a:lnTo>
                <a:lnTo>
                  <a:pt x="571500" y="1955800"/>
                </a:lnTo>
                <a:lnTo>
                  <a:pt x="584200" y="1955800"/>
                </a:lnTo>
                <a:lnTo>
                  <a:pt x="596900" y="1943100"/>
                </a:lnTo>
                <a:lnTo>
                  <a:pt x="609600" y="1943100"/>
                </a:lnTo>
                <a:lnTo>
                  <a:pt x="622300" y="1955800"/>
                </a:lnTo>
                <a:lnTo>
                  <a:pt x="635000" y="1955800"/>
                </a:lnTo>
                <a:lnTo>
                  <a:pt x="647700" y="1955800"/>
                </a:lnTo>
                <a:lnTo>
                  <a:pt x="660400" y="1955800"/>
                </a:lnTo>
                <a:lnTo>
                  <a:pt x="673100" y="1968500"/>
                </a:lnTo>
                <a:lnTo>
                  <a:pt x="685800" y="1968500"/>
                </a:lnTo>
                <a:lnTo>
                  <a:pt x="698500" y="1981200"/>
                </a:lnTo>
                <a:lnTo>
                  <a:pt x="711200" y="1981200"/>
                </a:lnTo>
                <a:lnTo>
                  <a:pt x="723900" y="1993900"/>
                </a:lnTo>
                <a:lnTo>
                  <a:pt x="736600" y="2006600"/>
                </a:lnTo>
                <a:lnTo>
                  <a:pt x="749300" y="2006600"/>
                </a:lnTo>
                <a:lnTo>
                  <a:pt x="762000" y="2019300"/>
                </a:lnTo>
                <a:lnTo>
                  <a:pt x="774700" y="2019300"/>
                </a:lnTo>
                <a:lnTo>
                  <a:pt x="787400" y="2032000"/>
                </a:lnTo>
                <a:lnTo>
                  <a:pt x="800100" y="2032000"/>
                </a:lnTo>
                <a:lnTo>
                  <a:pt x="812800" y="2032000"/>
                </a:lnTo>
                <a:lnTo>
                  <a:pt x="812800" y="2044700"/>
                </a:lnTo>
                <a:lnTo>
                  <a:pt x="800100" y="2057400"/>
                </a:lnTo>
                <a:lnTo>
                  <a:pt x="800100" y="2070100"/>
                </a:lnTo>
                <a:lnTo>
                  <a:pt x="800100" y="2082800"/>
                </a:lnTo>
                <a:lnTo>
                  <a:pt x="800100" y="2095500"/>
                </a:lnTo>
                <a:lnTo>
                  <a:pt x="787400" y="2095500"/>
                </a:lnTo>
                <a:lnTo>
                  <a:pt x="800100" y="2108200"/>
                </a:lnTo>
                <a:lnTo>
                  <a:pt x="812800" y="2108200"/>
                </a:lnTo>
                <a:lnTo>
                  <a:pt x="812800" y="2120900"/>
                </a:lnTo>
                <a:lnTo>
                  <a:pt x="800100" y="2120900"/>
                </a:lnTo>
                <a:lnTo>
                  <a:pt x="812800" y="2133600"/>
                </a:lnTo>
                <a:lnTo>
                  <a:pt x="825500" y="2133600"/>
                </a:lnTo>
                <a:lnTo>
                  <a:pt x="825500" y="2146300"/>
                </a:lnTo>
                <a:lnTo>
                  <a:pt x="812800" y="2146300"/>
                </a:lnTo>
                <a:lnTo>
                  <a:pt x="825500" y="2159000"/>
                </a:lnTo>
                <a:lnTo>
                  <a:pt x="838200" y="2159000"/>
                </a:lnTo>
                <a:lnTo>
                  <a:pt x="850900" y="2159000"/>
                </a:lnTo>
                <a:lnTo>
                  <a:pt x="850900" y="2146300"/>
                </a:lnTo>
                <a:lnTo>
                  <a:pt x="863600" y="2133600"/>
                </a:lnTo>
                <a:lnTo>
                  <a:pt x="876300" y="2133600"/>
                </a:lnTo>
                <a:lnTo>
                  <a:pt x="889000" y="2133600"/>
                </a:lnTo>
                <a:lnTo>
                  <a:pt x="901700" y="2133600"/>
                </a:lnTo>
                <a:lnTo>
                  <a:pt x="914400" y="2133600"/>
                </a:lnTo>
                <a:lnTo>
                  <a:pt x="927100" y="2120900"/>
                </a:lnTo>
                <a:lnTo>
                  <a:pt x="939800" y="2120900"/>
                </a:lnTo>
                <a:lnTo>
                  <a:pt x="952500" y="2120900"/>
                </a:lnTo>
                <a:lnTo>
                  <a:pt x="965200" y="2120900"/>
                </a:lnTo>
                <a:lnTo>
                  <a:pt x="977900" y="2120900"/>
                </a:lnTo>
                <a:lnTo>
                  <a:pt x="990600" y="2120900"/>
                </a:lnTo>
                <a:lnTo>
                  <a:pt x="1003300" y="2108200"/>
                </a:lnTo>
                <a:lnTo>
                  <a:pt x="1016000" y="2108200"/>
                </a:lnTo>
                <a:lnTo>
                  <a:pt x="1028700" y="2095500"/>
                </a:lnTo>
                <a:lnTo>
                  <a:pt x="1041400" y="2082800"/>
                </a:lnTo>
                <a:lnTo>
                  <a:pt x="1054100" y="2082800"/>
                </a:lnTo>
                <a:lnTo>
                  <a:pt x="1066800" y="2070100"/>
                </a:lnTo>
                <a:lnTo>
                  <a:pt x="1079500" y="2070100"/>
                </a:lnTo>
                <a:lnTo>
                  <a:pt x="1092200" y="2057400"/>
                </a:lnTo>
                <a:lnTo>
                  <a:pt x="1104900" y="2057400"/>
                </a:lnTo>
                <a:lnTo>
                  <a:pt x="1117600" y="2057400"/>
                </a:lnTo>
                <a:lnTo>
                  <a:pt x="1130300" y="2044700"/>
                </a:lnTo>
                <a:lnTo>
                  <a:pt x="1143000" y="2044700"/>
                </a:lnTo>
                <a:lnTo>
                  <a:pt x="1155700" y="2032000"/>
                </a:lnTo>
                <a:lnTo>
                  <a:pt x="1168400" y="2032000"/>
                </a:lnTo>
                <a:lnTo>
                  <a:pt x="1168400" y="2019300"/>
                </a:lnTo>
                <a:lnTo>
                  <a:pt x="1181100" y="2006600"/>
                </a:lnTo>
                <a:lnTo>
                  <a:pt x="1193800" y="2006600"/>
                </a:lnTo>
                <a:lnTo>
                  <a:pt x="1206500" y="1993900"/>
                </a:lnTo>
                <a:lnTo>
                  <a:pt x="1219200" y="1993900"/>
                </a:lnTo>
                <a:lnTo>
                  <a:pt x="1219200" y="1981200"/>
                </a:lnTo>
                <a:lnTo>
                  <a:pt x="1231900" y="1981200"/>
                </a:lnTo>
                <a:lnTo>
                  <a:pt x="1244600" y="1981200"/>
                </a:lnTo>
                <a:lnTo>
                  <a:pt x="1244600" y="1968500"/>
                </a:lnTo>
                <a:lnTo>
                  <a:pt x="1257300" y="1955800"/>
                </a:lnTo>
                <a:lnTo>
                  <a:pt x="1270000" y="1943100"/>
                </a:lnTo>
                <a:lnTo>
                  <a:pt x="1282700" y="1943100"/>
                </a:lnTo>
                <a:lnTo>
                  <a:pt x="1282700" y="1930400"/>
                </a:lnTo>
                <a:lnTo>
                  <a:pt x="1295400" y="1930400"/>
                </a:lnTo>
                <a:lnTo>
                  <a:pt x="1308100" y="1930400"/>
                </a:lnTo>
                <a:lnTo>
                  <a:pt x="1320800" y="1917700"/>
                </a:lnTo>
                <a:lnTo>
                  <a:pt x="1333500" y="1917700"/>
                </a:lnTo>
                <a:lnTo>
                  <a:pt x="1346200" y="1905000"/>
                </a:lnTo>
                <a:lnTo>
                  <a:pt x="1358900" y="1892300"/>
                </a:lnTo>
                <a:lnTo>
                  <a:pt x="1371600" y="1879600"/>
                </a:lnTo>
                <a:lnTo>
                  <a:pt x="1371600" y="1866900"/>
                </a:lnTo>
                <a:lnTo>
                  <a:pt x="1371600" y="1854200"/>
                </a:lnTo>
                <a:lnTo>
                  <a:pt x="1371600" y="1841500"/>
                </a:lnTo>
                <a:lnTo>
                  <a:pt x="1384300" y="1841500"/>
                </a:lnTo>
                <a:lnTo>
                  <a:pt x="1397000" y="1828800"/>
                </a:lnTo>
                <a:lnTo>
                  <a:pt x="1409700" y="1816100"/>
                </a:lnTo>
                <a:lnTo>
                  <a:pt x="1422400" y="1816100"/>
                </a:lnTo>
                <a:lnTo>
                  <a:pt x="1422400" y="1803400"/>
                </a:lnTo>
                <a:lnTo>
                  <a:pt x="1435100" y="1790700"/>
                </a:lnTo>
                <a:lnTo>
                  <a:pt x="1447800" y="1778000"/>
                </a:lnTo>
                <a:lnTo>
                  <a:pt x="1460500" y="1765300"/>
                </a:lnTo>
                <a:lnTo>
                  <a:pt x="1473200" y="1765300"/>
                </a:lnTo>
                <a:lnTo>
                  <a:pt x="1485900" y="1752600"/>
                </a:lnTo>
                <a:lnTo>
                  <a:pt x="1485900" y="1739900"/>
                </a:lnTo>
                <a:lnTo>
                  <a:pt x="1498600" y="1727200"/>
                </a:lnTo>
                <a:lnTo>
                  <a:pt x="1511300" y="1727200"/>
                </a:lnTo>
                <a:lnTo>
                  <a:pt x="1524000" y="1714500"/>
                </a:lnTo>
                <a:lnTo>
                  <a:pt x="1536700" y="1714500"/>
                </a:lnTo>
                <a:lnTo>
                  <a:pt x="1549400" y="1701800"/>
                </a:lnTo>
                <a:lnTo>
                  <a:pt x="1562100" y="1689100"/>
                </a:lnTo>
                <a:lnTo>
                  <a:pt x="1574800" y="1676400"/>
                </a:lnTo>
                <a:lnTo>
                  <a:pt x="1574800" y="1663700"/>
                </a:lnTo>
                <a:lnTo>
                  <a:pt x="1587500" y="1651000"/>
                </a:lnTo>
                <a:lnTo>
                  <a:pt x="1587500" y="1638300"/>
                </a:lnTo>
                <a:lnTo>
                  <a:pt x="1600200" y="1638300"/>
                </a:lnTo>
                <a:close/>
              </a:path>
            </a:pathLst>
          </a:custGeom>
          <a:solidFill>
            <a:srgbClr val="FF00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948264" y="1525202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Castilla</a:t>
            </a:r>
            <a:r>
              <a:rPr lang="cs-CZ" b="1" dirty="0" smtClean="0"/>
              <a:t> y León</a:t>
            </a:r>
            <a:endParaRPr lang="cs-CZ" b="1" dirty="0"/>
          </a:p>
        </p:txBody>
      </p:sp>
      <p:sp>
        <p:nvSpPr>
          <p:cNvPr id="11" name="Volný tvar 10">
            <a:hlinkClick r:id="rId6" action="ppaction://hlinksldjump"/>
          </p:cNvPr>
          <p:cNvSpPr/>
          <p:nvPr/>
        </p:nvSpPr>
        <p:spPr>
          <a:xfrm>
            <a:off x="1506649" y="3153433"/>
            <a:ext cx="1298463" cy="1605061"/>
          </a:xfrm>
          <a:custGeom>
            <a:avLst/>
            <a:gdLst/>
            <a:ahLst/>
            <a:cxnLst/>
            <a:rect l="0" t="0" r="0" b="0"/>
            <a:pathLst>
              <a:path w="1422401" h="1714501">
                <a:moveTo>
                  <a:pt x="1104900" y="482600"/>
                </a:moveTo>
                <a:lnTo>
                  <a:pt x="1104900" y="469900"/>
                </a:lnTo>
                <a:lnTo>
                  <a:pt x="1092200" y="457200"/>
                </a:lnTo>
                <a:lnTo>
                  <a:pt x="1092200" y="444500"/>
                </a:lnTo>
                <a:lnTo>
                  <a:pt x="1092200" y="431800"/>
                </a:lnTo>
                <a:lnTo>
                  <a:pt x="1079500" y="419100"/>
                </a:lnTo>
                <a:lnTo>
                  <a:pt x="1079500" y="406400"/>
                </a:lnTo>
                <a:lnTo>
                  <a:pt x="1079500" y="393700"/>
                </a:lnTo>
                <a:lnTo>
                  <a:pt x="1079500" y="381000"/>
                </a:lnTo>
                <a:lnTo>
                  <a:pt x="1066800" y="368300"/>
                </a:lnTo>
                <a:lnTo>
                  <a:pt x="1066800" y="355600"/>
                </a:lnTo>
                <a:lnTo>
                  <a:pt x="1066800" y="342900"/>
                </a:lnTo>
                <a:lnTo>
                  <a:pt x="1066800" y="330200"/>
                </a:lnTo>
                <a:lnTo>
                  <a:pt x="1079500" y="317500"/>
                </a:lnTo>
                <a:lnTo>
                  <a:pt x="1079500" y="304800"/>
                </a:lnTo>
                <a:lnTo>
                  <a:pt x="1079500" y="292100"/>
                </a:lnTo>
                <a:lnTo>
                  <a:pt x="1066800" y="279400"/>
                </a:lnTo>
                <a:lnTo>
                  <a:pt x="1066800" y="266700"/>
                </a:lnTo>
                <a:lnTo>
                  <a:pt x="1066800" y="254000"/>
                </a:lnTo>
                <a:lnTo>
                  <a:pt x="1066800" y="241300"/>
                </a:lnTo>
                <a:lnTo>
                  <a:pt x="1066800" y="228600"/>
                </a:lnTo>
                <a:lnTo>
                  <a:pt x="1054100" y="215900"/>
                </a:lnTo>
                <a:lnTo>
                  <a:pt x="1054100" y="203200"/>
                </a:lnTo>
                <a:lnTo>
                  <a:pt x="1054100" y="190500"/>
                </a:lnTo>
                <a:lnTo>
                  <a:pt x="1054100" y="177800"/>
                </a:lnTo>
                <a:lnTo>
                  <a:pt x="1054100" y="165100"/>
                </a:lnTo>
                <a:lnTo>
                  <a:pt x="1066800" y="152400"/>
                </a:lnTo>
                <a:lnTo>
                  <a:pt x="1066800" y="139700"/>
                </a:lnTo>
                <a:lnTo>
                  <a:pt x="1066800" y="127000"/>
                </a:lnTo>
                <a:lnTo>
                  <a:pt x="1054100" y="127000"/>
                </a:lnTo>
                <a:lnTo>
                  <a:pt x="1041400" y="127000"/>
                </a:lnTo>
                <a:lnTo>
                  <a:pt x="1028700" y="127000"/>
                </a:lnTo>
                <a:lnTo>
                  <a:pt x="1016000" y="114300"/>
                </a:lnTo>
                <a:lnTo>
                  <a:pt x="1003300" y="101600"/>
                </a:lnTo>
                <a:lnTo>
                  <a:pt x="990600" y="101600"/>
                </a:lnTo>
                <a:lnTo>
                  <a:pt x="977900" y="88900"/>
                </a:lnTo>
                <a:lnTo>
                  <a:pt x="965200" y="88900"/>
                </a:lnTo>
                <a:lnTo>
                  <a:pt x="952500" y="88900"/>
                </a:lnTo>
                <a:lnTo>
                  <a:pt x="939800" y="88900"/>
                </a:lnTo>
                <a:lnTo>
                  <a:pt x="939800" y="76200"/>
                </a:lnTo>
                <a:lnTo>
                  <a:pt x="927100" y="63500"/>
                </a:lnTo>
                <a:lnTo>
                  <a:pt x="914400" y="63500"/>
                </a:lnTo>
                <a:lnTo>
                  <a:pt x="901700" y="50800"/>
                </a:lnTo>
                <a:lnTo>
                  <a:pt x="889000" y="50800"/>
                </a:lnTo>
                <a:lnTo>
                  <a:pt x="876300" y="38100"/>
                </a:lnTo>
                <a:lnTo>
                  <a:pt x="863600" y="38100"/>
                </a:lnTo>
                <a:lnTo>
                  <a:pt x="850900" y="38100"/>
                </a:lnTo>
                <a:lnTo>
                  <a:pt x="838200" y="38100"/>
                </a:lnTo>
                <a:lnTo>
                  <a:pt x="825500" y="50800"/>
                </a:lnTo>
                <a:lnTo>
                  <a:pt x="812800" y="50800"/>
                </a:lnTo>
                <a:lnTo>
                  <a:pt x="800100" y="63500"/>
                </a:lnTo>
                <a:lnTo>
                  <a:pt x="787400" y="76200"/>
                </a:lnTo>
                <a:lnTo>
                  <a:pt x="774700" y="76200"/>
                </a:lnTo>
                <a:lnTo>
                  <a:pt x="762000" y="76200"/>
                </a:lnTo>
                <a:lnTo>
                  <a:pt x="749300" y="63500"/>
                </a:lnTo>
                <a:lnTo>
                  <a:pt x="736600" y="63500"/>
                </a:lnTo>
                <a:lnTo>
                  <a:pt x="723900" y="50800"/>
                </a:lnTo>
                <a:lnTo>
                  <a:pt x="711200" y="38100"/>
                </a:lnTo>
                <a:lnTo>
                  <a:pt x="698500" y="38100"/>
                </a:lnTo>
                <a:lnTo>
                  <a:pt x="685800" y="25400"/>
                </a:lnTo>
                <a:lnTo>
                  <a:pt x="673100" y="12700"/>
                </a:lnTo>
                <a:lnTo>
                  <a:pt x="660400" y="12700"/>
                </a:lnTo>
                <a:lnTo>
                  <a:pt x="660400" y="0"/>
                </a:lnTo>
                <a:lnTo>
                  <a:pt x="647700" y="0"/>
                </a:lnTo>
                <a:lnTo>
                  <a:pt x="635000" y="0"/>
                </a:lnTo>
                <a:lnTo>
                  <a:pt x="622300" y="0"/>
                </a:lnTo>
                <a:lnTo>
                  <a:pt x="609600" y="0"/>
                </a:lnTo>
                <a:lnTo>
                  <a:pt x="596900" y="0"/>
                </a:lnTo>
                <a:lnTo>
                  <a:pt x="584200" y="0"/>
                </a:lnTo>
                <a:lnTo>
                  <a:pt x="571500" y="0"/>
                </a:lnTo>
                <a:lnTo>
                  <a:pt x="558800" y="0"/>
                </a:lnTo>
                <a:lnTo>
                  <a:pt x="546100" y="0"/>
                </a:lnTo>
                <a:lnTo>
                  <a:pt x="533400" y="12700"/>
                </a:lnTo>
                <a:lnTo>
                  <a:pt x="520700" y="25400"/>
                </a:lnTo>
                <a:lnTo>
                  <a:pt x="508000" y="38100"/>
                </a:lnTo>
                <a:lnTo>
                  <a:pt x="495300" y="38100"/>
                </a:lnTo>
                <a:lnTo>
                  <a:pt x="482600" y="50800"/>
                </a:lnTo>
                <a:lnTo>
                  <a:pt x="469900" y="50800"/>
                </a:lnTo>
                <a:lnTo>
                  <a:pt x="457200" y="63500"/>
                </a:lnTo>
                <a:lnTo>
                  <a:pt x="444500" y="63500"/>
                </a:lnTo>
                <a:lnTo>
                  <a:pt x="431800" y="63500"/>
                </a:lnTo>
                <a:lnTo>
                  <a:pt x="419100" y="63500"/>
                </a:lnTo>
                <a:lnTo>
                  <a:pt x="419100" y="76200"/>
                </a:lnTo>
                <a:lnTo>
                  <a:pt x="419100" y="88900"/>
                </a:lnTo>
                <a:lnTo>
                  <a:pt x="419100" y="101600"/>
                </a:lnTo>
                <a:lnTo>
                  <a:pt x="419100" y="114300"/>
                </a:lnTo>
                <a:lnTo>
                  <a:pt x="406400" y="114300"/>
                </a:lnTo>
                <a:lnTo>
                  <a:pt x="406400" y="127000"/>
                </a:lnTo>
                <a:lnTo>
                  <a:pt x="393700" y="139700"/>
                </a:lnTo>
                <a:lnTo>
                  <a:pt x="381000" y="139700"/>
                </a:lnTo>
                <a:lnTo>
                  <a:pt x="368300" y="139700"/>
                </a:lnTo>
                <a:lnTo>
                  <a:pt x="355600" y="139700"/>
                </a:lnTo>
                <a:lnTo>
                  <a:pt x="342900" y="139700"/>
                </a:lnTo>
                <a:lnTo>
                  <a:pt x="330200" y="139700"/>
                </a:lnTo>
                <a:lnTo>
                  <a:pt x="317500" y="139700"/>
                </a:lnTo>
                <a:lnTo>
                  <a:pt x="304800" y="139700"/>
                </a:lnTo>
                <a:lnTo>
                  <a:pt x="292100" y="139700"/>
                </a:lnTo>
                <a:lnTo>
                  <a:pt x="279400" y="139700"/>
                </a:lnTo>
                <a:lnTo>
                  <a:pt x="266700" y="139700"/>
                </a:lnTo>
                <a:lnTo>
                  <a:pt x="254000" y="139700"/>
                </a:lnTo>
                <a:lnTo>
                  <a:pt x="241300" y="139700"/>
                </a:lnTo>
                <a:lnTo>
                  <a:pt x="241300" y="152400"/>
                </a:lnTo>
                <a:lnTo>
                  <a:pt x="228600" y="152400"/>
                </a:lnTo>
                <a:lnTo>
                  <a:pt x="228600" y="165100"/>
                </a:lnTo>
                <a:lnTo>
                  <a:pt x="228600" y="177800"/>
                </a:lnTo>
                <a:lnTo>
                  <a:pt x="228600" y="190500"/>
                </a:lnTo>
                <a:lnTo>
                  <a:pt x="228600" y="203200"/>
                </a:lnTo>
                <a:lnTo>
                  <a:pt x="241300" y="215900"/>
                </a:lnTo>
                <a:lnTo>
                  <a:pt x="241300" y="228600"/>
                </a:lnTo>
                <a:lnTo>
                  <a:pt x="241300" y="241300"/>
                </a:lnTo>
                <a:lnTo>
                  <a:pt x="254000" y="254000"/>
                </a:lnTo>
                <a:lnTo>
                  <a:pt x="254000" y="266700"/>
                </a:lnTo>
                <a:lnTo>
                  <a:pt x="266700" y="266700"/>
                </a:lnTo>
                <a:lnTo>
                  <a:pt x="279400" y="279400"/>
                </a:lnTo>
                <a:lnTo>
                  <a:pt x="279400" y="292100"/>
                </a:lnTo>
                <a:lnTo>
                  <a:pt x="279400" y="304800"/>
                </a:lnTo>
                <a:lnTo>
                  <a:pt x="279400" y="317500"/>
                </a:lnTo>
                <a:lnTo>
                  <a:pt x="279400" y="330200"/>
                </a:lnTo>
                <a:lnTo>
                  <a:pt x="279400" y="342900"/>
                </a:lnTo>
                <a:lnTo>
                  <a:pt x="266700" y="342900"/>
                </a:lnTo>
                <a:lnTo>
                  <a:pt x="266700" y="355600"/>
                </a:lnTo>
                <a:lnTo>
                  <a:pt x="266700" y="368300"/>
                </a:lnTo>
                <a:lnTo>
                  <a:pt x="266700" y="381000"/>
                </a:lnTo>
                <a:lnTo>
                  <a:pt x="254000" y="381000"/>
                </a:lnTo>
                <a:lnTo>
                  <a:pt x="254000" y="393700"/>
                </a:lnTo>
                <a:lnTo>
                  <a:pt x="254000" y="406400"/>
                </a:lnTo>
                <a:lnTo>
                  <a:pt x="241300" y="406400"/>
                </a:lnTo>
                <a:lnTo>
                  <a:pt x="241300" y="419100"/>
                </a:lnTo>
                <a:lnTo>
                  <a:pt x="241300" y="431800"/>
                </a:lnTo>
                <a:lnTo>
                  <a:pt x="228600" y="431800"/>
                </a:lnTo>
                <a:lnTo>
                  <a:pt x="228600" y="444500"/>
                </a:lnTo>
                <a:lnTo>
                  <a:pt x="228600" y="457200"/>
                </a:lnTo>
                <a:lnTo>
                  <a:pt x="215900" y="457200"/>
                </a:lnTo>
                <a:lnTo>
                  <a:pt x="215900" y="469900"/>
                </a:lnTo>
                <a:lnTo>
                  <a:pt x="215900" y="482600"/>
                </a:lnTo>
                <a:lnTo>
                  <a:pt x="215900" y="495300"/>
                </a:lnTo>
                <a:lnTo>
                  <a:pt x="203200" y="495300"/>
                </a:lnTo>
                <a:lnTo>
                  <a:pt x="203200" y="508000"/>
                </a:lnTo>
                <a:lnTo>
                  <a:pt x="203200" y="520700"/>
                </a:lnTo>
                <a:lnTo>
                  <a:pt x="190500" y="520700"/>
                </a:lnTo>
                <a:lnTo>
                  <a:pt x="190500" y="533400"/>
                </a:lnTo>
                <a:lnTo>
                  <a:pt x="177800" y="533400"/>
                </a:lnTo>
                <a:lnTo>
                  <a:pt x="165100" y="533400"/>
                </a:lnTo>
                <a:lnTo>
                  <a:pt x="152400" y="533400"/>
                </a:lnTo>
                <a:lnTo>
                  <a:pt x="152400" y="546100"/>
                </a:lnTo>
                <a:lnTo>
                  <a:pt x="139700" y="546100"/>
                </a:lnTo>
                <a:lnTo>
                  <a:pt x="139700" y="558800"/>
                </a:lnTo>
                <a:lnTo>
                  <a:pt x="127000" y="558800"/>
                </a:lnTo>
                <a:lnTo>
                  <a:pt x="114300" y="571500"/>
                </a:lnTo>
                <a:lnTo>
                  <a:pt x="101600" y="571500"/>
                </a:lnTo>
                <a:lnTo>
                  <a:pt x="88900" y="584200"/>
                </a:lnTo>
                <a:lnTo>
                  <a:pt x="76200" y="584200"/>
                </a:lnTo>
                <a:lnTo>
                  <a:pt x="63500" y="584200"/>
                </a:lnTo>
                <a:lnTo>
                  <a:pt x="50800" y="596900"/>
                </a:lnTo>
                <a:lnTo>
                  <a:pt x="38100" y="596900"/>
                </a:lnTo>
                <a:lnTo>
                  <a:pt x="25400" y="596900"/>
                </a:lnTo>
                <a:lnTo>
                  <a:pt x="12700" y="596900"/>
                </a:lnTo>
                <a:lnTo>
                  <a:pt x="0" y="596900"/>
                </a:lnTo>
                <a:lnTo>
                  <a:pt x="0" y="609600"/>
                </a:lnTo>
                <a:lnTo>
                  <a:pt x="12700" y="622300"/>
                </a:lnTo>
                <a:lnTo>
                  <a:pt x="25400" y="635000"/>
                </a:lnTo>
                <a:lnTo>
                  <a:pt x="38100" y="647700"/>
                </a:lnTo>
                <a:lnTo>
                  <a:pt x="50800" y="660400"/>
                </a:lnTo>
                <a:lnTo>
                  <a:pt x="50800" y="673100"/>
                </a:lnTo>
                <a:lnTo>
                  <a:pt x="50800" y="685800"/>
                </a:lnTo>
                <a:lnTo>
                  <a:pt x="50800" y="698500"/>
                </a:lnTo>
                <a:lnTo>
                  <a:pt x="63500" y="711200"/>
                </a:lnTo>
                <a:lnTo>
                  <a:pt x="63500" y="723900"/>
                </a:lnTo>
                <a:lnTo>
                  <a:pt x="63500" y="736600"/>
                </a:lnTo>
                <a:lnTo>
                  <a:pt x="76200" y="749300"/>
                </a:lnTo>
                <a:lnTo>
                  <a:pt x="76200" y="762000"/>
                </a:lnTo>
                <a:lnTo>
                  <a:pt x="88900" y="774700"/>
                </a:lnTo>
                <a:lnTo>
                  <a:pt x="88900" y="787400"/>
                </a:lnTo>
                <a:lnTo>
                  <a:pt x="101600" y="800100"/>
                </a:lnTo>
                <a:lnTo>
                  <a:pt x="101600" y="812800"/>
                </a:lnTo>
                <a:lnTo>
                  <a:pt x="114300" y="825500"/>
                </a:lnTo>
                <a:lnTo>
                  <a:pt x="127000" y="838200"/>
                </a:lnTo>
                <a:lnTo>
                  <a:pt x="127000" y="850900"/>
                </a:lnTo>
                <a:lnTo>
                  <a:pt x="139700" y="863600"/>
                </a:lnTo>
                <a:lnTo>
                  <a:pt x="152400" y="863600"/>
                </a:lnTo>
                <a:lnTo>
                  <a:pt x="165100" y="876300"/>
                </a:lnTo>
                <a:lnTo>
                  <a:pt x="165100" y="889000"/>
                </a:lnTo>
                <a:lnTo>
                  <a:pt x="177800" y="901700"/>
                </a:lnTo>
                <a:lnTo>
                  <a:pt x="177800" y="914400"/>
                </a:lnTo>
                <a:lnTo>
                  <a:pt x="190500" y="927100"/>
                </a:lnTo>
                <a:lnTo>
                  <a:pt x="190500" y="939800"/>
                </a:lnTo>
                <a:lnTo>
                  <a:pt x="190500" y="952500"/>
                </a:lnTo>
                <a:lnTo>
                  <a:pt x="190500" y="965200"/>
                </a:lnTo>
                <a:lnTo>
                  <a:pt x="190500" y="977900"/>
                </a:lnTo>
                <a:lnTo>
                  <a:pt x="190500" y="990600"/>
                </a:lnTo>
                <a:lnTo>
                  <a:pt x="190500" y="1003300"/>
                </a:lnTo>
                <a:lnTo>
                  <a:pt x="177800" y="1003300"/>
                </a:lnTo>
                <a:lnTo>
                  <a:pt x="177800" y="1016000"/>
                </a:lnTo>
                <a:lnTo>
                  <a:pt x="165100" y="1028700"/>
                </a:lnTo>
                <a:lnTo>
                  <a:pt x="165100" y="1041400"/>
                </a:lnTo>
                <a:lnTo>
                  <a:pt x="152400" y="1041400"/>
                </a:lnTo>
                <a:lnTo>
                  <a:pt x="152400" y="1054100"/>
                </a:lnTo>
                <a:lnTo>
                  <a:pt x="139700" y="1054100"/>
                </a:lnTo>
                <a:lnTo>
                  <a:pt x="127000" y="1066800"/>
                </a:lnTo>
                <a:lnTo>
                  <a:pt x="127000" y="1079500"/>
                </a:lnTo>
                <a:lnTo>
                  <a:pt x="114300" y="1079500"/>
                </a:lnTo>
                <a:lnTo>
                  <a:pt x="114300" y="1092200"/>
                </a:lnTo>
                <a:lnTo>
                  <a:pt x="101600" y="1104900"/>
                </a:lnTo>
                <a:lnTo>
                  <a:pt x="88900" y="1117600"/>
                </a:lnTo>
                <a:lnTo>
                  <a:pt x="76200" y="1130300"/>
                </a:lnTo>
                <a:lnTo>
                  <a:pt x="63500" y="1143000"/>
                </a:lnTo>
                <a:lnTo>
                  <a:pt x="50800" y="1143000"/>
                </a:lnTo>
                <a:lnTo>
                  <a:pt x="50800" y="1155700"/>
                </a:lnTo>
                <a:lnTo>
                  <a:pt x="50800" y="1168400"/>
                </a:lnTo>
                <a:lnTo>
                  <a:pt x="38100" y="1168400"/>
                </a:lnTo>
                <a:lnTo>
                  <a:pt x="38100" y="1181100"/>
                </a:lnTo>
                <a:lnTo>
                  <a:pt x="38100" y="1206500"/>
                </a:lnTo>
                <a:lnTo>
                  <a:pt x="38100" y="1219200"/>
                </a:lnTo>
                <a:lnTo>
                  <a:pt x="50800" y="1231900"/>
                </a:lnTo>
                <a:lnTo>
                  <a:pt x="50800" y="1244600"/>
                </a:lnTo>
                <a:lnTo>
                  <a:pt x="50800" y="1257300"/>
                </a:lnTo>
                <a:lnTo>
                  <a:pt x="38100" y="1257300"/>
                </a:lnTo>
                <a:lnTo>
                  <a:pt x="38100" y="1270000"/>
                </a:lnTo>
                <a:lnTo>
                  <a:pt x="25400" y="1282700"/>
                </a:lnTo>
                <a:lnTo>
                  <a:pt x="12700" y="1282700"/>
                </a:lnTo>
                <a:lnTo>
                  <a:pt x="12700" y="1295400"/>
                </a:lnTo>
                <a:lnTo>
                  <a:pt x="12700" y="1308100"/>
                </a:lnTo>
                <a:lnTo>
                  <a:pt x="12700" y="1320800"/>
                </a:lnTo>
                <a:lnTo>
                  <a:pt x="0" y="1320800"/>
                </a:lnTo>
                <a:lnTo>
                  <a:pt x="0" y="1333500"/>
                </a:lnTo>
                <a:lnTo>
                  <a:pt x="0" y="1346200"/>
                </a:lnTo>
                <a:lnTo>
                  <a:pt x="0" y="1358900"/>
                </a:lnTo>
                <a:lnTo>
                  <a:pt x="12700" y="1371600"/>
                </a:lnTo>
                <a:lnTo>
                  <a:pt x="25400" y="1384300"/>
                </a:lnTo>
                <a:lnTo>
                  <a:pt x="38100" y="1384300"/>
                </a:lnTo>
                <a:lnTo>
                  <a:pt x="50800" y="1397000"/>
                </a:lnTo>
                <a:lnTo>
                  <a:pt x="63500" y="1409700"/>
                </a:lnTo>
                <a:lnTo>
                  <a:pt x="63500" y="1422400"/>
                </a:lnTo>
                <a:lnTo>
                  <a:pt x="63500" y="1435100"/>
                </a:lnTo>
                <a:lnTo>
                  <a:pt x="63500" y="1447800"/>
                </a:lnTo>
                <a:lnTo>
                  <a:pt x="63500" y="1460500"/>
                </a:lnTo>
                <a:lnTo>
                  <a:pt x="63500" y="1473200"/>
                </a:lnTo>
                <a:lnTo>
                  <a:pt x="76200" y="1485900"/>
                </a:lnTo>
                <a:lnTo>
                  <a:pt x="88900" y="1498600"/>
                </a:lnTo>
                <a:lnTo>
                  <a:pt x="101600" y="1498600"/>
                </a:lnTo>
                <a:lnTo>
                  <a:pt x="114300" y="1511300"/>
                </a:lnTo>
                <a:lnTo>
                  <a:pt x="127000" y="1511300"/>
                </a:lnTo>
                <a:lnTo>
                  <a:pt x="127000" y="1524000"/>
                </a:lnTo>
                <a:lnTo>
                  <a:pt x="139700" y="1536700"/>
                </a:lnTo>
                <a:lnTo>
                  <a:pt x="139700" y="1524000"/>
                </a:lnTo>
                <a:lnTo>
                  <a:pt x="152400" y="1524000"/>
                </a:lnTo>
                <a:lnTo>
                  <a:pt x="152400" y="1511300"/>
                </a:lnTo>
                <a:lnTo>
                  <a:pt x="165100" y="1511300"/>
                </a:lnTo>
                <a:lnTo>
                  <a:pt x="177800" y="1498600"/>
                </a:lnTo>
                <a:lnTo>
                  <a:pt x="190500" y="1498600"/>
                </a:lnTo>
                <a:lnTo>
                  <a:pt x="203200" y="1498600"/>
                </a:lnTo>
                <a:lnTo>
                  <a:pt x="215900" y="1511300"/>
                </a:lnTo>
                <a:lnTo>
                  <a:pt x="228600" y="1511300"/>
                </a:lnTo>
                <a:lnTo>
                  <a:pt x="241300" y="1511300"/>
                </a:lnTo>
                <a:lnTo>
                  <a:pt x="241300" y="1524000"/>
                </a:lnTo>
                <a:lnTo>
                  <a:pt x="254000" y="1536700"/>
                </a:lnTo>
                <a:lnTo>
                  <a:pt x="254000" y="1549400"/>
                </a:lnTo>
                <a:lnTo>
                  <a:pt x="266700" y="1562100"/>
                </a:lnTo>
                <a:lnTo>
                  <a:pt x="279400" y="1574800"/>
                </a:lnTo>
                <a:lnTo>
                  <a:pt x="292100" y="1574800"/>
                </a:lnTo>
                <a:lnTo>
                  <a:pt x="304800" y="1587500"/>
                </a:lnTo>
                <a:lnTo>
                  <a:pt x="317500" y="1600200"/>
                </a:lnTo>
                <a:lnTo>
                  <a:pt x="330200" y="1600200"/>
                </a:lnTo>
                <a:lnTo>
                  <a:pt x="342900" y="1600200"/>
                </a:lnTo>
                <a:lnTo>
                  <a:pt x="355600" y="1600200"/>
                </a:lnTo>
                <a:lnTo>
                  <a:pt x="368300" y="1600200"/>
                </a:lnTo>
                <a:lnTo>
                  <a:pt x="381000" y="1600200"/>
                </a:lnTo>
                <a:lnTo>
                  <a:pt x="381000" y="1612900"/>
                </a:lnTo>
                <a:lnTo>
                  <a:pt x="393700" y="1625600"/>
                </a:lnTo>
                <a:lnTo>
                  <a:pt x="406400" y="1625600"/>
                </a:lnTo>
                <a:lnTo>
                  <a:pt x="419100" y="1638300"/>
                </a:lnTo>
                <a:lnTo>
                  <a:pt x="431800" y="1638300"/>
                </a:lnTo>
                <a:lnTo>
                  <a:pt x="444500" y="1638300"/>
                </a:lnTo>
                <a:lnTo>
                  <a:pt x="457200" y="1638300"/>
                </a:lnTo>
                <a:lnTo>
                  <a:pt x="469900" y="1638300"/>
                </a:lnTo>
                <a:lnTo>
                  <a:pt x="482600" y="1638300"/>
                </a:lnTo>
                <a:lnTo>
                  <a:pt x="495300" y="1651000"/>
                </a:lnTo>
                <a:lnTo>
                  <a:pt x="508000" y="1651000"/>
                </a:lnTo>
                <a:lnTo>
                  <a:pt x="520700" y="1663700"/>
                </a:lnTo>
                <a:lnTo>
                  <a:pt x="533400" y="1663700"/>
                </a:lnTo>
                <a:lnTo>
                  <a:pt x="546100" y="1676400"/>
                </a:lnTo>
                <a:lnTo>
                  <a:pt x="558800" y="1689100"/>
                </a:lnTo>
                <a:lnTo>
                  <a:pt x="571500" y="1689100"/>
                </a:lnTo>
                <a:lnTo>
                  <a:pt x="584200" y="1701800"/>
                </a:lnTo>
                <a:lnTo>
                  <a:pt x="596900" y="1701800"/>
                </a:lnTo>
                <a:lnTo>
                  <a:pt x="609600" y="1701800"/>
                </a:lnTo>
                <a:lnTo>
                  <a:pt x="622300" y="1714500"/>
                </a:lnTo>
                <a:lnTo>
                  <a:pt x="635000" y="1714500"/>
                </a:lnTo>
                <a:lnTo>
                  <a:pt x="647700" y="1714500"/>
                </a:lnTo>
                <a:lnTo>
                  <a:pt x="647700" y="1714500"/>
                </a:lnTo>
                <a:lnTo>
                  <a:pt x="660400" y="1714500"/>
                </a:lnTo>
                <a:lnTo>
                  <a:pt x="673100" y="1714500"/>
                </a:lnTo>
                <a:lnTo>
                  <a:pt x="685800" y="1714500"/>
                </a:lnTo>
                <a:lnTo>
                  <a:pt x="698500" y="1701800"/>
                </a:lnTo>
                <a:lnTo>
                  <a:pt x="711200" y="1689100"/>
                </a:lnTo>
                <a:lnTo>
                  <a:pt x="723900" y="1676400"/>
                </a:lnTo>
                <a:lnTo>
                  <a:pt x="736600" y="1663700"/>
                </a:lnTo>
                <a:lnTo>
                  <a:pt x="736600" y="1651000"/>
                </a:lnTo>
                <a:lnTo>
                  <a:pt x="749300" y="1638300"/>
                </a:lnTo>
                <a:lnTo>
                  <a:pt x="762000" y="1625600"/>
                </a:lnTo>
                <a:lnTo>
                  <a:pt x="774700" y="1625600"/>
                </a:lnTo>
                <a:lnTo>
                  <a:pt x="787400" y="1612900"/>
                </a:lnTo>
                <a:lnTo>
                  <a:pt x="800100" y="1612900"/>
                </a:lnTo>
                <a:lnTo>
                  <a:pt x="812800" y="1600200"/>
                </a:lnTo>
                <a:lnTo>
                  <a:pt x="825500" y="1600200"/>
                </a:lnTo>
                <a:lnTo>
                  <a:pt x="838200" y="1587500"/>
                </a:lnTo>
                <a:lnTo>
                  <a:pt x="850900" y="1587500"/>
                </a:lnTo>
                <a:lnTo>
                  <a:pt x="863600" y="1587500"/>
                </a:lnTo>
                <a:lnTo>
                  <a:pt x="876300" y="1600200"/>
                </a:lnTo>
                <a:lnTo>
                  <a:pt x="889000" y="1600200"/>
                </a:lnTo>
                <a:lnTo>
                  <a:pt x="901700" y="1600200"/>
                </a:lnTo>
                <a:lnTo>
                  <a:pt x="914400" y="1600200"/>
                </a:lnTo>
                <a:lnTo>
                  <a:pt x="927100" y="1600200"/>
                </a:lnTo>
                <a:lnTo>
                  <a:pt x="939800" y="1587500"/>
                </a:lnTo>
                <a:lnTo>
                  <a:pt x="939800" y="1574800"/>
                </a:lnTo>
                <a:lnTo>
                  <a:pt x="939800" y="1562100"/>
                </a:lnTo>
                <a:lnTo>
                  <a:pt x="927100" y="1549400"/>
                </a:lnTo>
                <a:lnTo>
                  <a:pt x="927100" y="1536700"/>
                </a:lnTo>
                <a:lnTo>
                  <a:pt x="927100" y="1524000"/>
                </a:lnTo>
                <a:lnTo>
                  <a:pt x="914400" y="1511300"/>
                </a:lnTo>
                <a:lnTo>
                  <a:pt x="914400" y="1498600"/>
                </a:lnTo>
                <a:lnTo>
                  <a:pt x="914400" y="1485900"/>
                </a:lnTo>
                <a:lnTo>
                  <a:pt x="914400" y="1473200"/>
                </a:lnTo>
                <a:lnTo>
                  <a:pt x="927100" y="1460500"/>
                </a:lnTo>
                <a:lnTo>
                  <a:pt x="939800" y="1447800"/>
                </a:lnTo>
                <a:lnTo>
                  <a:pt x="952500" y="1435100"/>
                </a:lnTo>
                <a:lnTo>
                  <a:pt x="965200" y="1435100"/>
                </a:lnTo>
                <a:lnTo>
                  <a:pt x="965200" y="1422400"/>
                </a:lnTo>
                <a:lnTo>
                  <a:pt x="977900" y="1409700"/>
                </a:lnTo>
                <a:lnTo>
                  <a:pt x="977900" y="1397000"/>
                </a:lnTo>
                <a:lnTo>
                  <a:pt x="990600" y="1384300"/>
                </a:lnTo>
                <a:lnTo>
                  <a:pt x="1003300" y="1371600"/>
                </a:lnTo>
                <a:lnTo>
                  <a:pt x="1003300" y="1358900"/>
                </a:lnTo>
                <a:lnTo>
                  <a:pt x="1016000" y="1346200"/>
                </a:lnTo>
                <a:lnTo>
                  <a:pt x="1028700" y="1333500"/>
                </a:lnTo>
                <a:lnTo>
                  <a:pt x="1041400" y="1333500"/>
                </a:lnTo>
                <a:lnTo>
                  <a:pt x="1041400" y="1320800"/>
                </a:lnTo>
                <a:lnTo>
                  <a:pt x="1054100" y="1308100"/>
                </a:lnTo>
                <a:lnTo>
                  <a:pt x="1066800" y="1295400"/>
                </a:lnTo>
                <a:lnTo>
                  <a:pt x="1079500" y="1282700"/>
                </a:lnTo>
                <a:lnTo>
                  <a:pt x="1079500" y="1270000"/>
                </a:lnTo>
                <a:lnTo>
                  <a:pt x="1092200" y="1257300"/>
                </a:lnTo>
                <a:lnTo>
                  <a:pt x="1104900" y="1257300"/>
                </a:lnTo>
                <a:lnTo>
                  <a:pt x="1117600" y="1244600"/>
                </a:lnTo>
                <a:lnTo>
                  <a:pt x="1130300" y="1244600"/>
                </a:lnTo>
                <a:lnTo>
                  <a:pt x="1143000" y="1231900"/>
                </a:lnTo>
                <a:lnTo>
                  <a:pt x="1155700" y="1231900"/>
                </a:lnTo>
                <a:lnTo>
                  <a:pt x="1168400" y="1231900"/>
                </a:lnTo>
                <a:lnTo>
                  <a:pt x="1181100" y="1231900"/>
                </a:lnTo>
                <a:lnTo>
                  <a:pt x="1193800" y="1231900"/>
                </a:lnTo>
                <a:lnTo>
                  <a:pt x="1206500" y="1219200"/>
                </a:lnTo>
                <a:lnTo>
                  <a:pt x="1206500" y="1206500"/>
                </a:lnTo>
                <a:lnTo>
                  <a:pt x="1206500" y="1193800"/>
                </a:lnTo>
                <a:lnTo>
                  <a:pt x="1206500" y="1181100"/>
                </a:lnTo>
                <a:lnTo>
                  <a:pt x="1206500" y="1168400"/>
                </a:lnTo>
                <a:lnTo>
                  <a:pt x="1219200" y="1155700"/>
                </a:lnTo>
                <a:lnTo>
                  <a:pt x="1219200" y="1143000"/>
                </a:lnTo>
                <a:lnTo>
                  <a:pt x="1231900" y="1130300"/>
                </a:lnTo>
                <a:lnTo>
                  <a:pt x="1244600" y="1117600"/>
                </a:lnTo>
                <a:lnTo>
                  <a:pt x="1257300" y="1117600"/>
                </a:lnTo>
                <a:lnTo>
                  <a:pt x="1244600" y="1104900"/>
                </a:lnTo>
                <a:lnTo>
                  <a:pt x="1244600" y="1092200"/>
                </a:lnTo>
                <a:lnTo>
                  <a:pt x="1257300" y="1079500"/>
                </a:lnTo>
                <a:lnTo>
                  <a:pt x="1257300" y="1066800"/>
                </a:lnTo>
                <a:lnTo>
                  <a:pt x="1270000" y="1066800"/>
                </a:lnTo>
                <a:lnTo>
                  <a:pt x="1282700" y="1054100"/>
                </a:lnTo>
                <a:lnTo>
                  <a:pt x="1295400" y="1054100"/>
                </a:lnTo>
                <a:lnTo>
                  <a:pt x="1308100" y="1041400"/>
                </a:lnTo>
                <a:lnTo>
                  <a:pt x="1295400" y="1028700"/>
                </a:lnTo>
                <a:lnTo>
                  <a:pt x="1295400" y="1016000"/>
                </a:lnTo>
                <a:lnTo>
                  <a:pt x="1295400" y="1003300"/>
                </a:lnTo>
                <a:lnTo>
                  <a:pt x="1282700" y="990600"/>
                </a:lnTo>
                <a:lnTo>
                  <a:pt x="1282700" y="977900"/>
                </a:lnTo>
                <a:lnTo>
                  <a:pt x="1282700" y="965200"/>
                </a:lnTo>
                <a:lnTo>
                  <a:pt x="1270000" y="952500"/>
                </a:lnTo>
                <a:lnTo>
                  <a:pt x="1270000" y="939800"/>
                </a:lnTo>
                <a:lnTo>
                  <a:pt x="1270000" y="927100"/>
                </a:lnTo>
                <a:lnTo>
                  <a:pt x="1270000" y="914400"/>
                </a:lnTo>
                <a:lnTo>
                  <a:pt x="1282700" y="901700"/>
                </a:lnTo>
                <a:lnTo>
                  <a:pt x="1282700" y="889000"/>
                </a:lnTo>
                <a:lnTo>
                  <a:pt x="1295400" y="889000"/>
                </a:lnTo>
                <a:lnTo>
                  <a:pt x="1308100" y="889000"/>
                </a:lnTo>
                <a:lnTo>
                  <a:pt x="1320800" y="876300"/>
                </a:lnTo>
                <a:lnTo>
                  <a:pt x="1333500" y="876300"/>
                </a:lnTo>
                <a:lnTo>
                  <a:pt x="1333500" y="863600"/>
                </a:lnTo>
                <a:lnTo>
                  <a:pt x="1333500" y="850900"/>
                </a:lnTo>
                <a:lnTo>
                  <a:pt x="1346200" y="838200"/>
                </a:lnTo>
                <a:lnTo>
                  <a:pt x="1358900" y="825500"/>
                </a:lnTo>
                <a:lnTo>
                  <a:pt x="1371600" y="825500"/>
                </a:lnTo>
                <a:lnTo>
                  <a:pt x="1384300" y="825500"/>
                </a:lnTo>
                <a:lnTo>
                  <a:pt x="1397000" y="825500"/>
                </a:lnTo>
                <a:lnTo>
                  <a:pt x="1409700" y="825500"/>
                </a:lnTo>
                <a:lnTo>
                  <a:pt x="1409700" y="825500"/>
                </a:lnTo>
                <a:lnTo>
                  <a:pt x="1422400" y="825500"/>
                </a:lnTo>
                <a:lnTo>
                  <a:pt x="1422400" y="812800"/>
                </a:lnTo>
                <a:lnTo>
                  <a:pt x="1422400" y="800100"/>
                </a:lnTo>
                <a:lnTo>
                  <a:pt x="1422400" y="787400"/>
                </a:lnTo>
                <a:lnTo>
                  <a:pt x="1422400" y="774700"/>
                </a:lnTo>
                <a:lnTo>
                  <a:pt x="1409700" y="762000"/>
                </a:lnTo>
                <a:lnTo>
                  <a:pt x="1397000" y="749300"/>
                </a:lnTo>
                <a:lnTo>
                  <a:pt x="1397000" y="736600"/>
                </a:lnTo>
                <a:lnTo>
                  <a:pt x="1397000" y="723900"/>
                </a:lnTo>
                <a:lnTo>
                  <a:pt x="1384300" y="711200"/>
                </a:lnTo>
                <a:lnTo>
                  <a:pt x="1371600" y="698500"/>
                </a:lnTo>
                <a:lnTo>
                  <a:pt x="1358900" y="711200"/>
                </a:lnTo>
                <a:lnTo>
                  <a:pt x="1346200" y="698500"/>
                </a:lnTo>
                <a:lnTo>
                  <a:pt x="1333500" y="698500"/>
                </a:lnTo>
                <a:lnTo>
                  <a:pt x="1320800" y="698500"/>
                </a:lnTo>
                <a:lnTo>
                  <a:pt x="1308100" y="698500"/>
                </a:lnTo>
                <a:lnTo>
                  <a:pt x="1295400" y="698500"/>
                </a:lnTo>
                <a:lnTo>
                  <a:pt x="1282700" y="685800"/>
                </a:lnTo>
                <a:lnTo>
                  <a:pt x="1270000" y="685800"/>
                </a:lnTo>
                <a:lnTo>
                  <a:pt x="1257300" y="673100"/>
                </a:lnTo>
                <a:lnTo>
                  <a:pt x="1244600" y="673100"/>
                </a:lnTo>
                <a:lnTo>
                  <a:pt x="1231900" y="660400"/>
                </a:lnTo>
                <a:lnTo>
                  <a:pt x="1219200" y="647700"/>
                </a:lnTo>
                <a:lnTo>
                  <a:pt x="1206500" y="635000"/>
                </a:lnTo>
                <a:lnTo>
                  <a:pt x="1206500" y="622300"/>
                </a:lnTo>
                <a:lnTo>
                  <a:pt x="1193800" y="609600"/>
                </a:lnTo>
                <a:lnTo>
                  <a:pt x="1181100" y="596900"/>
                </a:lnTo>
                <a:lnTo>
                  <a:pt x="1181100" y="584200"/>
                </a:lnTo>
                <a:lnTo>
                  <a:pt x="1168400" y="571500"/>
                </a:lnTo>
                <a:lnTo>
                  <a:pt x="1155700" y="558800"/>
                </a:lnTo>
                <a:lnTo>
                  <a:pt x="1143000" y="558800"/>
                </a:lnTo>
                <a:lnTo>
                  <a:pt x="1143000" y="546100"/>
                </a:lnTo>
                <a:lnTo>
                  <a:pt x="1143000" y="533400"/>
                </a:lnTo>
                <a:lnTo>
                  <a:pt x="1143000" y="520700"/>
                </a:lnTo>
                <a:lnTo>
                  <a:pt x="1130300" y="508000"/>
                </a:lnTo>
                <a:lnTo>
                  <a:pt x="1117600" y="508000"/>
                </a:lnTo>
                <a:lnTo>
                  <a:pt x="1104900" y="495300"/>
                </a:lnTo>
                <a:lnTo>
                  <a:pt x="1104900" y="482600"/>
                </a:lnTo>
                <a:close/>
              </a:path>
            </a:pathLst>
          </a:custGeom>
          <a:solidFill>
            <a:srgbClr val="F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154896" y="1896843"/>
            <a:ext cx="16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Extremadura</a:t>
            </a:r>
            <a:endParaRPr lang="cs-CZ" b="1" dirty="0"/>
          </a:p>
        </p:txBody>
      </p:sp>
      <p:sp>
        <p:nvSpPr>
          <p:cNvPr id="13" name="Volný tvar 12">
            <a:hlinkClick r:id="rId7" action="ppaction://hlinksldjump"/>
          </p:cNvPr>
          <p:cNvSpPr/>
          <p:nvPr/>
        </p:nvSpPr>
        <p:spPr>
          <a:xfrm>
            <a:off x="4024300" y="4325135"/>
            <a:ext cx="735470" cy="866719"/>
          </a:xfrm>
          <a:custGeom>
            <a:avLst/>
            <a:gdLst/>
            <a:ahLst/>
            <a:cxnLst/>
            <a:rect l="0" t="0" r="0" b="0"/>
            <a:pathLst>
              <a:path w="838201" h="939801">
                <a:moveTo>
                  <a:pt x="495300" y="800100"/>
                </a:moveTo>
                <a:lnTo>
                  <a:pt x="508000" y="800100"/>
                </a:lnTo>
                <a:lnTo>
                  <a:pt x="520700" y="800100"/>
                </a:lnTo>
                <a:lnTo>
                  <a:pt x="533400" y="800100"/>
                </a:lnTo>
                <a:lnTo>
                  <a:pt x="546100" y="800100"/>
                </a:lnTo>
                <a:lnTo>
                  <a:pt x="558800" y="800100"/>
                </a:lnTo>
                <a:lnTo>
                  <a:pt x="571500" y="800100"/>
                </a:lnTo>
                <a:lnTo>
                  <a:pt x="584200" y="800100"/>
                </a:lnTo>
                <a:lnTo>
                  <a:pt x="596900" y="812800"/>
                </a:lnTo>
                <a:lnTo>
                  <a:pt x="609600" y="812800"/>
                </a:lnTo>
                <a:lnTo>
                  <a:pt x="622300" y="812800"/>
                </a:lnTo>
                <a:lnTo>
                  <a:pt x="635000" y="812800"/>
                </a:lnTo>
                <a:lnTo>
                  <a:pt x="635000" y="800100"/>
                </a:lnTo>
                <a:lnTo>
                  <a:pt x="647700" y="787400"/>
                </a:lnTo>
                <a:lnTo>
                  <a:pt x="647700" y="774700"/>
                </a:lnTo>
                <a:lnTo>
                  <a:pt x="660400" y="762000"/>
                </a:lnTo>
                <a:lnTo>
                  <a:pt x="673100" y="762000"/>
                </a:lnTo>
                <a:lnTo>
                  <a:pt x="685800" y="762000"/>
                </a:lnTo>
                <a:lnTo>
                  <a:pt x="698500" y="774700"/>
                </a:lnTo>
                <a:lnTo>
                  <a:pt x="711200" y="787400"/>
                </a:lnTo>
                <a:lnTo>
                  <a:pt x="711200" y="800100"/>
                </a:lnTo>
                <a:lnTo>
                  <a:pt x="723900" y="800100"/>
                </a:lnTo>
                <a:lnTo>
                  <a:pt x="736600" y="800100"/>
                </a:lnTo>
                <a:lnTo>
                  <a:pt x="749300" y="800100"/>
                </a:lnTo>
                <a:lnTo>
                  <a:pt x="762000" y="800100"/>
                </a:lnTo>
                <a:lnTo>
                  <a:pt x="774700" y="787400"/>
                </a:lnTo>
                <a:lnTo>
                  <a:pt x="774700" y="774700"/>
                </a:lnTo>
                <a:lnTo>
                  <a:pt x="787400" y="762000"/>
                </a:lnTo>
                <a:lnTo>
                  <a:pt x="787400" y="749300"/>
                </a:lnTo>
                <a:lnTo>
                  <a:pt x="787400" y="736600"/>
                </a:lnTo>
                <a:lnTo>
                  <a:pt x="800100" y="723900"/>
                </a:lnTo>
                <a:lnTo>
                  <a:pt x="800100" y="711200"/>
                </a:lnTo>
                <a:lnTo>
                  <a:pt x="812800" y="711200"/>
                </a:lnTo>
                <a:lnTo>
                  <a:pt x="812800" y="698500"/>
                </a:lnTo>
                <a:lnTo>
                  <a:pt x="800100" y="698500"/>
                </a:lnTo>
                <a:lnTo>
                  <a:pt x="787400" y="698500"/>
                </a:lnTo>
                <a:lnTo>
                  <a:pt x="774700" y="685800"/>
                </a:lnTo>
                <a:lnTo>
                  <a:pt x="774700" y="673100"/>
                </a:lnTo>
                <a:lnTo>
                  <a:pt x="762000" y="660400"/>
                </a:lnTo>
                <a:lnTo>
                  <a:pt x="762000" y="647700"/>
                </a:lnTo>
                <a:lnTo>
                  <a:pt x="762000" y="635000"/>
                </a:lnTo>
                <a:lnTo>
                  <a:pt x="774700" y="622300"/>
                </a:lnTo>
                <a:lnTo>
                  <a:pt x="787400" y="622300"/>
                </a:lnTo>
                <a:lnTo>
                  <a:pt x="787400" y="609600"/>
                </a:lnTo>
                <a:lnTo>
                  <a:pt x="800100" y="609600"/>
                </a:lnTo>
                <a:lnTo>
                  <a:pt x="812800" y="596900"/>
                </a:lnTo>
                <a:lnTo>
                  <a:pt x="825500" y="596900"/>
                </a:lnTo>
                <a:lnTo>
                  <a:pt x="838200" y="596900"/>
                </a:lnTo>
                <a:lnTo>
                  <a:pt x="838200" y="584200"/>
                </a:lnTo>
                <a:lnTo>
                  <a:pt x="825500" y="571500"/>
                </a:lnTo>
                <a:lnTo>
                  <a:pt x="812800" y="558800"/>
                </a:lnTo>
                <a:lnTo>
                  <a:pt x="800100" y="558800"/>
                </a:lnTo>
                <a:lnTo>
                  <a:pt x="800100" y="546100"/>
                </a:lnTo>
                <a:lnTo>
                  <a:pt x="812800" y="546100"/>
                </a:lnTo>
                <a:lnTo>
                  <a:pt x="800100" y="533400"/>
                </a:lnTo>
                <a:lnTo>
                  <a:pt x="787400" y="520700"/>
                </a:lnTo>
                <a:lnTo>
                  <a:pt x="774700" y="508000"/>
                </a:lnTo>
                <a:lnTo>
                  <a:pt x="774700" y="520700"/>
                </a:lnTo>
                <a:lnTo>
                  <a:pt x="762000" y="520700"/>
                </a:lnTo>
                <a:lnTo>
                  <a:pt x="749300" y="520700"/>
                </a:lnTo>
                <a:lnTo>
                  <a:pt x="749300" y="508000"/>
                </a:lnTo>
                <a:lnTo>
                  <a:pt x="736600" y="508000"/>
                </a:lnTo>
                <a:lnTo>
                  <a:pt x="723900" y="508000"/>
                </a:lnTo>
                <a:lnTo>
                  <a:pt x="711200" y="495300"/>
                </a:lnTo>
                <a:lnTo>
                  <a:pt x="698500" y="482600"/>
                </a:lnTo>
                <a:lnTo>
                  <a:pt x="685800" y="482600"/>
                </a:lnTo>
                <a:lnTo>
                  <a:pt x="673100" y="469900"/>
                </a:lnTo>
                <a:lnTo>
                  <a:pt x="660400" y="457200"/>
                </a:lnTo>
                <a:lnTo>
                  <a:pt x="660400" y="444500"/>
                </a:lnTo>
                <a:lnTo>
                  <a:pt x="660400" y="431800"/>
                </a:lnTo>
                <a:lnTo>
                  <a:pt x="660400" y="419100"/>
                </a:lnTo>
                <a:lnTo>
                  <a:pt x="673100" y="406400"/>
                </a:lnTo>
                <a:lnTo>
                  <a:pt x="685800" y="406400"/>
                </a:lnTo>
                <a:lnTo>
                  <a:pt x="698500" y="393700"/>
                </a:lnTo>
                <a:lnTo>
                  <a:pt x="698500" y="381000"/>
                </a:lnTo>
                <a:lnTo>
                  <a:pt x="698500" y="368300"/>
                </a:lnTo>
                <a:lnTo>
                  <a:pt x="685800" y="355600"/>
                </a:lnTo>
                <a:lnTo>
                  <a:pt x="673100" y="355600"/>
                </a:lnTo>
                <a:lnTo>
                  <a:pt x="673100" y="342900"/>
                </a:lnTo>
                <a:lnTo>
                  <a:pt x="673100" y="330200"/>
                </a:lnTo>
                <a:lnTo>
                  <a:pt x="673100" y="317500"/>
                </a:lnTo>
                <a:lnTo>
                  <a:pt x="673100" y="304800"/>
                </a:lnTo>
                <a:lnTo>
                  <a:pt x="673100" y="279400"/>
                </a:lnTo>
                <a:lnTo>
                  <a:pt x="673100" y="266700"/>
                </a:lnTo>
                <a:lnTo>
                  <a:pt x="673100" y="254000"/>
                </a:lnTo>
                <a:lnTo>
                  <a:pt x="673100" y="254000"/>
                </a:lnTo>
                <a:lnTo>
                  <a:pt x="673100" y="241300"/>
                </a:lnTo>
                <a:lnTo>
                  <a:pt x="660400" y="228600"/>
                </a:lnTo>
                <a:lnTo>
                  <a:pt x="660400" y="215900"/>
                </a:lnTo>
                <a:lnTo>
                  <a:pt x="647700" y="203200"/>
                </a:lnTo>
                <a:lnTo>
                  <a:pt x="647700" y="190500"/>
                </a:lnTo>
                <a:lnTo>
                  <a:pt x="647700" y="177800"/>
                </a:lnTo>
                <a:lnTo>
                  <a:pt x="647700" y="165100"/>
                </a:lnTo>
                <a:lnTo>
                  <a:pt x="647700" y="152400"/>
                </a:lnTo>
                <a:lnTo>
                  <a:pt x="647700" y="139700"/>
                </a:lnTo>
                <a:lnTo>
                  <a:pt x="660400" y="127000"/>
                </a:lnTo>
                <a:lnTo>
                  <a:pt x="660400" y="114300"/>
                </a:lnTo>
                <a:lnTo>
                  <a:pt x="660400" y="101600"/>
                </a:lnTo>
                <a:lnTo>
                  <a:pt x="660400" y="88900"/>
                </a:lnTo>
                <a:lnTo>
                  <a:pt x="660400" y="76200"/>
                </a:lnTo>
                <a:lnTo>
                  <a:pt x="660400" y="63500"/>
                </a:lnTo>
                <a:lnTo>
                  <a:pt x="660400" y="50800"/>
                </a:lnTo>
                <a:lnTo>
                  <a:pt x="660400" y="38100"/>
                </a:lnTo>
                <a:lnTo>
                  <a:pt x="647700" y="25400"/>
                </a:lnTo>
                <a:lnTo>
                  <a:pt x="635000" y="12700"/>
                </a:lnTo>
                <a:lnTo>
                  <a:pt x="622300" y="12700"/>
                </a:lnTo>
                <a:lnTo>
                  <a:pt x="609600" y="12700"/>
                </a:lnTo>
                <a:lnTo>
                  <a:pt x="596900" y="12700"/>
                </a:lnTo>
                <a:lnTo>
                  <a:pt x="584200" y="12700"/>
                </a:lnTo>
                <a:lnTo>
                  <a:pt x="571500" y="12700"/>
                </a:lnTo>
                <a:lnTo>
                  <a:pt x="558800" y="0"/>
                </a:lnTo>
                <a:lnTo>
                  <a:pt x="546100" y="12700"/>
                </a:lnTo>
                <a:lnTo>
                  <a:pt x="533400" y="12700"/>
                </a:lnTo>
                <a:lnTo>
                  <a:pt x="520700" y="12700"/>
                </a:lnTo>
                <a:lnTo>
                  <a:pt x="508000" y="25400"/>
                </a:lnTo>
                <a:lnTo>
                  <a:pt x="495300" y="25400"/>
                </a:lnTo>
                <a:lnTo>
                  <a:pt x="482600" y="38100"/>
                </a:lnTo>
                <a:lnTo>
                  <a:pt x="482600" y="50800"/>
                </a:lnTo>
                <a:lnTo>
                  <a:pt x="469900" y="50800"/>
                </a:lnTo>
                <a:lnTo>
                  <a:pt x="469900" y="63500"/>
                </a:lnTo>
                <a:lnTo>
                  <a:pt x="457200" y="63500"/>
                </a:lnTo>
                <a:lnTo>
                  <a:pt x="457200" y="76200"/>
                </a:lnTo>
                <a:lnTo>
                  <a:pt x="444500" y="76200"/>
                </a:lnTo>
                <a:lnTo>
                  <a:pt x="444500" y="88900"/>
                </a:lnTo>
                <a:lnTo>
                  <a:pt x="431800" y="101600"/>
                </a:lnTo>
                <a:lnTo>
                  <a:pt x="431800" y="114300"/>
                </a:lnTo>
                <a:lnTo>
                  <a:pt x="419100" y="114300"/>
                </a:lnTo>
                <a:lnTo>
                  <a:pt x="419100" y="127000"/>
                </a:lnTo>
                <a:lnTo>
                  <a:pt x="406400" y="127000"/>
                </a:lnTo>
                <a:lnTo>
                  <a:pt x="406400" y="139700"/>
                </a:lnTo>
                <a:lnTo>
                  <a:pt x="393700" y="139700"/>
                </a:lnTo>
                <a:lnTo>
                  <a:pt x="393700" y="152400"/>
                </a:lnTo>
                <a:lnTo>
                  <a:pt x="393700" y="165100"/>
                </a:lnTo>
                <a:lnTo>
                  <a:pt x="406400" y="165100"/>
                </a:lnTo>
                <a:lnTo>
                  <a:pt x="419100" y="165100"/>
                </a:lnTo>
                <a:lnTo>
                  <a:pt x="431800" y="165100"/>
                </a:lnTo>
                <a:lnTo>
                  <a:pt x="419100" y="177800"/>
                </a:lnTo>
                <a:lnTo>
                  <a:pt x="419100" y="190500"/>
                </a:lnTo>
                <a:lnTo>
                  <a:pt x="431800" y="190500"/>
                </a:lnTo>
                <a:lnTo>
                  <a:pt x="444500" y="190500"/>
                </a:lnTo>
                <a:lnTo>
                  <a:pt x="457200" y="190500"/>
                </a:lnTo>
                <a:lnTo>
                  <a:pt x="457200" y="203200"/>
                </a:lnTo>
                <a:lnTo>
                  <a:pt x="469900" y="215900"/>
                </a:lnTo>
                <a:lnTo>
                  <a:pt x="469900" y="228600"/>
                </a:lnTo>
                <a:lnTo>
                  <a:pt x="469900" y="241300"/>
                </a:lnTo>
                <a:lnTo>
                  <a:pt x="457200" y="241300"/>
                </a:lnTo>
                <a:lnTo>
                  <a:pt x="457200" y="254000"/>
                </a:lnTo>
                <a:lnTo>
                  <a:pt x="444500" y="266700"/>
                </a:lnTo>
                <a:lnTo>
                  <a:pt x="431800" y="279400"/>
                </a:lnTo>
                <a:lnTo>
                  <a:pt x="419100" y="279400"/>
                </a:lnTo>
                <a:lnTo>
                  <a:pt x="406400" y="292100"/>
                </a:lnTo>
                <a:lnTo>
                  <a:pt x="393700" y="292100"/>
                </a:lnTo>
                <a:lnTo>
                  <a:pt x="381000" y="304800"/>
                </a:lnTo>
                <a:lnTo>
                  <a:pt x="368300" y="304800"/>
                </a:lnTo>
                <a:lnTo>
                  <a:pt x="355600" y="304800"/>
                </a:lnTo>
                <a:lnTo>
                  <a:pt x="342900" y="304800"/>
                </a:lnTo>
                <a:lnTo>
                  <a:pt x="330200" y="304800"/>
                </a:lnTo>
                <a:lnTo>
                  <a:pt x="317500" y="304800"/>
                </a:lnTo>
                <a:lnTo>
                  <a:pt x="304800" y="304800"/>
                </a:lnTo>
                <a:lnTo>
                  <a:pt x="292100" y="304800"/>
                </a:lnTo>
                <a:lnTo>
                  <a:pt x="279400" y="304800"/>
                </a:lnTo>
                <a:lnTo>
                  <a:pt x="266700" y="304800"/>
                </a:lnTo>
                <a:lnTo>
                  <a:pt x="254000" y="317500"/>
                </a:lnTo>
                <a:lnTo>
                  <a:pt x="241300" y="317500"/>
                </a:lnTo>
                <a:lnTo>
                  <a:pt x="241300" y="330200"/>
                </a:lnTo>
                <a:lnTo>
                  <a:pt x="228600" y="342900"/>
                </a:lnTo>
                <a:lnTo>
                  <a:pt x="228600" y="355600"/>
                </a:lnTo>
                <a:lnTo>
                  <a:pt x="215900" y="355600"/>
                </a:lnTo>
                <a:lnTo>
                  <a:pt x="215900" y="368300"/>
                </a:lnTo>
                <a:lnTo>
                  <a:pt x="203200" y="381000"/>
                </a:lnTo>
                <a:lnTo>
                  <a:pt x="190500" y="381000"/>
                </a:lnTo>
                <a:lnTo>
                  <a:pt x="177800" y="381000"/>
                </a:lnTo>
                <a:lnTo>
                  <a:pt x="165100" y="381000"/>
                </a:lnTo>
                <a:lnTo>
                  <a:pt x="152400" y="381000"/>
                </a:lnTo>
                <a:lnTo>
                  <a:pt x="139700" y="393700"/>
                </a:lnTo>
                <a:lnTo>
                  <a:pt x="127000" y="393700"/>
                </a:lnTo>
                <a:lnTo>
                  <a:pt x="114300" y="393700"/>
                </a:lnTo>
                <a:lnTo>
                  <a:pt x="101600" y="406400"/>
                </a:lnTo>
                <a:lnTo>
                  <a:pt x="88900" y="406400"/>
                </a:lnTo>
                <a:lnTo>
                  <a:pt x="76200" y="406400"/>
                </a:lnTo>
                <a:lnTo>
                  <a:pt x="63500" y="419100"/>
                </a:lnTo>
                <a:lnTo>
                  <a:pt x="63500" y="431800"/>
                </a:lnTo>
                <a:lnTo>
                  <a:pt x="63500" y="444500"/>
                </a:lnTo>
                <a:lnTo>
                  <a:pt x="63500" y="457200"/>
                </a:lnTo>
                <a:lnTo>
                  <a:pt x="50800" y="457200"/>
                </a:lnTo>
                <a:lnTo>
                  <a:pt x="50800" y="469900"/>
                </a:lnTo>
                <a:lnTo>
                  <a:pt x="50800" y="482600"/>
                </a:lnTo>
                <a:lnTo>
                  <a:pt x="38100" y="482600"/>
                </a:lnTo>
                <a:lnTo>
                  <a:pt x="38100" y="495300"/>
                </a:lnTo>
                <a:lnTo>
                  <a:pt x="25400" y="495300"/>
                </a:lnTo>
                <a:lnTo>
                  <a:pt x="12700" y="508000"/>
                </a:lnTo>
                <a:lnTo>
                  <a:pt x="0" y="508000"/>
                </a:lnTo>
                <a:lnTo>
                  <a:pt x="12700" y="520700"/>
                </a:lnTo>
                <a:lnTo>
                  <a:pt x="12700" y="533400"/>
                </a:lnTo>
                <a:lnTo>
                  <a:pt x="25400" y="546100"/>
                </a:lnTo>
                <a:lnTo>
                  <a:pt x="38100" y="546100"/>
                </a:lnTo>
                <a:lnTo>
                  <a:pt x="50800" y="546100"/>
                </a:lnTo>
                <a:lnTo>
                  <a:pt x="63500" y="546100"/>
                </a:lnTo>
                <a:lnTo>
                  <a:pt x="63500" y="558800"/>
                </a:lnTo>
                <a:lnTo>
                  <a:pt x="76200" y="571500"/>
                </a:lnTo>
                <a:lnTo>
                  <a:pt x="88900" y="584200"/>
                </a:lnTo>
                <a:lnTo>
                  <a:pt x="101600" y="584200"/>
                </a:lnTo>
                <a:lnTo>
                  <a:pt x="114300" y="584200"/>
                </a:lnTo>
                <a:lnTo>
                  <a:pt x="127000" y="596900"/>
                </a:lnTo>
                <a:lnTo>
                  <a:pt x="139700" y="609600"/>
                </a:lnTo>
                <a:lnTo>
                  <a:pt x="139700" y="622300"/>
                </a:lnTo>
                <a:lnTo>
                  <a:pt x="139700" y="635000"/>
                </a:lnTo>
                <a:lnTo>
                  <a:pt x="152400" y="647700"/>
                </a:lnTo>
                <a:lnTo>
                  <a:pt x="152400" y="660400"/>
                </a:lnTo>
                <a:lnTo>
                  <a:pt x="152400" y="673100"/>
                </a:lnTo>
                <a:lnTo>
                  <a:pt x="165100" y="685800"/>
                </a:lnTo>
                <a:lnTo>
                  <a:pt x="165100" y="698500"/>
                </a:lnTo>
                <a:lnTo>
                  <a:pt x="165100" y="711200"/>
                </a:lnTo>
                <a:lnTo>
                  <a:pt x="177800" y="723900"/>
                </a:lnTo>
                <a:lnTo>
                  <a:pt x="177800" y="736600"/>
                </a:lnTo>
                <a:lnTo>
                  <a:pt x="177800" y="749300"/>
                </a:lnTo>
                <a:lnTo>
                  <a:pt x="177800" y="762000"/>
                </a:lnTo>
                <a:lnTo>
                  <a:pt x="177800" y="774700"/>
                </a:lnTo>
                <a:lnTo>
                  <a:pt x="177800" y="787400"/>
                </a:lnTo>
                <a:lnTo>
                  <a:pt x="177800" y="800100"/>
                </a:lnTo>
                <a:lnTo>
                  <a:pt x="190500" y="800100"/>
                </a:lnTo>
                <a:lnTo>
                  <a:pt x="203200" y="800100"/>
                </a:lnTo>
                <a:lnTo>
                  <a:pt x="215900" y="812800"/>
                </a:lnTo>
                <a:lnTo>
                  <a:pt x="215900" y="825500"/>
                </a:lnTo>
                <a:lnTo>
                  <a:pt x="215900" y="838200"/>
                </a:lnTo>
                <a:lnTo>
                  <a:pt x="215900" y="850900"/>
                </a:lnTo>
                <a:lnTo>
                  <a:pt x="228600" y="863600"/>
                </a:lnTo>
                <a:lnTo>
                  <a:pt x="241300" y="863600"/>
                </a:lnTo>
                <a:lnTo>
                  <a:pt x="254000" y="876300"/>
                </a:lnTo>
                <a:lnTo>
                  <a:pt x="254000" y="889000"/>
                </a:lnTo>
                <a:lnTo>
                  <a:pt x="266700" y="901700"/>
                </a:lnTo>
                <a:lnTo>
                  <a:pt x="279400" y="914400"/>
                </a:lnTo>
                <a:lnTo>
                  <a:pt x="292100" y="914400"/>
                </a:lnTo>
                <a:lnTo>
                  <a:pt x="304800" y="914400"/>
                </a:lnTo>
                <a:lnTo>
                  <a:pt x="317500" y="914400"/>
                </a:lnTo>
                <a:lnTo>
                  <a:pt x="330200" y="927100"/>
                </a:lnTo>
                <a:lnTo>
                  <a:pt x="342900" y="939800"/>
                </a:lnTo>
                <a:lnTo>
                  <a:pt x="355600" y="939800"/>
                </a:lnTo>
                <a:lnTo>
                  <a:pt x="355600" y="927100"/>
                </a:lnTo>
                <a:lnTo>
                  <a:pt x="368300" y="914400"/>
                </a:lnTo>
                <a:lnTo>
                  <a:pt x="368300" y="901700"/>
                </a:lnTo>
                <a:lnTo>
                  <a:pt x="368300" y="889000"/>
                </a:lnTo>
                <a:lnTo>
                  <a:pt x="381000" y="889000"/>
                </a:lnTo>
                <a:lnTo>
                  <a:pt x="393700" y="876300"/>
                </a:lnTo>
                <a:lnTo>
                  <a:pt x="406400" y="863600"/>
                </a:lnTo>
                <a:lnTo>
                  <a:pt x="419100" y="850900"/>
                </a:lnTo>
                <a:lnTo>
                  <a:pt x="431800" y="850900"/>
                </a:lnTo>
                <a:lnTo>
                  <a:pt x="444500" y="838200"/>
                </a:lnTo>
                <a:lnTo>
                  <a:pt x="444500" y="825500"/>
                </a:lnTo>
                <a:lnTo>
                  <a:pt x="457200" y="825500"/>
                </a:lnTo>
                <a:lnTo>
                  <a:pt x="469900" y="812800"/>
                </a:lnTo>
                <a:lnTo>
                  <a:pt x="482600" y="800100"/>
                </a:lnTo>
                <a:lnTo>
                  <a:pt x="495300" y="800100"/>
                </a:lnTo>
                <a:close/>
              </a:path>
            </a:pathLst>
          </a:custGeom>
          <a:solidFill>
            <a:srgbClr val="00FF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7357360" y="2274278"/>
            <a:ext cx="116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Murcía</a:t>
            </a:r>
            <a:endParaRPr lang="cs-CZ" b="1" dirty="0"/>
          </a:p>
        </p:txBody>
      </p:sp>
      <p:sp>
        <p:nvSpPr>
          <p:cNvPr id="15" name="Volný tvar 14">
            <a:hlinkClick r:id="rId8" action="ppaction://hlinksldjump"/>
          </p:cNvPr>
          <p:cNvSpPr/>
          <p:nvPr/>
        </p:nvSpPr>
        <p:spPr>
          <a:xfrm>
            <a:off x="4314334" y="2798165"/>
            <a:ext cx="1036346" cy="1920836"/>
          </a:xfrm>
          <a:custGeom>
            <a:avLst/>
            <a:gdLst/>
            <a:ahLst/>
            <a:cxnLst/>
            <a:rect l="0" t="0" r="0" b="0"/>
            <a:pathLst>
              <a:path w="1181101" h="2082801">
                <a:moveTo>
                  <a:pt x="673100" y="1028700"/>
                </a:moveTo>
                <a:lnTo>
                  <a:pt x="673100" y="1016000"/>
                </a:lnTo>
                <a:lnTo>
                  <a:pt x="673100" y="1003300"/>
                </a:lnTo>
                <a:lnTo>
                  <a:pt x="673100" y="990600"/>
                </a:lnTo>
                <a:lnTo>
                  <a:pt x="673100" y="977900"/>
                </a:lnTo>
                <a:lnTo>
                  <a:pt x="673100" y="965200"/>
                </a:lnTo>
                <a:lnTo>
                  <a:pt x="673100" y="952500"/>
                </a:lnTo>
                <a:lnTo>
                  <a:pt x="673100" y="939800"/>
                </a:lnTo>
                <a:lnTo>
                  <a:pt x="673100" y="927100"/>
                </a:lnTo>
                <a:lnTo>
                  <a:pt x="685800" y="914400"/>
                </a:lnTo>
                <a:lnTo>
                  <a:pt x="685800" y="901700"/>
                </a:lnTo>
                <a:lnTo>
                  <a:pt x="698500" y="889000"/>
                </a:lnTo>
                <a:lnTo>
                  <a:pt x="698500" y="876300"/>
                </a:lnTo>
                <a:lnTo>
                  <a:pt x="698500" y="863600"/>
                </a:lnTo>
                <a:lnTo>
                  <a:pt x="711200" y="850900"/>
                </a:lnTo>
                <a:lnTo>
                  <a:pt x="711200" y="838200"/>
                </a:lnTo>
                <a:lnTo>
                  <a:pt x="723900" y="825500"/>
                </a:lnTo>
                <a:lnTo>
                  <a:pt x="723900" y="812800"/>
                </a:lnTo>
                <a:lnTo>
                  <a:pt x="723900" y="800100"/>
                </a:lnTo>
                <a:lnTo>
                  <a:pt x="723900" y="787400"/>
                </a:lnTo>
                <a:lnTo>
                  <a:pt x="723900" y="774700"/>
                </a:lnTo>
                <a:lnTo>
                  <a:pt x="736600" y="762000"/>
                </a:lnTo>
                <a:lnTo>
                  <a:pt x="736600" y="749300"/>
                </a:lnTo>
                <a:lnTo>
                  <a:pt x="749300" y="736600"/>
                </a:lnTo>
                <a:lnTo>
                  <a:pt x="762000" y="736600"/>
                </a:lnTo>
                <a:lnTo>
                  <a:pt x="774700" y="723900"/>
                </a:lnTo>
                <a:lnTo>
                  <a:pt x="787400" y="723900"/>
                </a:lnTo>
                <a:lnTo>
                  <a:pt x="800100" y="711200"/>
                </a:lnTo>
                <a:lnTo>
                  <a:pt x="800100" y="698500"/>
                </a:lnTo>
                <a:lnTo>
                  <a:pt x="812800" y="685800"/>
                </a:lnTo>
                <a:lnTo>
                  <a:pt x="825500" y="673100"/>
                </a:lnTo>
                <a:lnTo>
                  <a:pt x="825500" y="660400"/>
                </a:lnTo>
                <a:lnTo>
                  <a:pt x="838200" y="647700"/>
                </a:lnTo>
                <a:lnTo>
                  <a:pt x="825500" y="635000"/>
                </a:lnTo>
                <a:lnTo>
                  <a:pt x="825500" y="622300"/>
                </a:lnTo>
                <a:lnTo>
                  <a:pt x="825500" y="609600"/>
                </a:lnTo>
                <a:lnTo>
                  <a:pt x="838200" y="596900"/>
                </a:lnTo>
                <a:lnTo>
                  <a:pt x="850900" y="596900"/>
                </a:lnTo>
                <a:lnTo>
                  <a:pt x="850900" y="584200"/>
                </a:lnTo>
                <a:lnTo>
                  <a:pt x="863600" y="571500"/>
                </a:lnTo>
                <a:lnTo>
                  <a:pt x="876300" y="558800"/>
                </a:lnTo>
                <a:lnTo>
                  <a:pt x="889000" y="558800"/>
                </a:lnTo>
                <a:lnTo>
                  <a:pt x="901700" y="546100"/>
                </a:lnTo>
                <a:lnTo>
                  <a:pt x="901700" y="533400"/>
                </a:lnTo>
                <a:lnTo>
                  <a:pt x="914400" y="520700"/>
                </a:lnTo>
                <a:lnTo>
                  <a:pt x="927100" y="508000"/>
                </a:lnTo>
                <a:lnTo>
                  <a:pt x="939800" y="495300"/>
                </a:lnTo>
                <a:lnTo>
                  <a:pt x="952500" y="482600"/>
                </a:lnTo>
                <a:lnTo>
                  <a:pt x="965200" y="482600"/>
                </a:lnTo>
                <a:lnTo>
                  <a:pt x="977900" y="469900"/>
                </a:lnTo>
                <a:lnTo>
                  <a:pt x="977900" y="457200"/>
                </a:lnTo>
                <a:lnTo>
                  <a:pt x="990600" y="444500"/>
                </a:lnTo>
                <a:lnTo>
                  <a:pt x="990600" y="431800"/>
                </a:lnTo>
                <a:lnTo>
                  <a:pt x="990600" y="419100"/>
                </a:lnTo>
                <a:lnTo>
                  <a:pt x="1003300" y="406400"/>
                </a:lnTo>
                <a:lnTo>
                  <a:pt x="1003300" y="393700"/>
                </a:lnTo>
                <a:lnTo>
                  <a:pt x="1016000" y="381000"/>
                </a:lnTo>
                <a:lnTo>
                  <a:pt x="1016000" y="368300"/>
                </a:lnTo>
                <a:lnTo>
                  <a:pt x="1016000" y="355600"/>
                </a:lnTo>
                <a:lnTo>
                  <a:pt x="1028700" y="342900"/>
                </a:lnTo>
                <a:lnTo>
                  <a:pt x="1041400" y="330200"/>
                </a:lnTo>
                <a:lnTo>
                  <a:pt x="1054100" y="317500"/>
                </a:lnTo>
                <a:lnTo>
                  <a:pt x="1054100" y="304800"/>
                </a:lnTo>
                <a:lnTo>
                  <a:pt x="1066800" y="304800"/>
                </a:lnTo>
                <a:lnTo>
                  <a:pt x="1079500" y="292100"/>
                </a:lnTo>
                <a:lnTo>
                  <a:pt x="1079500" y="279400"/>
                </a:lnTo>
                <a:lnTo>
                  <a:pt x="1079500" y="266700"/>
                </a:lnTo>
                <a:lnTo>
                  <a:pt x="1079500" y="254000"/>
                </a:lnTo>
                <a:lnTo>
                  <a:pt x="1092200" y="241300"/>
                </a:lnTo>
                <a:lnTo>
                  <a:pt x="1104900" y="241300"/>
                </a:lnTo>
                <a:lnTo>
                  <a:pt x="1117600" y="228600"/>
                </a:lnTo>
                <a:lnTo>
                  <a:pt x="1130300" y="215900"/>
                </a:lnTo>
                <a:lnTo>
                  <a:pt x="1143000" y="203200"/>
                </a:lnTo>
                <a:lnTo>
                  <a:pt x="1143000" y="190500"/>
                </a:lnTo>
                <a:lnTo>
                  <a:pt x="1155700" y="190500"/>
                </a:lnTo>
                <a:lnTo>
                  <a:pt x="1168400" y="177800"/>
                </a:lnTo>
                <a:lnTo>
                  <a:pt x="1181100" y="165100"/>
                </a:lnTo>
                <a:lnTo>
                  <a:pt x="1168400" y="152400"/>
                </a:lnTo>
                <a:lnTo>
                  <a:pt x="1155700" y="152400"/>
                </a:lnTo>
                <a:lnTo>
                  <a:pt x="1143000" y="152400"/>
                </a:lnTo>
                <a:lnTo>
                  <a:pt x="1117600" y="139700"/>
                </a:lnTo>
                <a:lnTo>
                  <a:pt x="1104900" y="127000"/>
                </a:lnTo>
                <a:lnTo>
                  <a:pt x="1092200" y="127000"/>
                </a:lnTo>
                <a:lnTo>
                  <a:pt x="1079500" y="139700"/>
                </a:lnTo>
                <a:lnTo>
                  <a:pt x="1066800" y="152400"/>
                </a:lnTo>
                <a:lnTo>
                  <a:pt x="1054100" y="152400"/>
                </a:lnTo>
                <a:lnTo>
                  <a:pt x="1041400" y="152400"/>
                </a:lnTo>
                <a:lnTo>
                  <a:pt x="1028700" y="152400"/>
                </a:lnTo>
                <a:lnTo>
                  <a:pt x="1016000" y="139700"/>
                </a:lnTo>
                <a:lnTo>
                  <a:pt x="1016000" y="127000"/>
                </a:lnTo>
                <a:lnTo>
                  <a:pt x="1003300" y="114300"/>
                </a:lnTo>
                <a:lnTo>
                  <a:pt x="990600" y="101600"/>
                </a:lnTo>
                <a:lnTo>
                  <a:pt x="990600" y="88900"/>
                </a:lnTo>
                <a:lnTo>
                  <a:pt x="977900" y="88900"/>
                </a:lnTo>
                <a:lnTo>
                  <a:pt x="977900" y="76200"/>
                </a:lnTo>
                <a:lnTo>
                  <a:pt x="965200" y="63500"/>
                </a:lnTo>
                <a:lnTo>
                  <a:pt x="965200" y="50800"/>
                </a:lnTo>
                <a:lnTo>
                  <a:pt x="952500" y="38100"/>
                </a:lnTo>
                <a:lnTo>
                  <a:pt x="939800" y="25400"/>
                </a:lnTo>
                <a:lnTo>
                  <a:pt x="939800" y="12700"/>
                </a:lnTo>
                <a:lnTo>
                  <a:pt x="927100" y="12700"/>
                </a:lnTo>
                <a:lnTo>
                  <a:pt x="914400" y="12700"/>
                </a:lnTo>
                <a:lnTo>
                  <a:pt x="901700" y="12700"/>
                </a:lnTo>
                <a:lnTo>
                  <a:pt x="889000" y="12700"/>
                </a:lnTo>
                <a:lnTo>
                  <a:pt x="876300" y="12700"/>
                </a:lnTo>
                <a:lnTo>
                  <a:pt x="863600" y="12700"/>
                </a:lnTo>
                <a:lnTo>
                  <a:pt x="850900" y="12700"/>
                </a:lnTo>
                <a:lnTo>
                  <a:pt x="838200" y="12700"/>
                </a:lnTo>
                <a:lnTo>
                  <a:pt x="825500" y="12700"/>
                </a:lnTo>
                <a:lnTo>
                  <a:pt x="812800" y="12700"/>
                </a:lnTo>
                <a:lnTo>
                  <a:pt x="800100" y="0"/>
                </a:lnTo>
                <a:lnTo>
                  <a:pt x="787400" y="0"/>
                </a:lnTo>
                <a:lnTo>
                  <a:pt x="774700" y="0"/>
                </a:lnTo>
                <a:lnTo>
                  <a:pt x="762000" y="0"/>
                </a:lnTo>
                <a:lnTo>
                  <a:pt x="749300" y="12700"/>
                </a:lnTo>
                <a:lnTo>
                  <a:pt x="736600" y="12700"/>
                </a:lnTo>
                <a:lnTo>
                  <a:pt x="723900" y="25400"/>
                </a:lnTo>
                <a:lnTo>
                  <a:pt x="723900" y="38100"/>
                </a:lnTo>
                <a:lnTo>
                  <a:pt x="723900" y="50800"/>
                </a:lnTo>
                <a:lnTo>
                  <a:pt x="711200" y="50800"/>
                </a:lnTo>
                <a:lnTo>
                  <a:pt x="711200" y="63500"/>
                </a:lnTo>
                <a:lnTo>
                  <a:pt x="698500" y="76200"/>
                </a:lnTo>
                <a:lnTo>
                  <a:pt x="698500" y="88900"/>
                </a:lnTo>
                <a:lnTo>
                  <a:pt x="698500" y="101600"/>
                </a:lnTo>
                <a:lnTo>
                  <a:pt x="685800" y="101600"/>
                </a:lnTo>
                <a:lnTo>
                  <a:pt x="685800" y="114300"/>
                </a:lnTo>
                <a:lnTo>
                  <a:pt x="673100" y="114300"/>
                </a:lnTo>
                <a:lnTo>
                  <a:pt x="685800" y="127000"/>
                </a:lnTo>
                <a:lnTo>
                  <a:pt x="685800" y="139700"/>
                </a:lnTo>
                <a:lnTo>
                  <a:pt x="698500" y="152400"/>
                </a:lnTo>
                <a:lnTo>
                  <a:pt x="698500" y="165100"/>
                </a:lnTo>
                <a:lnTo>
                  <a:pt x="698500" y="177800"/>
                </a:lnTo>
                <a:lnTo>
                  <a:pt x="698500" y="190500"/>
                </a:lnTo>
                <a:lnTo>
                  <a:pt x="698500" y="203200"/>
                </a:lnTo>
                <a:lnTo>
                  <a:pt x="698500" y="215900"/>
                </a:lnTo>
                <a:lnTo>
                  <a:pt x="698500" y="228600"/>
                </a:lnTo>
                <a:lnTo>
                  <a:pt x="685800" y="228600"/>
                </a:lnTo>
                <a:lnTo>
                  <a:pt x="685800" y="241300"/>
                </a:lnTo>
                <a:lnTo>
                  <a:pt x="685800" y="254000"/>
                </a:lnTo>
                <a:lnTo>
                  <a:pt x="685800" y="266700"/>
                </a:lnTo>
                <a:lnTo>
                  <a:pt x="685800" y="279400"/>
                </a:lnTo>
                <a:lnTo>
                  <a:pt x="673100" y="279400"/>
                </a:lnTo>
                <a:lnTo>
                  <a:pt x="673100" y="292100"/>
                </a:lnTo>
                <a:lnTo>
                  <a:pt x="673100" y="304800"/>
                </a:lnTo>
                <a:lnTo>
                  <a:pt x="660400" y="304800"/>
                </a:lnTo>
                <a:lnTo>
                  <a:pt x="660400" y="317500"/>
                </a:lnTo>
                <a:lnTo>
                  <a:pt x="647700" y="330200"/>
                </a:lnTo>
                <a:lnTo>
                  <a:pt x="647700" y="342900"/>
                </a:lnTo>
                <a:lnTo>
                  <a:pt x="635000" y="342900"/>
                </a:lnTo>
                <a:lnTo>
                  <a:pt x="635000" y="355600"/>
                </a:lnTo>
                <a:lnTo>
                  <a:pt x="622300" y="355600"/>
                </a:lnTo>
                <a:lnTo>
                  <a:pt x="609600" y="368300"/>
                </a:lnTo>
                <a:lnTo>
                  <a:pt x="596900" y="381000"/>
                </a:lnTo>
                <a:lnTo>
                  <a:pt x="584200" y="381000"/>
                </a:lnTo>
                <a:lnTo>
                  <a:pt x="584200" y="393700"/>
                </a:lnTo>
                <a:lnTo>
                  <a:pt x="571500" y="406400"/>
                </a:lnTo>
                <a:lnTo>
                  <a:pt x="558800" y="419100"/>
                </a:lnTo>
                <a:lnTo>
                  <a:pt x="546100" y="431800"/>
                </a:lnTo>
                <a:lnTo>
                  <a:pt x="533400" y="444500"/>
                </a:lnTo>
                <a:lnTo>
                  <a:pt x="520700" y="444500"/>
                </a:lnTo>
                <a:lnTo>
                  <a:pt x="508000" y="444500"/>
                </a:lnTo>
                <a:lnTo>
                  <a:pt x="508000" y="457200"/>
                </a:lnTo>
                <a:lnTo>
                  <a:pt x="508000" y="469900"/>
                </a:lnTo>
                <a:lnTo>
                  <a:pt x="495300" y="469900"/>
                </a:lnTo>
                <a:lnTo>
                  <a:pt x="495300" y="482600"/>
                </a:lnTo>
                <a:lnTo>
                  <a:pt x="495300" y="495300"/>
                </a:lnTo>
                <a:lnTo>
                  <a:pt x="482600" y="495300"/>
                </a:lnTo>
                <a:lnTo>
                  <a:pt x="482600" y="508000"/>
                </a:lnTo>
                <a:lnTo>
                  <a:pt x="482600" y="520700"/>
                </a:lnTo>
                <a:lnTo>
                  <a:pt x="482600" y="533400"/>
                </a:lnTo>
                <a:lnTo>
                  <a:pt x="469900" y="533400"/>
                </a:lnTo>
                <a:lnTo>
                  <a:pt x="469900" y="546100"/>
                </a:lnTo>
                <a:lnTo>
                  <a:pt x="469900" y="558800"/>
                </a:lnTo>
                <a:lnTo>
                  <a:pt x="469900" y="571500"/>
                </a:lnTo>
                <a:lnTo>
                  <a:pt x="469900" y="584200"/>
                </a:lnTo>
                <a:lnTo>
                  <a:pt x="457200" y="584200"/>
                </a:lnTo>
                <a:lnTo>
                  <a:pt x="457200" y="596900"/>
                </a:lnTo>
                <a:lnTo>
                  <a:pt x="457200" y="609600"/>
                </a:lnTo>
                <a:lnTo>
                  <a:pt x="457200" y="622300"/>
                </a:lnTo>
                <a:lnTo>
                  <a:pt x="444500" y="622300"/>
                </a:lnTo>
                <a:lnTo>
                  <a:pt x="444500" y="635000"/>
                </a:lnTo>
                <a:lnTo>
                  <a:pt x="431800" y="647700"/>
                </a:lnTo>
                <a:lnTo>
                  <a:pt x="419100" y="660400"/>
                </a:lnTo>
                <a:lnTo>
                  <a:pt x="406400" y="673100"/>
                </a:lnTo>
                <a:lnTo>
                  <a:pt x="393700" y="685800"/>
                </a:lnTo>
                <a:lnTo>
                  <a:pt x="381000" y="685800"/>
                </a:lnTo>
                <a:lnTo>
                  <a:pt x="368300" y="673100"/>
                </a:lnTo>
                <a:lnTo>
                  <a:pt x="355600" y="660400"/>
                </a:lnTo>
                <a:lnTo>
                  <a:pt x="342900" y="660400"/>
                </a:lnTo>
                <a:lnTo>
                  <a:pt x="330200" y="647700"/>
                </a:lnTo>
                <a:lnTo>
                  <a:pt x="317500" y="647700"/>
                </a:lnTo>
                <a:lnTo>
                  <a:pt x="304800" y="635000"/>
                </a:lnTo>
                <a:lnTo>
                  <a:pt x="292100" y="635000"/>
                </a:lnTo>
                <a:lnTo>
                  <a:pt x="279400" y="635000"/>
                </a:lnTo>
                <a:lnTo>
                  <a:pt x="266700" y="622300"/>
                </a:lnTo>
                <a:lnTo>
                  <a:pt x="254000" y="622300"/>
                </a:lnTo>
                <a:lnTo>
                  <a:pt x="241300" y="622300"/>
                </a:lnTo>
                <a:lnTo>
                  <a:pt x="228600" y="635000"/>
                </a:lnTo>
                <a:lnTo>
                  <a:pt x="215900" y="635000"/>
                </a:lnTo>
                <a:lnTo>
                  <a:pt x="215900" y="647700"/>
                </a:lnTo>
                <a:lnTo>
                  <a:pt x="203200" y="647700"/>
                </a:lnTo>
                <a:lnTo>
                  <a:pt x="203200" y="660400"/>
                </a:lnTo>
                <a:lnTo>
                  <a:pt x="190500" y="673100"/>
                </a:lnTo>
                <a:lnTo>
                  <a:pt x="177800" y="685800"/>
                </a:lnTo>
                <a:lnTo>
                  <a:pt x="165100" y="685800"/>
                </a:lnTo>
                <a:lnTo>
                  <a:pt x="165100" y="698500"/>
                </a:lnTo>
                <a:lnTo>
                  <a:pt x="165100" y="711200"/>
                </a:lnTo>
                <a:lnTo>
                  <a:pt x="152400" y="711200"/>
                </a:lnTo>
                <a:lnTo>
                  <a:pt x="152400" y="723900"/>
                </a:lnTo>
                <a:lnTo>
                  <a:pt x="152400" y="736600"/>
                </a:lnTo>
                <a:lnTo>
                  <a:pt x="152400" y="749300"/>
                </a:lnTo>
                <a:lnTo>
                  <a:pt x="152400" y="762000"/>
                </a:lnTo>
                <a:lnTo>
                  <a:pt x="152400" y="774700"/>
                </a:lnTo>
                <a:lnTo>
                  <a:pt x="139700" y="774700"/>
                </a:lnTo>
                <a:lnTo>
                  <a:pt x="139700" y="787400"/>
                </a:lnTo>
                <a:lnTo>
                  <a:pt x="127000" y="787400"/>
                </a:lnTo>
                <a:lnTo>
                  <a:pt x="114300" y="800100"/>
                </a:lnTo>
                <a:lnTo>
                  <a:pt x="101600" y="800100"/>
                </a:lnTo>
                <a:lnTo>
                  <a:pt x="101600" y="812800"/>
                </a:lnTo>
                <a:lnTo>
                  <a:pt x="88900" y="825500"/>
                </a:lnTo>
                <a:lnTo>
                  <a:pt x="88900" y="838200"/>
                </a:lnTo>
                <a:lnTo>
                  <a:pt x="76200" y="838200"/>
                </a:lnTo>
                <a:lnTo>
                  <a:pt x="76200" y="850900"/>
                </a:lnTo>
                <a:lnTo>
                  <a:pt x="63500" y="863600"/>
                </a:lnTo>
                <a:lnTo>
                  <a:pt x="63500" y="876300"/>
                </a:lnTo>
                <a:lnTo>
                  <a:pt x="63500" y="889000"/>
                </a:lnTo>
                <a:lnTo>
                  <a:pt x="63500" y="901700"/>
                </a:lnTo>
                <a:lnTo>
                  <a:pt x="50800" y="901700"/>
                </a:lnTo>
                <a:lnTo>
                  <a:pt x="50800" y="914400"/>
                </a:lnTo>
                <a:lnTo>
                  <a:pt x="50800" y="927100"/>
                </a:lnTo>
                <a:lnTo>
                  <a:pt x="38100" y="927100"/>
                </a:lnTo>
                <a:lnTo>
                  <a:pt x="38100" y="939800"/>
                </a:lnTo>
                <a:lnTo>
                  <a:pt x="25400" y="952500"/>
                </a:lnTo>
                <a:lnTo>
                  <a:pt x="12700" y="952500"/>
                </a:lnTo>
                <a:lnTo>
                  <a:pt x="0" y="965200"/>
                </a:lnTo>
                <a:lnTo>
                  <a:pt x="12700" y="977900"/>
                </a:lnTo>
                <a:lnTo>
                  <a:pt x="25400" y="977900"/>
                </a:lnTo>
                <a:lnTo>
                  <a:pt x="38100" y="990600"/>
                </a:lnTo>
                <a:lnTo>
                  <a:pt x="50800" y="990600"/>
                </a:lnTo>
                <a:lnTo>
                  <a:pt x="63500" y="1003300"/>
                </a:lnTo>
                <a:lnTo>
                  <a:pt x="76200" y="1003300"/>
                </a:lnTo>
                <a:lnTo>
                  <a:pt x="76200" y="1016000"/>
                </a:lnTo>
                <a:lnTo>
                  <a:pt x="88900" y="1028700"/>
                </a:lnTo>
                <a:lnTo>
                  <a:pt x="88900" y="1041400"/>
                </a:lnTo>
                <a:lnTo>
                  <a:pt x="101600" y="1054100"/>
                </a:lnTo>
                <a:lnTo>
                  <a:pt x="114300" y="1066800"/>
                </a:lnTo>
                <a:lnTo>
                  <a:pt x="127000" y="1066800"/>
                </a:lnTo>
                <a:lnTo>
                  <a:pt x="139700" y="1079500"/>
                </a:lnTo>
                <a:lnTo>
                  <a:pt x="152400" y="1079500"/>
                </a:lnTo>
                <a:lnTo>
                  <a:pt x="165100" y="1092200"/>
                </a:lnTo>
                <a:lnTo>
                  <a:pt x="177800" y="1092200"/>
                </a:lnTo>
                <a:lnTo>
                  <a:pt x="190500" y="1092200"/>
                </a:lnTo>
                <a:lnTo>
                  <a:pt x="203200" y="1104900"/>
                </a:lnTo>
                <a:lnTo>
                  <a:pt x="215900" y="1117600"/>
                </a:lnTo>
                <a:lnTo>
                  <a:pt x="228600" y="1117600"/>
                </a:lnTo>
                <a:lnTo>
                  <a:pt x="228600" y="1130300"/>
                </a:lnTo>
                <a:lnTo>
                  <a:pt x="228600" y="1143000"/>
                </a:lnTo>
                <a:lnTo>
                  <a:pt x="228600" y="1155700"/>
                </a:lnTo>
                <a:lnTo>
                  <a:pt x="228600" y="1168400"/>
                </a:lnTo>
                <a:lnTo>
                  <a:pt x="228600" y="1181100"/>
                </a:lnTo>
                <a:lnTo>
                  <a:pt x="228600" y="1193800"/>
                </a:lnTo>
                <a:lnTo>
                  <a:pt x="228600" y="1206500"/>
                </a:lnTo>
                <a:lnTo>
                  <a:pt x="228600" y="1219200"/>
                </a:lnTo>
                <a:lnTo>
                  <a:pt x="215900" y="1219200"/>
                </a:lnTo>
                <a:lnTo>
                  <a:pt x="215900" y="1231900"/>
                </a:lnTo>
                <a:lnTo>
                  <a:pt x="215900" y="1244600"/>
                </a:lnTo>
                <a:lnTo>
                  <a:pt x="215900" y="1257300"/>
                </a:lnTo>
                <a:lnTo>
                  <a:pt x="228600" y="1270000"/>
                </a:lnTo>
                <a:lnTo>
                  <a:pt x="241300" y="1270000"/>
                </a:lnTo>
                <a:lnTo>
                  <a:pt x="254000" y="1282700"/>
                </a:lnTo>
                <a:lnTo>
                  <a:pt x="266700" y="1282700"/>
                </a:lnTo>
                <a:lnTo>
                  <a:pt x="279400" y="1295400"/>
                </a:lnTo>
                <a:lnTo>
                  <a:pt x="279400" y="1308100"/>
                </a:lnTo>
                <a:lnTo>
                  <a:pt x="279400" y="1320800"/>
                </a:lnTo>
                <a:lnTo>
                  <a:pt x="292100" y="1333500"/>
                </a:lnTo>
                <a:lnTo>
                  <a:pt x="304800" y="1333500"/>
                </a:lnTo>
                <a:lnTo>
                  <a:pt x="317500" y="1333500"/>
                </a:lnTo>
                <a:lnTo>
                  <a:pt x="330200" y="1346200"/>
                </a:lnTo>
                <a:lnTo>
                  <a:pt x="342900" y="1346200"/>
                </a:lnTo>
                <a:lnTo>
                  <a:pt x="355600" y="1358900"/>
                </a:lnTo>
                <a:lnTo>
                  <a:pt x="355600" y="1371600"/>
                </a:lnTo>
                <a:lnTo>
                  <a:pt x="355600" y="1384300"/>
                </a:lnTo>
                <a:lnTo>
                  <a:pt x="355600" y="1397000"/>
                </a:lnTo>
                <a:lnTo>
                  <a:pt x="355600" y="1409700"/>
                </a:lnTo>
                <a:lnTo>
                  <a:pt x="355600" y="1422400"/>
                </a:lnTo>
                <a:lnTo>
                  <a:pt x="342900" y="1422400"/>
                </a:lnTo>
                <a:lnTo>
                  <a:pt x="342900" y="1435100"/>
                </a:lnTo>
                <a:lnTo>
                  <a:pt x="342900" y="1447800"/>
                </a:lnTo>
                <a:lnTo>
                  <a:pt x="330200" y="1447800"/>
                </a:lnTo>
                <a:lnTo>
                  <a:pt x="330200" y="1460500"/>
                </a:lnTo>
                <a:lnTo>
                  <a:pt x="330200" y="1473200"/>
                </a:lnTo>
                <a:lnTo>
                  <a:pt x="330200" y="1485900"/>
                </a:lnTo>
                <a:lnTo>
                  <a:pt x="330200" y="1498600"/>
                </a:lnTo>
                <a:lnTo>
                  <a:pt x="330200" y="1511300"/>
                </a:lnTo>
                <a:lnTo>
                  <a:pt x="330200" y="1524000"/>
                </a:lnTo>
                <a:lnTo>
                  <a:pt x="330200" y="1536700"/>
                </a:lnTo>
                <a:lnTo>
                  <a:pt x="330200" y="1562100"/>
                </a:lnTo>
                <a:lnTo>
                  <a:pt x="330200" y="1574800"/>
                </a:lnTo>
                <a:lnTo>
                  <a:pt x="330200" y="1587500"/>
                </a:lnTo>
                <a:lnTo>
                  <a:pt x="330200" y="1600200"/>
                </a:lnTo>
                <a:lnTo>
                  <a:pt x="330200" y="1612900"/>
                </a:lnTo>
                <a:lnTo>
                  <a:pt x="330200" y="1625600"/>
                </a:lnTo>
                <a:lnTo>
                  <a:pt x="330200" y="1638300"/>
                </a:lnTo>
                <a:lnTo>
                  <a:pt x="342900" y="1651000"/>
                </a:lnTo>
                <a:lnTo>
                  <a:pt x="342900" y="1663700"/>
                </a:lnTo>
                <a:lnTo>
                  <a:pt x="330200" y="1663700"/>
                </a:lnTo>
                <a:lnTo>
                  <a:pt x="330200" y="1676400"/>
                </a:lnTo>
                <a:lnTo>
                  <a:pt x="330200" y="1689100"/>
                </a:lnTo>
                <a:lnTo>
                  <a:pt x="330200" y="1701800"/>
                </a:lnTo>
                <a:lnTo>
                  <a:pt x="330200" y="1714500"/>
                </a:lnTo>
                <a:lnTo>
                  <a:pt x="330200" y="1727200"/>
                </a:lnTo>
                <a:lnTo>
                  <a:pt x="330200" y="1739900"/>
                </a:lnTo>
                <a:lnTo>
                  <a:pt x="342900" y="1752600"/>
                </a:lnTo>
                <a:lnTo>
                  <a:pt x="342900" y="1765300"/>
                </a:lnTo>
                <a:lnTo>
                  <a:pt x="355600" y="1778000"/>
                </a:lnTo>
                <a:lnTo>
                  <a:pt x="355600" y="1790700"/>
                </a:lnTo>
                <a:lnTo>
                  <a:pt x="368300" y="1803400"/>
                </a:lnTo>
                <a:lnTo>
                  <a:pt x="368300" y="1816100"/>
                </a:lnTo>
                <a:lnTo>
                  <a:pt x="368300" y="1828800"/>
                </a:lnTo>
                <a:lnTo>
                  <a:pt x="355600" y="1828800"/>
                </a:lnTo>
                <a:lnTo>
                  <a:pt x="355600" y="1841500"/>
                </a:lnTo>
                <a:lnTo>
                  <a:pt x="355600" y="1854200"/>
                </a:lnTo>
                <a:lnTo>
                  <a:pt x="355600" y="1866900"/>
                </a:lnTo>
                <a:lnTo>
                  <a:pt x="355600" y="1879600"/>
                </a:lnTo>
                <a:lnTo>
                  <a:pt x="355600" y="1892300"/>
                </a:lnTo>
                <a:lnTo>
                  <a:pt x="368300" y="1905000"/>
                </a:lnTo>
                <a:lnTo>
                  <a:pt x="381000" y="1917700"/>
                </a:lnTo>
                <a:lnTo>
                  <a:pt x="381000" y="1930400"/>
                </a:lnTo>
                <a:lnTo>
                  <a:pt x="368300" y="1930400"/>
                </a:lnTo>
                <a:lnTo>
                  <a:pt x="368300" y="1943100"/>
                </a:lnTo>
                <a:lnTo>
                  <a:pt x="368300" y="1955800"/>
                </a:lnTo>
                <a:lnTo>
                  <a:pt x="368300" y="1968500"/>
                </a:lnTo>
                <a:lnTo>
                  <a:pt x="368300" y="1981200"/>
                </a:lnTo>
                <a:lnTo>
                  <a:pt x="368300" y="1993900"/>
                </a:lnTo>
                <a:lnTo>
                  <a:pt x="381000" y="1993900"/>
                </a:lnTo>
                <a:lnTo>
                  <a:pt x="393700" y="2006600"/>
                </a:lnTo>
                <a:lnTo>
                  <a:pt x="406400" y="2019300"/>
                </a:lnTo>
                <a:lnTo>
                  <a:pt x="406400" y="2032000"/>
                </a:lnTo>
                <a:lnTo>
                  <a:pt x="419100" y="2032000"/>
                </a:lnTo>
                <a:lnTo>
                  <a:pt x="431800" y="2032000"/>
                </a:lnTo>
                <a:lnTo>
                  <a:pt x="444500" y="2044700"/>
                </a:lnTo>
                <a:lnTo>
                  <a:pt x="457200" y="2044700"/>
                </a:lnTo>
                <a:lnTo>
                  <a:pt x="469900" y="2057400"/>
                </a:lnTo>
                <a:lnTo>
                  <a:pt x="469900" y="2070100"/>
                </a:lnTo>
                <a:lnTo>
                  <a:pt x="469900" y="2082800"/>
                </a:lnTo>
                <a:lnTo>
                  <a:pt x="482600" y="2070100"/>
                </a:lnTo>
                <a:lnTo>
                  <a:pt x="495300" y="2057400"/>
                </a:lnTo>
                <a:lnTo>
                  <a:pt x="508000" y="2057400"/>
                </a:lnTo>
                <a:lnTo>
                  <a:pt x="520700" y="2044700"/>
                </a:lnTo>
                <a:lnTo>
                  <a:pt x="533400" y="2032000"/>
                </a:lnTo>
                <a:lnTo>
                  <a:pt x="533400" y="2019300"/>
                </a:lnTo>
                <a:lnTo>
                  <a:pt x="546100" y="2006600"/>
                </a:lnTo>
                <a:lnTo>
                  <a:pt x="558800" y="1993900"/>
                </a:lnTo>
                <a:lnTo>
                  <a:pt x="558800" y="1981200"/>
                </a:lnTo>
                <a:lnTo>
                  <a:pt x="571500" y="1981200"/>
                </a:lnTo>
                <a:lnTo>
                  <a:pt x="584200" y="1968500"/>
                </a:lnTo>
                <a:lnTo>
                  <a:pt x="584200" y="1955800"/>
                </a:lnTo>
                <a:lnTo>
                  <a:pt x="596900" y="1943100"/>
                </a:lnTo>
                <a:lnTo>
                  <a:pt x="596900" y="1930400"/>
                </a:lnTo>
                <a:lnTo>
                  <a:pt x="609600" y="1917700"/>
                </a:lnTo>
                <a:lnTo>
                  <a:pt x="609600" y="1905000"/>
                </a:lnTo>
                <a:lnTo>
                  <a:pt x="622300" y="1892300"/>
                </a:lnTo>
                <a:lnTo>
                  <a:pt x="622300" y="1879600"/>
                </a:lnTo>
                <a:lnTo>
                  <a:pt x="622300" y="1866900"/>
                </a:lnTo>
                <a:lnTo>
                  <a:pt x="622300" y="1854200"/>
                </a:lnTo>
                <a:lnTo>
                  <a:pt x="609600" y="1854200"/>
                </a:lnTo>
                <a:lnTo>
                  <a:pt x="609600" y="1841500"/>
                </a:lnTo>
                <a:lnTo>
                  <a:pt x="609600" y="1816100"/>
                </a:lnTo>
                <a:lnTo>
                  <a:pt x="609600" y="1803400"/>
                </a:lnTo>
                <a:lnTo>
                  <a:pt x="622300" y="1790700"/>
                </a:lnTo>
                <a:lnTo>
                  <a:pt x="635000" y="1778000"/>
                </a:lnTo>
                <a:lnTo>
                  <a:pt x="635000" y="1765300"/>
                </a:lnTo>
                <a:lnTo>
                  <a:pt x="647700" y="1752600"/>
                </a:lnTo>
                <a:lnTo>
                  <a:pt x="660400" y="1752600"/>
                </a:lnTo>
                <a:lnTo>
                  <a:pt x="673100" y="1752600"/>
                </a:lnTo>
                <a:lnTo>
                  <a:pt x="673100" y="1739900"/>
                </a:lnTo>
                <a:lnTo>
                  <a:pt x="685800" y="1727200"/>
                </a:lnTo>
                <a:lnTo>
                  <a:pt x="685800" y="1714500"/>
                </a:lnTo>
                <a:lnTo>
                  <a:pt x="698500" y="1701800"/>
                </a:lnTo>
                <a:lnTo>
                  <a:pt x="711200" y="1689100"/>
                </a:lnTo>
                <a:lnTo>
                  <a:pt x="723900" y="1676400"/>
                </a:lnTo>
                <a:lnTo>
                  <a:pt x="736600" y="1663700"/>
                </a:lnTo>
                <a:lnTo>
                  <a:pt x="736600" y="1651000"/>
                </a:lnTo>
                <a:lnTo>
                  <a:pt x="749300" y="1638300"/>
                </a:lnTo>
                <a:lnTo>
                  <a:pt x="762000" y="1638300"/>
                </a:lnTo>
                <a:lnTo>
                  <a:pt x="774700" y="1625600"/>
                </a:lnTo>
                <a:lnTo>
                  <a:pt x="774700" y="1612900"/>
                </a:lnTo>
                <a:lnTo>
                  <a:pt x="787400" y="1612900"/>
                </a:lnTo>
                <a:lnTo>
                  <a:pt x="800100" y="1600200"/>
                </a:lnTo>
                <a:lnTo>
                  <a:pt x="812800" y="1600200"/>
                </a:lnTo>
                <a:lnTo>
                  <a:pt x="825500" y="1587500"/>
                </a:lnTo>
                <a:lnTo>
                  <a:pt x="825500" y="1574800"/>
                </a:lnTo>
                <a:lnTo>
                  <a:pt x="838200" y="1562100"/>
                </a:lnTo>
                <a:lnTo>
                  <a:pt x="850900" y="1562100"/>
                </a:lnTo>
                <a:lnTo>
                  <a:pt x="863600" y="1562100"/>
                </a:lnTo>
                <a:lnTo>
                  <a:pt x="876300" y="1562100"/>
                </a:lnTo>
                <a:lnTo>
                  <a:pt x="889000" y="1562100"/>
                </a:lnTo>
                <a:lnTo>
                  <a:pt x="901700" y="1549400"/>
                </a:lnTo>
                <a:lnTo>
                  <a:pt x="914400" y="1549400"/>
                </a:lnTo>
                <a:lnTo>
                  <a:pt x="927100" y="1549400"/>
                </a:lnTo>
                <a:lnTo>
                  <a:pt x="939800" y="1549400"/>
                </a:lnTo>
                <a:lnTo>
                  <a:pt x="952500" y="1536700"/>
                </a:lnTo>
                <a:lnTo>
                  <a:pt x="965200" y="1524000"/>
                </a:lnTo>
                <a:lnTo>
                  <a:pt x="977900" y="1511300"/>
                </a:lnTo>
                <a:lnTo>
                  <a:pt x="990600" y="1498600"/>
                </a:lnTo>
                <a:lnTo>
                  <a:pt x="1003300" y="1485900"/>
                </a:lnTo>
                <a:lnTo>
                  <a:pt x="1003300" y="1473200"/>
                </a:lnTo>
                <a:lnTo>
                  <a:pt x="990600" y="1473200"/>
                </a:lnTo>
                <a:lnTo>
                  <a:pt x="977900" y="1460500"/>
                </a:lnTo>
                <a:lnTo>
                  <a:pt x="965200" y="1447800"/>
                </a:lnTo>
                <a:lnTo>
                  <a:pt x="952500" y="1447800"/>
                </a:lnTo>
                <a:lnTo>
                  <a:pt x="952500" y="1435100"/>
                </a:lnTo>
                <a:lnTo>
                  <a:pt x="939800" y="1422400"/>
                </a:lnTo>
                <a:lnTo>
                  <a:pt x="927100" y="1422400"/>
                </a:lnTo>
                <a:lnTo>
                  <a:pt x="914400" y="1422400"/>
                </a:lnTo>
                <a:lnTo>
                  <a:pt x="901700" y="1422400"/>
                </a:lnTo>
                <a:lnTo>
                  <a:pt x="889000" y="1422400"/>
                </a:lnTo>
                <a:lnTo>
                  <a:pt x="876300" y="1409700"/>
                </a:lnTo>
                <a:lnTo>
                  <a:pt x="863600" y="1409700"/>
                </a:lnTo>
                <a:lnTo>
                  <a:pt x="850900" y="1397000"/>
                </a:lnTo>
                <a:lnTo>
                  <a:pt x="838200" y="1397000"/>
                </a:lnTo>
                <a:lnTo>
                  <a:pt x="825500" y="1384300"/>
                </a:lnTo>
                <a:lnTo>
                  <a:pt x="825500" y="1371600"/>
                </a:lnTo>
                <a:lnTo>
                  <a:pt x="812800" y="1358900"/>
                </a:lnTo>
                <a:lnTo>
                  <a:pt x="800100" y="1346200"/>
                </a:lnTo>
                <a:lnTo>
                  <a:pt x="787400" y="1346200"/>
                </a:lnTo>
                <a:lnTo>
                  <a:pt x="787400" y="1333500"/>
                </a:lnTo>
                <a:lnTo>
                  <a:pt x="774700" y="1320800"/>
                </a:lnTo>
                <a:lnTo>
                  <a:pt x="762000" y="1320800"/>
                </a:lnTo>
                <a:lnTo>
                  <a:pt x="762000" y="1308100"/>
                </a:lnTo>
                <a:lnTo>
                  <a:pt x="749300" y="1295400"/>
                </a:lnTo>
                <a:lnTo>
                  <a:pt x="749300" y="1282700"/>
                </a:lnTo>
                <a:lnTo>
                  <a:pt x="736600" y="1270000"/>
                </a:lnTo>
                <a:lnTo>
                  <a:pt x="736600" y="1257300"/>
                </a:lnTo>
                <a:lnTo>
                  <a:pt x="736600" y="1244600"/>
                </a:lnTo>
                <a:lnTo>
                  <a:pt x="736600" y="1231900"/>
                </a:lnTo>
                <a:lnTo>
                  <a:pt x="736600" y="1219200"/>
                </a:lnTo>
                <a:lnTo>
                  <a:pt x="723900" y="1206500"/>
                </a:lnTo>
                <a:lnTo>
                  <a:pt x="723900" y="1193800"/>
                </a:lnTo>
                <a:lnTo>
                  <a:pt x="723900" y="1168400"/>
                </a:lnTo>
                <a:lnTo>
                  <a:pt x="723900" y="1155700"/>
                </a:lnTo>
                <a:lnTo>
                  <a:pt x="723900" y="1143000"/>
                </a:lnTo>
                <a:lnTo>
                  <a:pt x="723900" y="1130300"/>
                </a:lnTo>
                <a:lnTo>
                  <a:pt x="711200" y="1117600"/>
                </a:lnTo>
                <a:lnTo>
                  <a:pt x="711200" y="1104900"/>
                </a:lnTo>
                <a:lnTo>
                  <a:pt x="711200" y="1092200"/>
                </a:lnTo>
                <a:lnTo>
                  <a:pt x="698500" y="1079500"/>
                </a:lnTo>
                <a:lnTo>
                  <a:pt x="685800" y="1066800"/>
                </a:lnTo>
                <a:lnTo>
                  <a:pt x="685800" y="1054100"/>
                </a:lnTo>
                <a:lnTo>
                  <a:pt x="673100" y="1041400"/>
                </a:lnTo>
                <a:lnTo>
                  <a:pt x="673100" y="1028700"/>
                </a:lnTo>
                <a:close/>
              </a:path>
            </a:pathLst>
          </a:custGeom>
          <a:solidFill>
            <a:srgbClr val="F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898299" y="2613499"/>
            <a:ext cx="298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Comunidad</a:t>
            </a:r>
            <a:r>
              <a:rPr lang="cs-CZ" b="1" dirty="0" smtClean="0"/>
              <a:t> </a:t>
            </a:r>
            <a:r>
              <a:rPr lang="cs-CZ" b="1" dirty="0" err="1" smtClean="0"/>
              <a:t>Valenciana</a:t>
            </a:r>
            <a:endParaRPr lang="cs-CZ" b="1" dirty="0"/>
          </a:p>
        </p:txBody>
      </p:sp>
      <p:sp>
        <p:nvSpPr>
          <p:cNvPr id="17" name="Volný tvar 16">
            <a:hlinkClick r:id="rId9" action="ppaction://hlinksldjump"/>
          </p:cNvPr>
          <p:cNvSpPr/>
          <p:nvPr/>
        </p:nvSpPr>
        <p:spPr>
          <a:xfrm>
            <a:off x="5186426" y="1525202"/>
            <a:ext cx="1370651" cy="1417203"/>
          </a:xfrm>
          <a:custGeom>
            <a:avLst/>
            <a:gdLst/>
            <a:ahLst/>
            <a:cxnLst/>
            <a:rect l="0" t="0" r="0" b="0"/>
            <a:pathLst>
              <a:path w="1562101" h="1536701">
                <a:moveTo>
                  <a:pt x="876300" y="241300"/>
                </a:moveTo>
                <a:lnTo>
                  <a:pt x="889000" y="241300"/>
                </a:lnTo>
                <a:lnTo>
                  <a:pt x="901700" y="241300"/>
                </a:lnTo>
                <a:lnTo>
                  <a:pt x="914400" y="228600"/>
                </a:lnTo>
                <a:lnTo>
                  <a:pt x="927100" y="228600"/>
                </a:lnTo>
                <a:lnTo>
                  <a:pt x="939800" y="228600"/>
                </a:lnTo>
                <a:lnTo>
                  <a:pt x="952500" y="228600"/>
                </a:lnTo>
                <a:lnTo>
                  <a:pt x="965200" y="228600"/>
                </a:lnTo>
                <a:lnTo>
                  <a:pt x="977900" y="215900"/>
                </a:lnTo>
                <a:lnTo>
                  <a:pt x="990600" y="215900"/>
                </a:lnTo>
                <a:lnTo>
                  <a:pt x="1003300" y="215900"/>
                </a:lnTo>
                <a:lnTo>
                  <a:pt x="1016000" y="228600"/>
                </a:lnTo>
                <a:lnTo>
                  <a:pt x="1028700" y="228600"/>
                </a:lnTo>
                <a:lnTo>
                  <a:pt x="1041400" y="228600"/>
                </a:lnTo>
                <a:lnTo>
                  <a:pt x="1054100" y="228600"/>
                </a:lnTo>
                <a:lnTo>
                  <a:pt x="1066800" y="228600"/>
                </a:lnTo>
                <a:lnTo>
                  <a:pt x="1079500" y="228600"/>
                </a:lnTo>
                <a:lnTo>
                  <a:pt x="1092200" y="241300"/>
                </a:lnTo>
                <a:lnTo>
                  <a:pt x="1104900" y="241300"/>
                </a:lnTo>
                <a:lnTo>
                  <a:pt x="1117600" y="241300"/>
                </a:lnTo>
                <a:lnTo>
                  <a:pt x="1130300" y="254000"/>
                </a:lnTo>
                <a:lnTo>
                  <a:pt x="1143000" y="254000"/>
                </a:lnTo>
                <a:lnTo>
                  <a:pt x="1155700" y="254000"/>
                </a:lnTo>
                <a:lnTo>
                  <a:pt x="1168400" y="254000"/>
                </a:lnTo>
                <a:lnTo>
                  <a:pt x="1181100" y="241300"/>
                </a:lnTo>
                <a:lnTo>
                  <a:pt x="1193800" y="241300"/>
                </a:lnTo>
                <a:lnTo>
                  <a:pt x="1206500" y="241300"/>
                </a:lnTo>
                <a:lnTo>
                  <a:pt x="1219200" y="228600"/>
                </a:lnTo>
                <a:lnTo>
                  <a:pt x="1231900" y="228600"/>
                </a:lnTo>
                <a:lnTo>
                  <a:pt x="1244600" y="215900"/>
                </a:lnTo>
                <a:lnTo>
                  <a:pt x="1257300" y="215900"/>
                </a:lnTo>
                <a:lnTo>
                  <a:pt x="1270000" y="203200"/>
                </a:lnTo>
                <a:lnTo>
                  <a:pt x="1282700" y="203200"/>
                </a:lnTo>
                <a:lnTo>
                  <a:pt x="1295400" y="190500"/>
                </a:lnTo>
                <a:lnTo>
                  <a:pt x="1308100" y="190500"/>
                </a:lnTo>
                <a:lnTo>
                  <a:pt x="1320800" y="177800"/>
                </a:lnTo>
                <a:lnTo>
                  <a:pt x="1333500" y="177800"/>
                </a:lnTo>
                <a:lnTo>
                  <a:pt x="1346200" y="165100"/>
                </a:lnTo>
                <a:lnTo>
                  <a:pt x="1358900" y="165100"/>
                </a:lnTo>
                <a:lnTo>
                  <a:pt x="1371600" y="152400"/>
                </a:lnTo>
                <a:lnTo>
                  <a:pt x="1384300" y="152400"/>
                </a:lnTo>
                <a:lnTo>
                  <a:pt x="1397000" y="152400"/>
                </a:lnTo>
                <a:lnTo>
                  <a:pt x="1397000" y="165100"/>
                </a:lnTo>
                <a:lnTo>
                  <a:pt x="1409700" y="165100"/>
                </a:lnTo>
                <a:lnTo>
                  <a:pt x="1422400" y="165100"/>
                </a:lnTo>
                <a:lnTo>
                  <a:pt x="1435100" y="165100"/>
                </a:lnTo>
                <a:lnTo>
                  <a:pt x="1447800" y="165100"/>
                </a:lnTo>
                <a:lnTo>
                  <a:pt x="1447800" y="152400"/>
                </a:lnTo>
                <a:lnTo>
                  <a:pt x="1460500" y="139700"/>
                </a:lnTo>
                <a:lnTo>
                  <a:pt x="1473200" y="139700"/>
                </a:lnTo>
                <a:lnTo>
                  <a:pt x="1485900" y="152400"/>
                </a:lnTo>
                <a:lnTo>
                  <a:pt x="1485900" y="165100"/>
                </a:lnTo>
                <a:lnTo>
                  <a:pt x="1485900" y="177800"/>
                </a:lnTo>
                <a:lnTo>
                  <a:pt x="1498600" y="190500"/>
                </a:lnTo>
                <a:lnTo>
                  <a:pt x="1498600" y="203200"/>
                </a:lnTo>
                <a:lnTo>
                  <a:pt x="1511300" y="215900"/>
                </a:lnTo>
                <a:lnTo>
                  <a:pt x="1524000" y="215900"/>
                </a:lnTo>
                <a:lnTo>
                  <a:pt x="1524000" y="228600"/>
                </a:lnTo>
                <a:lnTo>
                  <a:pt x="1536700" y="241300"/>
                </a:lnTo>
                <a:lnTo>
                  <a:pt x="1536700" y="254000"/>
                </a:lnTo>
                <a:lnTo>
                  <a:pt x="1549400" y="266700"/>
                </a:lnTo>
                <a:lnTo>
                  <a:pt x="1549400" y="279400"/>
                </a:lnTo>
                <a:lnTo>
                  <a:pt x="1562100" y="292100"/>
                </a:lnTo>
                <a:lnTo>
                  <a:pt x="1562100" y="304800"/>
                </a:lnTo>
                <a:lnTo>
                  <a:pt x="1549400" y="317500"/>
                </a:lnTo>
                <a:lnTo>
                  <a:pt x="1536700" y="317500"/>
                </a:lnTo>
                <a:lnTo>
                  <a:pt x="1524000" y="330200"/>
                </a:lnTo>
                <a:lnTo>
                  <a:pt x="1511300" y="330200"/>
                </a:lnTo>
                <a:lnTo>
                  <a:pt x="1498600" y="342900"/>
                </a:lnTo>
                <a:lnTo>
                  <a:pt x="1498600" y="355600"/>
                </a:lnTo>
                <a:lnTo>
                  <a:pt x="1498600" y="368300"/>
                </a:lnTo>
                <a:lnTo>
                  <a:pt x="1498600" y="381000"/>
                </a:lnTo>
                <a:lnTo>
                  <a:pt x="1498600" y="393700"/>
                </a:lnTo>
                <a:lnTo>
                  <a:pt x="1511300" y="406400"/>
                </a:lnTo>
                <a:lnTo>
                  <a:pt x="1511300" y="419100"/>
                </a:lnTo>
                <a:lnTo>
                  <a:pt x="1524000" y="431800"/>
                </a:lnTo>
                <a:lnTo>
                  <a:pt x="1524000" y="444500"/>
                </a:lnTo>
                <a:lnTo>
                  <a:pt x="1524000" y="457200"/>
                </a:lnTo>
                <a:lnTo>
                  <a:pt x="1524000" y="469900"/>
                </a:lnTo>
                <a:lnTo>
                  <a:pt x="1524000" y="482600"/>
                </a:lnTo>
                <a:lnTo>
                  <a:pt x="1524000" y="495300"/>
                </a:lnTo>
                <a:lnTo>
                  <a:pt x="1524000" y="508000"/>
                </a:lnTo>
                <a:lnTo>
                  <a:pt x="1511300" y="520700"/>
                </a:lnTo>
                <a:lnTo>
                  <a:pt x="1511300" y="533400"/>
                </a:lnTo>
                <a:lnTo>
                  <a:pt x="1511300" y="546100"/>
                </a:lnTo>
                <a:lnTo>
                  <a:pt x="1511300" y="558800"/>
                </a:lnTo>
                <a:lnTo>
                  <a:pt x="1498600" y="558800"/>
                </a:lnTo>
                <a:lnTo>
                  <a:pt x="1498600" y="571500"/>
                </a:lnTo>
                <a:lnTo>
                  <a:pt x="1485900" y="584200"/>
                </a:lnTo>
                <a:lnTo>
                  <a:pt x="1473200" y="596900"/>
                </a:lnTo>
                <a:lnTo>
                  <a:pt x="1473200" y="609600"/>
                </a:lnTo>
                <a:lnTo>
                  <a:pt x="1460500" y="609600"/>
                </a:lnTo>
                <a:lnTo>
                  <a:pt x="1447800" y="622300"/>
                </a:lnTo>
                <a:lnTo>
                  <a:pt x="1435100" y="635000"/>
                </a:lnTo>
                <a:lnTo>
                  <a:pt x="1422400" y="635000"/>
                </a:lnTo>
                <a:lnTo>
                  <a:pt x="1409700" y="647700"/>
                </a:lnTo>
                <a:lnTo>
                  <a:pt x="1397000" y="647700"/>
                </a:lnTo>
                <a:lnTo>
                  <a:pt x="1384300" y="660400"/>
                </a:lnTo>
                <a:lnTo>
                  <a:pt x="1371600" y="673100"/>
                </a:lnTo>
                <a:lnTo>
                  <a:pt x="1358900" y="685800"/>
                </a:lnTo>
                <a:lnTo>
                  <a:pt x="1358900" y="698500"/>
                </a:lnTo>
                <a:lnTo>
                  <a:pt x="1346200" y="711200"/>
                </a:lnTo>
                <a:lnTo>
                  <a:pt x="1346200" y="723900"/>
                </a:lnTo>
                <a:lnTo>
                  <a:pt x="1346200" y="736600"/>
                </a:lnTo>
                <a:lnTo>
                  <a:pt x="1333500" y="736600"/>
                </a:lnTo>
                <a:lnTo>
                  <a:pt x="1320800" y="736600"/>
                </a:lnTo>
                <a:lnTo>
                  <a:pt x="1308100" y="736600"/>
                </a:lnTo>
                <a:lnTo>
                  <a:pt x="1295400" y="736600"/>
                </a:lnTo>
                <a:lnTo>
                  <a:pt x="1282700" y="736600"/>
                </a:lnTo>
                <a:lnTo>
                  <a:pt x="1270000" y="736600"/>
                </a:lnTo>
                <a:lnTo>
                  <a:pt x="1257300" y="736600"/>
                </a:lnTo>
                <a:lnTo>
                  <a:pt x="1244600" y="736600"/>
                </a:lnTo>
                <a:lnTo>
                  <a:pt x="1231900" y="736600"/>
                </a:lnTo>
                <a:lnTo>
                  <a:pt x="1219200" y="749300"/>
                </a:lnTo>
                <a:lnTo>
                  <a:pt x="1206500" y="762000"/>
                </a:lnTo>
                <a:lnTo>
                  <a:pt x="1193800" y="762000"/>
                </a:lnTo>
                <a:lnTo>
                  <a:pt x="1193800" y="774700"/>
                </a:lnTo>
                <a:lnTo>
                  <a:pt x="1193800" y="787400"/>
                </a:lnTo>
                <a:lnTo>
                  <a:pt x="1181100" y="800100"/>
                </a:lnTo>
                <a:lnTo>
                  <a:pt x="1168400" y="812800"/>
                </a:lnTo>
                <a:lnTo>
                  <a:pt x="1155700" y="812800"/>
                </a:lnTo>
                <a:lnTo>
                  <a:pt x="1143000" y="812800"/>
                </a:lnTo>
                <a:lnTo>
                  <a:pt x="1130300" y="825500"/>
                </a:lnTo>
                <a:lnTo>
                  <a:pt x="1117600" y="825500"/>
                </a:lnTo>
                <a:lnTo>
                  <a:pt x="1104900" y="825500"/>
                </a:lnTo>
                <a:lnTo>
                  <a:pt x="1092200" y="825500"/>
                </a:lnTo>
                <a:lnTo>
                  <a:pt x="1079500" y="838200"/>
                </a:lnTo>
                <a:lnTo>
                  <a:pt x="1066800" y="838200"/>
                </a:lnTo>
                <a:lnTo>
                  <a:pt x="1066800" y="850900"/>
                </a:lnTo>
                <a:lnTo>
                  <a:pt x="1054100" y="863600"/>
                </a:lnTo>
                <a:lnTo>
                  <a:pt x="1054100" y="876300"/>
                </a:lnTo>
                <a:lnTo>
                  <a:pt x="1054100" y="889000"/>
                </a:lnTo>
                <a:lnTo>
                  <a:pt x="1041400" y="901700"/>
                </a:lnTo>
                <a:lnTo>
                  <a:pt x="1028700" y="914400"/>
                </a:lnTo>
                <a:lnTo>
                  <a:pt x="1016000" y="914400"/>
                </a:lnTo>
                <a:lnTo>
                  <a:pt x="1003300" y="927100"/>
                </a:lnTo>
                <a:lnTo>
                  <a:pt x="990600" y="927100"/>
                </a:lnTo>
                <a:lnTo>
                  <a:pt x="990600" y="939800"/>
                </a:lnTo>
                <a:lnTo>
                  <a:pt x="977900" y="952500"/>
                </a:lnTo>
                <a:lnTo>
                  <a:pt x="977900" y="965200"/>
                </a:lnTo>
                <a:lnTo>
                  <a:pt x="965200" y="977900"/>
                </a:lnTo>
                <a:lnTo>
                  <a:pt x="965200" y="990600"/>
                </a:lnTo>
                <a:lnTo>
                  <a:pt x="952500" y="1003300"/>
                </a:lnTo>
                <a:lnTo>
                  <a:pt x="939800" y="1003300"/>
                </a:lnTo>
                <a:lnTo>
                  <a:pt x="927100" y="1003300"/>
                </a:lnTo>
                <a:lnTo>
                  <a:pt x="914400" y="1016000"/>
                </a:lnTo>
                <a:lnTo>
                  <a:pt x="901700" y="1016000"/>
                </a:lnTo>
                <a:lnTo>
                  <a:pt x="889000" y="1028700"/>
                </a:lnTo>
                <a:lnTo>
                  <a:pt x="876300" y="1028700"/>
                </a:lnTo>
                <a:lnTo>
                  <a:pt x="863600" y="1028700"/>
                </a:lnTo>
                <a:lnTo>
                  <a:pt x="850900" y="1028700"/>
                </a:lnTo>
                <a:lnTo>
                  <a:pt x="838200" y="1028700"/>
                </a:lnTo>
                <a:lnTo>
                  <a:pt x="825500" y="1041400"/>
                </a:lnTo>
                <a:lnTo>
                  <a:pt x="812800" y="1041400"/>
                </a:lnTo>
                <a:lnTo>
                  <a:pt x="800100" y="1041400"/>
                </a:lnTo>
                <a:lnTo>
                  <a:pt x="787400" y="1054100"/>
                </a:lnTo>
                <a:lnTo>
                  <a:pt x="774700" y="1054100"/>
                </a:lnTo>
                <a:lnTo>
                  <a:pt x="762000" y="1054100"/>
                </a:lnTo>
                <a:lnTo>
                  <a:pt x="749300" y="1066800"/>
                </a:lnTo>
                <a:lnTo>
                  <a:pt x="736600" y="1066800"/>
                </a:lnTo>
                <a:lnTo>
                  <a:pt x="723900" y="1066800"/>
                </a:lnTo>
                <a:lnTo>
                  <a:pt x="711200" y="1079500"/>
                </a:lnTo>
                <a:lnTo>
                  <a:pt x="698500" y="1079500"/>
                </a:lnTo>
                <a:lnTo>
                  <a:pt x="685800" y="1092200"/>
                </a:lnTo>
                <a:lnTo>
                  <a:pt x="673100" y="1092200"/>
                </a:lnTo>
                <a:lnTo>
                  <a:pt x="660400" y="1104900"/>
                </a:lnTo>
                <a:lnTo>
                  <a:pt x="647700" y="1104900"/>
                </a:lnTo>
                <a:lnTo>
                  <a:pt x="635000" y="1104900"/>
                </a:lnTo>
                <a:lnTo>
                  <a:pt x="622300" y="1117600"/>
                </a:lnTo>
                <a:lnTo>
                  <a:pt x="609600" y="1117600"/>
                </a:lnTo>
                <a:lnTo>
                  <a:pt x="596900" y="1117600"/>
                </a:lnTo>
                <a:lnTo>
                  <a:pt x="584200" y="1130300"/>
                </a:lnTo>
                <a:lnTo>
                  <a:pt x="571500" y="1143000"/>
                </a:lnTo>
                <a:lnTo>
                  <a:pt x="558800" y="1155700"/>
                </a:lnTo>
                <a:lnTo>
                  <a:pt x="546100" y="1155700"/>
                </a:lnTo>
                <a:lnTo>
                  <a:pt x="533400" y="1155700"/>
                </a:lnTo>
                <a:lnTo>
                  <a:pt x="520700" y="1155700"/>
                </a:lnTo>
                <a:lnTo>
                  <a:pt x="508000" y="1155700"/>
                </a:lnTo>
                <a:lnTo>
                  <a:pt x="508000" y="1168400"/>
                </a:lnTo>
                <a:lnTo>
                  <a:pt x="495300" y="1181100"/>
                </a:lnTo>
                <a:lnTo>
                  <a:pt x="482600" y="1193800"/>
                </a:lnTo>
                <a:lnTo>
                  <a:pt x="469900" y="1193800"/>
                </a:lnTo>
                <a:lnTo>
                  <a:pt x="457200" y="1206500"/>
                </a:lnTo>
                <a:lnTo>
                  <a:pt x="444500" y="1206500"/>
                </a:lnTo>
                <a:lnTo>
                  <a:pt x="431800" y="1219200"/>
                </a:lnTo>
                <a:lnTo>
                  <a:pt x="419100" y="1219200"/>
                </a:lnTo>
                <a:lnTo>
                  <a:pt x="406400" y="1231900"/>
                </a:lnTo>
                <a:lnTo>
                  <a:pt x="393700" y="1244600"/>
                </a:lnTo>
                <a:lnTo>
                  <a:pt x="381000" y="1244600"/>
                </a:lnTo>
                <a:lnTo>
                  <a:pt x="381000" y="1257300"/>
                </a:lnTo>
                <a:lnTo>
                  <a:pt x="368300" y="1270000"/>
                </a:lnTo>
                <a:lnTo>
                  <a:pt x="355600" y="1270000"/>
                </a:lnTo>
                <a:lnTo>
                  <a:pt x="342900" y="1282700"/>
                </a:lnTo>
                <a:lnTo>
                  <a:pt x="330200" y="1295400"/>
                </a:lnTo>
                <a:lnTo>
                  <a:pt x="330200" y="1308100"/>
                </a:lnTo>
                <a:lnTo>
                  <a:pt x="330200" y="1320800"/>
                </a:lnTo>
                <a:lnTo>
                  <a:pt x="330200" y="1333500"/>
                </a:lnTo>
                <a:lnTo>
                  <a:pt x="330200" y="1346200"/>
                </a:lnTo>
                <a:lnTo>
                  <a:pt x="330200" y="1358900"/>
                </a:lnTo>
                <a:lnTo>
                  <a:pt x="330200" y="1371600"/>
                </a:lnTo>
                <a:lnTo>
                  <a:pt x="342900" y="1384300"/>
                </a:lnTo>
                <a:lnTo>
                  <a:pt x="355600" y="1384300"/>
                </a:lnTo>
                <a:lnTo>
                  <a:pt x="368300" y="1397000"/>
                </a:lnTo>
                <a:lnTo>
                  <a:pt x="368300" y="1409700"/>
                </a:lnTo>
                <a:lnTo>
                  <a:pt x="381000" y="1422400"/>
                </a:lnTo>
                <a:lnTo>
                  <a:pt x="381000" y="1435100"/>
                </a:lnTo>
                <a:lnTo>
                  <a:pt x="381000" y="1435100"/>
                </a:lnTo>
                <a:lnTo>
                  <a:pt x="381000" y="1447800"/>
                </a:lnTo>
                <a:lnTo>
                  <a:pt x="381000" y="1460500"/>
                </a:lnTo>
                <a:lnTo>
                  <a:pt x="381000" y="1473200"/>
                </a:lnTo>
                <a:lnTo>
                  <a:pt x="368300" y="1485900"/>
                </a:lnTo>
                <a:lnTo>
                  <a:pt x="355600" y="1485900"/>
                </a:lnTo>
                <a:lnTo>
                  <a:pt x="342900" y="1498600"/>
                </a:lnTo>
                <a:lnTo>
                  <a:pt x="330200" y="1511300"/>
                </a:lnTo>
                <a:lnTo>
                  <a:pt x="330200" y="1524000"/>
                </a:lnTo>
                <a:lnTo>
                  <a:pt x="317500" y="1524000"/>
                </a:lnTo>
                <a:lnTo>
                  <a:pt x="304800" y="1536700"/>
                </a:lnTo>
                <a:lnTo>
                  <a:pt x="292100" y="1536700"/>
                </a:lnTo>
                <a:lnTo>
                  <a:pt x="279400" y="1536700"/>
                </a:lnTo>
                <a:lnTo>
                  <a:pt x="266700" y="1524000"/>
                </a:lnTo>
                <a:lnTo>
                  <a:pt x="266700" y="1511300"/>
                </a:lnTo>
                <a:lnTo>
                  <a:pt x="266700" y="1498600"/>
                </a:lnTo>
                <a:lnTo>
                  <a:pt x="254000" y="1485900"/>
                </a:lnTo>
                <a:lnTo>
                  <a:pt x="254000" y="1473200"/>
                </a:lnTo>
                <a:lnTo>
                  <a:pt x="241300" y="1473200"/>
                </a:lnTo>
                <a:lnTo>
                  <a:pt x="228600" y="1473200"/>
                </a:lnTo>
                <a:lnTo>
                  <a:pt x="215900" y="1485900"/>
                </a:lnTo>
                <a:lnTo>
                  <a:pt x="203200" y="1498600"/>
                </a:lnTo>
                <a:lnTo>
                  <a:pt x="190500" y="1498600"/>
                </a:lnTo>
                <a:lnTo>
                  <a:pt x="177800" y="1511300"/>
                </a:lnTo>
                <a:lnTo>
                  <a:pt x="165100" y="1524000"/>
                </a:lnTo>
                <a:lnTo>
                  <a:pt x="152400" y="1524000"/>
                </a:lnTo>
                <a:lnTo>
                  <a:pt x="139700" y="1511300"/>
                </a:lnTo>
                <a:lnTo>
                  <a:pt x="127000" y="1511300"/>
                </a:lnTo>
                <a:lnTo>
                  <a:pt x="114300" y="1498600"/>
                </a:lnTo>
                <a:lnTo>
                  <a:pt x="101600" y="1485900"/>
                </a:lnTo>
                <a:lnTo>
                  <a:pt x="101600" y="1473200"/>
                </a:lnTo>
                <a:lnTo>
                  <a:pt x="88900" y="1473200"/>
                </a:lnTo>
                <a:lnTo>
                  <a:pt x="76200" y="1460500"/>
                </a:lnTo>
                <a:lnTo>
                  <a:pt x="63500" y="1447800"/>
                </a:lnTo>
                <a:lnTo>
                  <a:pt x="63500" y="1435100"/>
                </a:lnTo>
                <a:lnTo>
                  <a:pt x="50800" y="1422400"/>
                </a:lnTo>
                <a:lnTo>
                  <a:pt x="38100" y="1409700"/>
                </a:lnTo>
                <a:lnTo>
                  <a:pt x="25400" y="1409700"/>
                </a:lnTo>
                <a:lnTo>
                  <a:pt x="25400" y="1397000"/>
                </a:lnTo>
                <a:lnTo>
                  <a:pt x="12700" y="1384300"/>
                </a:lnTo>
                <a:lnTo>
                  <a:pt x="12700" y="1371600"/>
                </a:lnTo>
                <a:lnTo>
                  <a:pt x="25400" y="1371600"/>
                </a:lnTo>
                <a:lnTo>
                  <a:pt x="25400" y="1358900"/>
                </a:lnTo>
                <a:lnTo>
                  <a:pt x="25400" y="1346200"/>
                </a:lnTo>
                <a:lnTo>
                  <a:pt x="12700" y="1333500"/>
                </a:lnTo>
                <a:lnTo>
                  <a:pt x="12700" y="1320800"/>
                </a:lnTo>
                <a:lnTo>
                  <a:pt x="1270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12700" y="1244600"/>
                </a:lnTo>
                <a:lnTo>
                  <a:pt x="12700" y="1231900"/>
                </a:lnTo>
                <a:lnTo>
                  <a:pt x="12700" y="1219200"/>
                </a:lnTo>
                <a:lnTo>
                  <a:pt x="25400" y="1219200"/>
                </a:lnTo>
                <a:lnTo>
                  <a:pt x="25400" y="1193800"/>
                </a:lnTo>
                <a:lnTo>
                  <a:pt x="25400" y="1181100"/>
                </a:lnTo>
                <a:lnTo>
                  <a:pt x="25400" y="1168400"/>
                </a:lnTo>
                <a:lnTo>
                  <a:pt x="38100" y="1168400"/>
                </a:lnTo>
                <a:lnTo>
                  <a:pt x="38100" y="1155700"/>
                </a:lnTo>
                <a:lnTo>
                  <a:pt x="38100" y="1143000"/>
                </a:lnTo>
                <a:lnTo>
                  <a:pt x="38100" y="1130300"/>
                </a:lnTo>
                <a:lnTo>
                  <a:pt x="50800" y="1130300"/>
                </a:lnTo>
                <a:lnTo>
                  <a:pt x="50800" y="1117600"/>
                </a:lnTo>
                <a:lnTo>
                  <a:pt x="50800" y="1104900"/>
                </a:lnTo>
                <a:lnTo>
                  <a:pt x="50800" y="1092200"/>
                </a:lnTo>
                <a:lnTo>
                  <a:pt x="63500" y="1092200"/>
                </a:lnTo>
                <a:lnTo>
                  <a:pt x="63500" y="1079500"/>
                </a:lnTo>
                <a:lnTo>
                  <a:pt x="63500" y="1066800"/>
                </a:lnTo>
                <a:lnTo>
                  <a:pt x="63500" y="1054100"/>
                </a:lnTo>
                <a:lnTo>
                  <a:pt x="63500" y="1041400"/>
                </a:lnTo>
                <a:lnTo>
                  <a:pt x="63500" y="1028700"/>
                </a:lnTo>
                <a:lnTo>
                  <a:pt x="50800" y="1016000"/>
                </a:lnTo>
                <a:lnTo>
                  <a:pt x="50800" y="1003300"/>
                </a:lnTo>
                <a:lnTo>
                  <a:pt x="50800" y="990600"/>
                </a:lnTo>
                <a:lnTo>
                  <a:pt x="50800" y="977900"/>
                </a:lnTo>
                <a:lnTo>
                  <a:pt x="63500" y="977900"/>
                </a:lnTo>
                <a:lnTo>
                  <a:pt x="63500" y="965200"/>
                </a:lnTo>
                <a:lnTo>
                  <a:pt x="63500" y="952500"/>
                </a:lnTo>
                <a:lnTo>
                  <a:pt x="63500" y="939800"/>
                </a:lnTo>
                <a:lnTo>
                  <a:pt x="63500" y="927100"/>
                </a:lnTo>
                <a:lnTo>
                  <a:pt x="76200" y="927100"/>
                </a:lnTo>
                <a:lnTo>
                  <a:pt x="76200" y="914400"/>
                </a:lnTo>
                <a:lnTo>
                  <a:pt x="76200" y="901700"/>
                </a:lnTo>
                <a:lnTo>
                  <a:pt x="88900" y="901700"/>
                </a:lnTo>
                <a:lnTo>
                  <a:pt x="76200" y="889000"/>
                </a:lnTo>
                <a:lnTo>
                  <a:pt x="63500" y="876300"/>
                </a:lnTo>
                <a:lnTo>
                  <a:pt x="63500" y="863600"/>
                </a:lnTo>
                <a:lnTo>
                  <a:pt x="50800" y="850900"/>
                </a:lnTo>
                <a:lnTo>
                  <a:pt x="38100" y="838200"/>
                </a:lnTo>
                <a:lnTo>
                  <a:pt x="25400" y="838200"/>
                </a:lnTo>
                <a:lnTo>
                  <a:pt x="25400" y="825500"/>
                </a:lnTo>
                <a:lnTo>
                  <a:pt x="25400" y="812800"/>
                </a:lnTo>
                <a:lnTo>
                  <a:pt x="25400" y="800100"/>
                </a:lnTo>
                <a:lnTo>
                  <a:pt x="25400" y="787400"/>
                </a:lnTo>
                <a:lnTo>
                  <a:pt x="25400" y="774700"/>
                </a:lnTo>
                <a:lnTo>
                  <a:pt x="25400" y="762000"/>
                </a:lnTo>
                <a:lnTo>
                  <a:pt x="25400" y="749300"/>
                </a:lnTo>
                <a:lnTo>
                  <a:pt x="25400" y="736600"/>
                </a:lnTo>
                <a:lnTo>
                  <a:pt x="25400" y="723900"/>
                </a:lnTo>
                <a:lnTo>
                  <a:pt x="38100" y="711200"/>
                </a:lnTo>
                <a:lnTo>
                  <a:pt x="50800" y="698500"/>
                </a:lnTo>
                <a:lnTo>
                  <a:pt x="63500" y="698500"/>
                </a:lnTo>
                <a:lnTo>
                  <a:pt x="76200" y="685800"/>
                </a:lnTo>
                <a:lnTo>
                  <a:pt x="88900" y="673100"/>
                </a:lnTo>
                <a:lnTo>
                  <a:pt x="88900" y="660400"/>
                </a:lnTo>
                <a:lnTo>
                  <a:pt x="101600" y="660400"/>
                </a:lnTo>
                <a:lnTo>
                  <a:pt x="101600" y="647700"/>
                </a:lnTo>
                <a:lnTo>
                  <a:pt x="114300" y="635000"/>
                </a:lnTo>
                <a:lnTo>
                  <a:pt x="127000" y="622300"/>
                </a:lnTo>
                <a:lnTo>
                  <a:pt x="139700" y="609600"/>
                </a:lnTo>
                <a:lnTo>
                  <a:pt x="152400" y="596900"/>
                </a:lnTo>
                <a:lnTo>
                  <a:pt x="165100" y="596900"/>
                </a:lnTo>
                <a:lnTo>
                  <a:pt x="165100" y="584200"/>
                </a:lnTo>
                <a:lnTo>
                  <a:pt x="177800" y="584200"/>
                </a:lnTo>
                <a:lnTo>
                  <a:pt x="190500" y="571500"/>
                </a:lnTo>
                <a:lnTo>
                  <a:pt x="190500" y="558800"/>
                </a:lnTo>
                <a:lnTo>
                  <a:pt x="203200" y="558800"/>
                </a:lnTo>
                <a:lnTo>
                  <a:pt x="203200" y="546100"/>
                </a:lnTo>
                <a:lnTo>
                  <a:pt x="203200" y="533400"/>
                </a:lnTo>
                <a:lnTo>
                  <a:pt x="215900" y="533400"/>
                </a:lnTo>
                <a:lnTo>
                  <a:pt x="215900" y="520700"/>
                </a:lnTo>
                <a:lnTo>
                  <a:pt x="215900" y="508000"/>
                </a:lnTo>
                <a:lnTo>
                  <a:pt x="215900" y="495300"/>
                </a:lnTo>
                <a:lnTo>
                  <a:pt x="228600" y="495300"/>
                </a:lnTo>
                <a:lnTo>
                  <a:pt x="228600" y="482600"/>
                </a:lnTo>
                <a:lnTo>
                  <a:pt x="228600" y="469900"/>
                </a:lnTo>
                <a:lnTo>
                  <a:pt x="228600" y="457200"/>
                </a:lnTo>
                <a:lnTo>
                  <a:pt x="228600" y="444500"/>
                </a:lnTo>
                <a:lnTo>
                  <a:pt x="228600" y="431800"/>
                </a:lnTo>
                <a:lnTo>
                  <a:pt x="241300" y="431800"/>
                </a:lnTo>
                <a:lnTo>
                  <a:pt x="241300" y="419100"/>
                </a:lnTo>
                <a:lnTo>
                  <a:pt x="241300" y="406400"/>
                </a:lnTo>
                <a:lnTo>
                  <a:pt x="241300" y="393700"/>
                </a:lnTo>
                <a:lnTo>
                  <a:pt x="241300" y="381000"/>
                </a:lnTo>
                <a:lnTo>
                  <a:pt x="241300" y="368300"/>
                </a:lnTo>
                <a:lnTo>
                  <a:pt x="228600" y="355600"/>
                </a:lnTo>
                <a:lnTo>
                  <a:pt x="228600" y="342900"/>
                </a:lnTo>
                <a:lnTo>
                  <a:pt x="228600" y="330200"/>
                </a:lnTo>
                <a:lnTo>
                  <a:pt x="228600" y="317500"/>
                </a:lnTo>
                <a:lnTo>
                  <a:pt x="215900" y="304800"/>
                </a:lnTo>
                <a:lnTo>
                  <a:pt x="215900" y="292100"/>
                </a:lnTo>
                <a:lnTo>
                  <a:pt x="215900" y="279400"/>
                </a:lnTo>
                <a:lnTo>
                  <a:pt x="215900" y="266700"/>
                </a:lnTo>
                <a:lnTo>
                  <a:pt x="215900" y="254000"/>
                </a:lnTo>
                <a:lnTo>
                  <a:pt x="203200" y="241300"/>
                </a:lnTo>
                <a:lnTo>
                  <a:pt x="203200" y="228600"/>
                </a:lnTo>
                <a:lnTo>
                  <a:pt x="203200" y="215900"/>
                </a:lnTo>
                <a:lnTo>
                  <a:pt x="203200" y="203200"/>
                </a:lnTo>
                <a:lnTo>
                  <a:pt x="190500" y="190500"/>
                </a:lnTo>
                <a:lnTo>
                  <a:pt x="190500" y="177800"/>
                </a:lnTo>
                <a:lnTo>
                  <a:pt x="177800" y="165100"/>
                </a:lnTo>
                <a:lnTo>
                  <a:pt x="177800" y="152400"/>
                </a:lnTo>
                <a:lnTo>
                  <a:pt x="177800" y="139700"/>
                </a:lnTo>
                <a:lnTo>
                  <a:pt x="177800" y="127000"/>
                </a:lnTo>
                <a:lnTo>
                  <a:pt x="177800" y="114300"/>
                </a:lnTo>
                <a:lnTo>
                  <a:pt x="177800" y="101600"/>
                </a:lnTo>
                <a:lnTo>
                  <a:pt x="177800" y="88900"/>
                </a:lnTo>
                <a:lnTo>
                  <a:pt x="177800" y="76200"/>
                </a:lnTo>
                <a:lnTo>
                  <a:pt x="177800" y="63500"/>
                </a:lnTo>
                <a:lnTo>
                  <a:pt x="177800" y="50800"/>
                </a:lnTo>
                <a:lnTo>
                  <a:pt x="177800" y="38100"/>
                </a:lnTo>
                <a:lnTo>
                  <a:pt x="177800" y="25400"/>
                </a:lnTo>
                <a:lnTo>
                  <a:pt x="177800" y="12700"/>
                </a:lnTo>
                <a:lnTo>
                  <a:pt x="190500" y="12700"/>
                </a:lnTo>
                <a:lnTo>
                  <a:pt x="190500" y="25400"/>
                </a:lnTo>
                <a:lnTo>
                  <a:pt x="203200" y="12700"/>
                </a:lnTo>
                <a:lnTo>
                  <a:pt x="215900" y="12700"/>
                </a:lnTo>
                <a:lnTo>
                  <a:pt x="228600" y="12700"/>
                </a:lnTo>
                <a:lnTo>
                  <a:pt x="241300" y="12700"/>
                </a:lnTo>
                <a:lnTo>
                  <a:pt x="254000" y="0"/>
                </a:lnTo>
                <a:lnTo>
                  <a:pt x="266700" y="0"/>
                </a:lnTo>
                <a:lnTo>
                  <a:pt x="279400" y="0"/>
                </a:lnTo>
                <a:lnTo>
                  <a:pt x="292100" y="0"/>
                </a:lnTo>
                <a:lnTo>
                  <a:pt x="304800" y="0"/>
                </a:lnTo>
                <a:lnTo>
                  <a:pt x="330200" y="12700"/>
                </a:lnTo>
                <a:lnTo>
                  <a:pt x="342900" y="12700"/>
                </a:lnTo>
                <a:lnTo>
                  <a:pt x="355600" y="12700"/>
                </a:lnTo>
                <a:lnTo>
                  <a:pt x="368300" y="12700"/>
                </a:lnTo>
                <a:lnTo>
                  <a:pt x="381000" y="25400"/>
                </a:lnTo>
                <a:lnTo>
                  <a:pt x="393700" y="25400"/>
                </a:lnTo>
                <a:lnTo>
                  <a:pt x="406400" y="25400"/>
                </a:lnTo>
                <a:lnTo>
                  <a:pt x="419100" y="38100"/>
                </a:lnTo>
                <a:lnTo>
                  <a:pt x="444500" y="38100"/>
                </a:lnTo>
                <a:lnTo>
                  <a:pt x="457200" y="38100"/>
                </a:lnTo>
                <a:lnTo>
                  <a:pt x="469900" y="38100"/>
                </a:lnTo>
                <a:lnTo>
                  <a:pt x="482600" y="38100"/>
                </a:lnTo>
                <a:lnTo>
                  <a:pt x="495300" y="50800"/>
                </a:lnTo>
                <a:lnTo>
                  <a:pt x="508000" y="50800"/>
                </a:lnTo>
                <a:lnTo>
                  <a:pt x="520700" y="50800"/>
                </a:lnTo>
                <a:lnTo>
                  <a:pt x="533400" y="50800"/>
                </a:lnTo>
                <a:lnTo>
                  <a:pt x="546100" y="63500"/>
                </a:lnTo>
                <a:lnTo>
                  <a:pt x="546100" y="76200"/>
                </a:lnTo>
                <a:lnTo>
                  <a:pt x="546100" y="88900"/>
                </a:lnTo>
                <a:lnTo>
                  <a:pt x="546100" y="101600"/>
                </a:lnTo>
                <a:lnTo>
                  <a:pt x="546100" y="114300"/>
                </a:lnTo>
                <a:lnTo>
                  <a:pt x="558800" y="127000"/>
                </a:lnTo>
                <a:lnTo>
                  <a:pt x="558800" y="139700"/>
                </a:lnTo>
                <a:lnTo>
                  <a:pt x="571500" y="165100"/>
                </a:lnTo>
                <a:lnTo>
                  <a:pt x="571500" y="177800"/>
                </a:lnTo>
                <a:lnTo>
                  <a:pt x="571500" y="190500"/>
                </a:lnTo>
                <a:lnTo>
                  <a:pt x="571500" y="203200"/>
                </a:lnTo>
                <a:lnTo>
                  <a:pt x="584200" y="215900"/>
                </a:lnTo>
                <a:lnTo>
                  <a:pt x="584200" y="228600"/>
                </a:lnTo>
                <a:lnTo>
                  <a:pt x="596900" y="215900"/>
                </a:lnTo>
                <a:lnTo>
                  <a:pt x="609600" y="215900"/>
                </a:lnTo>
                <a:lnTo>
                  <a:pt x="622300" y="215900"/>
                </a:lnTo>
                <a:lnTo>
                  <a:pt x="635000" y="203200"/>
                </a:lnTo>
                <a:lnTo>
                  <a:pt x="647700" y="203200"/>
                </a:lnTo>
                <a:lnTo>
                  <a:pt x="660400" y="190500"/>
                </a:lnTo>
                <a:lnTo>
                  <a:pt x="673100" y="177800"/>
                </a:lnTo>
                <a:lnTo>
                  <a:pt x="685800" y="177800"/>
                </a:lnTo>
                <a:lnTo>
                  <a:pt x="698500" y="165100"/>
                </a:lnTo>
                <a:lnTo>
                  <a:pt x="711200" y="177800"/>
                </a:lnTo>
                <a:lnTo>
                  <a:pt x="723900" y="177800"/>
                </a:lnTo>
                <a:lnTo>
                  <a:pt x="736600" y="177800"/>
                </a:lnTo>
                <a:lnTo>
                  <a:pt x="749300" y="177800"/>
                </a:lnTo>
                <a:lnTo>
                  <a:pt x="762000" y="190500"/>
                </a:lnTo>
                <a:lnTo>
                  <a:pt x="774700" y="190500"/>
                </a:lnTo>
                <a:lnTo>
                  <a:pt x="787400" y="203200"/>
                </a:lnTo>
                <a:lnTo>
                  <a:pt x="800100" y="203200"/>
                </a:lnTo>
                <a:lnTo>
                  <a:pt x="812800" y="203200"/>
                </a:lnTo>
                <a:lnTo>
                  <a:pt x="825500" y="215900"/>
                </a:lnTo>
                <a:lnTo>
                  <a:pt x="838200" y="215900"/>
                </a:lnTo>
                <a:lnTo>
                  <a:pt x="850900" y="228600"/>
                </a:lnTo>
                <a:lnTo>
                  <a:pt x="863600" y="241300"/>
                </a:lnTo>
                <a:lnTo>
                  <a:pt x="876300" y="241300"/>
                </a:lnTo>
                <a:close/>
              </a:path>
            </a:pathLst>
          </a:custGeom>
          <a:solidFill>
            <a:srgbClr val="00FF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7148395" y="3008809"/>
            <a:ext cx="13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Cataluňa</a:t>
            </a:r>
            <a:endParaRPr lang="cs-CZ" b="1" dirty="0"/>
          </a:p>
        </p:txBody>
      </p:sp>
      <p:sp>
        <p:nvSpPr>
          <p:cNvPr id="19" name="Volný tvar 18">
            <a:hlinkClick r:id="rId10" action="ppaction://hlinksldjump"/>
          </p:cNvPr>
          <p:cNvSpPr/>
          <p:nvPr/>
        </p:nvSpPr>
        <p:spPr>
          <a:xfrm>
            <a:off x="4005593" y="1446358"/>
            <a:ext cx="1304130" cy="1979398"/>
          </a:xfrm>
          <a:custGeom>
            <a:avLst/>
            <a:gdLst/>
            <a:ahLst/>
            <a:cxnLst/>
            <a:rect l="0" t="0" r="0" b="0"/>
            <a:pathLst>
              <a:path w="1485901" h="2146301">
                <a:moveTo>
                  <a:pt x="355600" y="1460500"/>
                </a:moveTo>
                <a:lnTo>
                  <a:pt x="355600" y="1473200"/>
                </a:lnTo>
                <a:lnTo>
                  <a:pt x="355600" y="1485900"/>
                </a:lnTo>
                <a:lnTo>
                  <a:pt x="355600" y="1498600"/>
                </a:lnTo>
                <a:lnTo>
                  <a:pt x="355600" y="1511300"/>
                </a:lnTo>
                <a:lnTo>
                  <a:pt x="355600" y="1524000"/>
                </a:lnTo>
                <a:lnTo>
                  <a:pt x="355600" y="1536700"/>
                </a:lnTo>
                <a:lnTo>
                  <a:pt x="355600" y="1549400"/>
                </a:lnTo>
                <a:lnTo>
                  <a:pt x="355600" y="1562100"/>
                </a:lnTo>
                <a:lnTo>
                  <a:pt x="355600" y="1574800"/>
                </a:lnTo>
                <a:lnTo>
                  <a:pt x="342900" y="1587500"/>
                </a:lnTo>
                <a:lnTo>
                  <a:pt x="342900" y="1600200"/>
                </a:lnTo>
                <a:lnTo>
                  <a:pt x="330200" y="1612900"/>
                </a:lnTo>
                <a:lnTo>
                  <a:pt x="317500" y="1625600"/>
                </a:lnTo>
                <a:lnTo>
                  <a:pt x="304800" y="1638300"/>
                </a:lnTo>
                <a:lnTo>
                  <a:pt x="304800" y="1651000"/>
                </a:lnTo>
                <a:lnTo>
                  <a:pt x="304800" y="1663700"/>
                </a:lnTo>
                <a:lnTo>
                  <a:pt x="304800" y="1676400"/>
                </a:lnTo>
                <a:lnTo>
                  <a:pt x="304800" y="1689100"/>
                </a:lnTo>
                <a:lnTo>
                  <a:pt x="292100" y="1701800"/>
                </a:lnTo>
                <a:lnTo>
                  <a:pt x="292100" y="1714500"/>
                </a:lnTo>
                <a:lnTo>
                  <a:pt x="279400" y="1727200"/>
                </a:lnTo>
                <a:lnTo>
                  <a:pt x="279400" y="1739900"/>
                </a:lnTo>
                <a:lnTo>
                  <a:pt x="266700" y="1752600"/>
                </a:lnTo>
                <a:lnTo>
                  <a:pt x="266700" y="1765300"/>
                </a:lnTo>
                <a:lnTo>
                  <a:pt x="254000" y="1765300"/>
                </a:lnTo>
                <a:lnTo>
                  <a:pt x="266700" y="1778000"/>
                </a:lnTo>
                <a:lnTo>
                  <a:pt x="279400" y="1778000"/>
                </a:lnTo>
                <a:lnTo>
                  <a:pt x="279400" y="1790700"/>
                </a:lnTo>
                <a:lnTo>
                  <a:pt x="266700" y="1790700"/>
                </a:lnTo>
                <a:lnTo>
                  <a:pt x="279400" y="1803400"/>
                </a:lnTo>
                <a:lnTo>
                  <a:pt x="292100" y="1803400"/>
                </a:lnTo>
                <a:lnTo>
                  <a:pt x="292100" y="1816100"/>
                </a:lnTo>
                <a:lnTo>
                  <a:pt x="279400" y="1816100"/>
                </a:lnTo>
                <a:lnTo>
                  <a:pt x="292100" y="1828800"/>
                </a:lnTo>
                <a:lnTo>
                  <a:pt x="304800" y="1828800"/>
                </a:lnTo>
                <a:lnTo>
                  <a:pt x="304800" y="1841500"/>
                </a:lnTo>
                <a:lnTo>
                  <a:pt x="317500" y="1841500"/>
                </a:lnTo>
                <a:lnTo>
                  <a:pt x="330200" y="1841500"/>
                </a:lnTo>
                <a:lnTo>
                  <a:pt x="342900" y="1854200"/>
                </a:lnTo>
                <a:lnTo>
                  <a:pt x="355600" y="1854200"/>
                </a:lnTo>
                <a:lnTo>
                  <a:pt x="368300" y="1854200"/>
                </a:lnTo>
                <a:lnTo>
                  <a:pt x="381000" y="1866900"/>
                </a:lnTo>
                <a:lnTo>
                  <a:pt x="393700" y="1866900"/>
                </a:lnTo>
                <a:lnTo>
                  <a:pt x="406400" y="1879600"/>
                </a:lnTo>
                <a:lnTo>
                  <a:pt x="419100" y="1879600"/>
                </a:lnTo>
                <a:lnTo>
                  <a:pt x="419100" y="1905000"/>
                </a:lnTo>
                <a:lnTo>
                  <a:pt x="406400" y="1905000"/>
                </a:lnTo>
                <a:lnTo>
                  <a:pt x="419100" y="1917700"/>
                </a:lnTo>
                <a:lnTo>
                  <a:pt x="431800" y="1930400"/>
                </a:lnTo>
                <a:lnTo>
                  <a:pt x="444500" y="1943100"/>
                </a:lnTo>
                <a:lnTo>
                  <a:pt x="457200" y="1955800"/>
                </a:lnTo>
                <a:lnTo>
                  <a:pt x="469900" y="1955800"/>
                </a:lnTo>
                <a:lnTo>
                  <a:pt x="469900" y="1968500"/>
                </a:lnTo>
                <a:lnTo>
                  <a:pt x="457200" y="1968500"/>
                </a:lnTo>
                <a:lnTo>
                  <a:pt x="469900" y="1981200"/>
                </a:lnTo>
                <a:lnTo>
                  <a:pt x="482600" y="1981200"/>
                </a:lnTo>
                <a:lnTo>
                  <a:pt x="482600" y="1993900"/>
                </a:lnTo>
                <a:lnTo>
                  <a:pt x="495300" y="2019300"/>
                </a:lnTo>
                <a:lnTo>
                  <a:pt x="495300" y="2032000"/>
                </a:lnTo>
                <a:lnTo>
                  <a:pt x="495300" y="2044700"/>
                </a:lnTo>
                <a:lnTo>
                  <a:pt x="482600" y="2044700"/>
                </a:lnTo>
                <a:lnTo>
                  <a:pt x="495300" y="2057400"/>
                </a:lnTo>
                <a:lnTo>
                  <a:pt x="508000" y="2057400"/>
                </a:lnTo>
                <a:lnTo>
                  <a:pt x="520700" y="2057400"/>
                </a:lnTo>
                <a:lnTo>
                  <a:pt x="533400" y="2070100"/>
                </a:lnTo>
                <a:lnTo>
                  <a:pt x="546100" y="2070100"/>
                </a:lnTo>
                <a:lnTo>
                  <a:pt x="558800" y="2082800"/>
                </a:lnTo>
                <a:lnTo>
                  <a:pt x="571500" y="2095500"/>
                </a:lnTo>
                <a:lnTo>
                  <a:pt x="584200" y="2095500"/>
                </a:lnTo>
                <a:lnTo>
                  <a:pt x="596900" y="2095500"/>
                </a:lnTo>
                <a:lnTo>
                  <a:pt x="609600" y="2082800"/>
                </a:lnTo>
                <a:lnTo>
                  <a:pt x="622300" y="2082800"/>
                </a:lnTo>
                <a:lnTo>
                  <a:pt x="635000" y="2082800"/>
                </a:lnTo>
                <a:lnTo>
                  <a:pt x="647700" y="2082800"/>
                </a:lnTo>
                <a:lnTo>
                  <a:pt x="660400" y="2082800"/>
                </a:lnTo>
                <a:lnTo>
                  <a:pt x="673100" y="2082800"/>
                </a:lnTo>
                <a:lnTo>
                  <a:pt x="685800" y="2082800"/>
                </a:lnTo>
                <a:lnTo>
                  <a:pt x="698500" y="2082800"/>
                </a:lnTo>
                <a:lnTo>
                  <a:pt x="711200" y="2095500"/>
                </a:lnTo>
                <a:lnTo>
                  <a:pt x="723900" y="2095500"/>
                </a:lnTo>
                <a:lnTo>
                  <a:pt x="736600" y="2108200"/>
                </a:lnTo>
                <a:lnTo>
                  <a:pt x="749300" y="2120900"/>
                </a:lnTo>
                <a:lnTo>
                  <a:pt x="762000" y="2120900"/>
                </a:lnTo>
                <a:lnTo>
                  <a:pt x="762000" y="2133600"/>
                </a:lnTo>
                <a:lnTo>
                  <a:pt x="774700" y="2146300"/>
                </a:lnTo>
                <a:lnTo>
                  <a:pt x="787400" y="2133600"/>
                </a:lnTo>
                <a:lnTo>
                  <a:pt x="787400" y="2120900"/>
                </a:lnTo>
                <a:lnTo>
                  <a:pt x="800100" y="2108200"/>
                </a:lnTo>
                <a:lnTo>
                  <a:pt x="800100" y="2095500"/>
                </a:lnTo>
                <a:lnTo>
                  <a:pt x="800100" y="2082800"/>
                </a:lnTo>
                <a:lnTo>
                  <a:pt x="800100" y="2070100"/>
                </a:lnTo>
                <a:lnTo>
                  <a:pt x="800100" y="2057400"/>
                </a:lnTo>
                <a:lnTo>
                  <a:pt x="812800" y="2044700"/>
                </a:lnTo>
                <a:lnTo>
                  <a:pt x="825500" y="2032000"/>
                </a:lnTo>
                <a:lnTo>
                  <a:pt x="825500" y="2019300"/>
                </a:lnTo>
                <a:lnTo>
                  <a:pt x="838200" y="2019300"/>
                </a:lnTo>
                <a:lnTo>
                  <a:pt x="838200" y="2006600"/>
                </a:lnTo>
                <a:lnTo>
                  <a:pt x="850900" y="1993900"/>
                </a:lnTo>
                <a:lnTo>
                  <a:pt x="850900" y="1981200"/>
                </a:lnTo>
                <a:lnTo>
                  <a:pt x="850900" y="1968500"/>
                </a:lnTo>
                <a:lnTo>
                  <a:pt x="863600" y="1955800"/>
                </a:lnTo>
                <a:lnTo>
                  <a:pt x="863600" y="1943100"/>
                </a:lnTo>
                <a:lnTo>
                  <a:pt x="863600" y="1930400"/>
                </a:lnTo>
                <a:lnTo>
                  <a:pt x="876300" y="1917700"/>
                </a:lnTo>
                <a:lnTo>
                  <a:pt x="876300" y="1905000"/>
                </a:lnTo>
                <a:lnTo>
                  <a:pt x="876300" y="1879600"/>
                </a:lnTo>
                <a:lnTo>
                  <a:pt x="889000" y="1866900"/>
                </a:lnTo>
                <a:lnTo>
                  <a:pt x="901700" y="1854200"/>
                </a:lnTo>
                <a:lnTo>
                  <a:pt x="914400" y="1854200"/>
                </a:lnTo>
                <a:lnTo>
                  <a:pt x="927100" y="1841500"/>
                </a:lnTo>
                <a:lnTo>
                  <a:pt x="927100" y="1828800"/>
                </a:lnTo>
                <a:lnTo>
                  <a:pt x="939800" y="1828800"/>
                </a:lnTo>
                <a:lnTo>
                  <a:pt x="952500" y="1816100"/>
                </a:lnTo>
                <a:lnTo>
                  <a:pt x="965200" y="1803400"/>
                </a:lnTo>
                <a:lnTo>
                  <a:pt x="977900" y="1803400"/>
                </a:lnTo>
                <a:lnTo>
                  <a:pt x="990600" y="1790700"/>
                </a:lnTo>
                <a:lnTo>
                  <a:pt x="990600" y="1778000"/>
                </a:lnTo>
                <a:lnTo>
                  <a:pt x="1003300" y="1778000"/>
                </a:lnTo>
                <a:lnTo>
                  <a:pt x="1016000" y="1765300"/>
                </a:lnTo>
                <a:lnTo>
                  <a:pt x="1016000" y="1752600"/>
                </a:lnTo>
                <a:lnTo>
                  <a:pt x="1028700" y="1739900"/>
                </a:lnTo>
                <a:lnTo>
                  <a:pt x="1028700" y="1727200"/>
                </a:lnTo>
                <a:lnTo>
                  <a:pt x="1041400" y="1714500"/>
                </a:lnTo>
                <a:lnTo>
                  <a:pt x="1041400" y="1701800"/>
                </a:lnTo>
                <a:lnTo>
                  <a:pt x="1054100" y="1689100"/>
                </a:lnTo>
                <a:lnTo>
                  <a:pt x="1054100" y="1676400"/>
                </a:lnTo>
                <a:lnTo>
                  <a:pt x="1054100" y="1663700"/>
                </a:lnTo>
                <a:lnTo>
                  <a:pt x="1054100" y="1651000"/>
                </a:lnTo>
                <a:lnTo>
                  <a:pt x="1054100" y="1638300"/>
                </a:lnTo>
                <a:lnTo>
                  <a:pt x="1054100" y="1625600"/>
                </a:lnTo>
                <a:lnTo>
                  <a:pt x="1054100" y="1612900"/>
                </a:lnTo>
                <a:lnTo>
                  <a:pt x="1054100" y="1600200"/>
                </a:lnTo>
                <a:lnTo>
                  <a:pt x="1041400" y="1587500"/>
                </a:lnTo>
                <a:lnTo>
                  <a:pt x="1041400" y="1600200"/>
                </a:lnTo>
                <a:lnTo>
                  <a:pt x="1041400" y="1587500"/>
                </a:lnTo>
                <a:lnTo>
                  <a:pt x="1054100" y="1574800"/>
                </a:lnTo>
                <a:lnTo>
                  <a:pt x="1054100" y="1562100"/>
                </a:lnTo>
                <a:lnTo>
                  <a:pt x="1054100" y="1549400"/>
                </a:lnTo>
                <a:lnTo>
                  <a:pt x="1066800" y="1536700"/>
                </a:lnTo>
                <a:lnTo>
                  <a:pt x="1079500" y="1524000"/>
                </a:lnTo>
                <a:lnTo>
                  <a:pt x="1092200" y="1511300"/>
                </a:lnTo>
                <a:lnTo>
                  <a:pt x="1092200" y="1498600"/>
                </a:lnTo>
                <a:lnTo>
                  <a:pt x="1104900" y="1485900"/>
                </a:lnTo>
                <a:lnTo>
                  <a:pt x="1104900" y="1473200"/>
                </a:lnTo>
                <a:lnTo>
                  <a:pt x="1104900" y="1460500"/>
                </a:lnTo>
                <a:lnTo>
                  <a:pt x="1117600" y="1460500"/>
                </a:lnTo>
                <a:lnTo>
                  <a:pt x="1130300" y="1460500"/>
                </a:lnTo>
                <a:lnTo>
                  <a:pt x="1143000" y="1447800"/>
                </a:lnTo>
                <a:lnTo>
                  <a:pt x="1155700" y="1460500"/>
                </a:lnTo>
                <a:lnTo>
                  <a:pt x="1168400" y="1460500"/>
                </a:lnTo>
                <a:lnTo>
                  <a:pt x="1181100" y="1460500"/>
                </a:lnTo>
                <a:lnTo>
                  <a:pt x="1193800" y="1460500"/>
                </a:lnTo>
                <a:lnTo>
                  <a:pt x="1206500" y="1460500"/>
                </a:lnTo>
                <a:lnTo>
                  <a:pt x="1219200" y="1460500"/>
                </a:lnTo>
                <a:lnTo>
                  <a:pt x="1231900" y="1460500"/>
                </a:lnTo>
                <a:lnTo>
                  <a:pt x="1244600" y="1460500"/>
                </a:lnTo>
                <a:lnTo>
                  <a:pt x="1257300" y="1460500"/>
                </a:lnTo>
                <a:lnTo>
                  <a:pt x="1270000" y="1460500"/>
                </a:lnTo>
                <a:lnTo>
                  <a:pt x="1282700" y="1460500"/>
                </a:lnTo>
                <a:lnTo>
                  <a:pt x="1295400" y="1447800"/>
                </a:lnTo>
                <a:lnTo>
                  <a:pt x="1295400" y="1435100"/>
                </a:lnTo>
                <a:lnTo>
                  <a:pt x="1295400" y="1422400"/>
                </a:lnTo>
                <a:lnTo>
                  <a:pt x="1282700" y="1409700"/>
                </a:lnTo>
                <a:lnTo>
                  <a:pt x="1282700" y="1397000"/>
                </a:lnTo>
                <a:lnTo>
                  <a:pt x="1295400" y="1384300"/>
                </a:lnTo>
                <a:lnTo>
                  <a:pt x="1295400" y="1371600"/>
                </a:lnTo>
                <a:lnTo>
                  <a:pt x="1295400" y="1358900"/>
                </a:lnTo>
                <a:lnTo>
                  <a:pt x="1295400" y="1333500"/>
                </a:lnTo>
                <a:lnTo>
                  <a:pt x="1295400" y="1320800"/>
                </a:lnTo>
                <a:lnTo>
                  <a:pt x="1295400" y="1308100"/>
                </a:lnTo>
                <a:lnTo>
                  <a:pt x="1295400" y="1295400"/>
                </a:lnTo>
                <a:lnTo>
                  <a:pt x="1295400" y="1282700"/>
                </a:lnTo>
                <a:lnTo>
                  <a:pt x="1295400" y="1270000"/>
                </a:lnTo>
                <a:lnTo>
                  <a:pt x="1308100" y="1257300"/>
                </a:lnTo>
                <a:lnTo>
                  <a:pt x="1308100" y="1244600"/>
                </a:lnTo>
                <a:lnTo>
                  <a:pt x="1320800" y="1231900"/>
                </a:lnTo>
                <a:lnTo>
                  <a:pt x="1320800" y="1219200"/>
                </a:lnTo>
                <a:lnTo>
                  <a:pt x="1320800" y="1206500"/>
                </a:lnTo>
                <a:lnTo>
                  <a:pt x="1333500" y="1193800"/>
                </a:lnTo>
                <a:lnTo>
                  <a:pt x="1333500" y="1181100"/>
                </a:lnTo>
                <a:lnTo>
                  <a:pt x="1333500" y="1168400"/>
                </a:lnTo>
                <a:lnTo>
                  <a:pt x="1346200" y="1155700"/>
                </a:lnTo>
                <a:lnTo>
                  <a:pt x="1346200" y="1143000"/>
                </a:lnTo>
                <a:lnTo>
                  <a:pt x="1346200" y="1130300"/>
                </a:lnTo>
                <a:lnTo>
                  <a:pt x="1333500" y="1117600"/>
                </a:lnTo>
                <a:lnTo>
                  <a:pt x="1333500" y="1104900"/>
                </a:lnTo>
                <a:lnTo>
                  <a:pt x="1346200" y="1092200"/>
                </a:lnTo>
                <a:lnTo>
                  <a:pt x="1346200" y="1079500"/>
                </a:lnTo>
                <a:lnTo>
                  <a:pt x="1346200" y="1066800"/>
                </a:lnTo>
                <a:lnTo>
                  <a:pt x="1346200" y="1054100"/>
                </a:lnTo>
                <a:lnTo>
                  <a:pt x="1346200" y="1041400"/>
                </a:lnTo>
                <a:lnTo>
                  <a:pt x="1358900" y="1028700"/>
                </a:lnTo>
                <a:lnTo>
                  <a:pt x="1358900" y="1016000"/>
                </a:lnTo>
                <a:lnTo>
                  <a:pt x="1358900" y="1003300"/>
                </a:lnTo>
                <a:lnTo>
                  <a:pt x="1358900" y="990600"/>
                </a:lnTo>
                <a:lnTo>
                  <a:pt x="1371600" y="977900"/>
                </a:lnTo>
                <a:lnTo>
                  <a:pt x="1371600" y="965200"/>
                </a:lnTo>
                <a:lnTo>
                  <a:pt x="1371600" y="952500"/>
                </a:lnTo>
                <a:lnTo>
                  <a:pt x="1358900" y="939800"/>
                </a:lnTo>
                <a:lnTo>
                  <a:pt x="1358900" y="927100"/>
                </a:lnTo>
                <a:lnTo>
                  <a:pt x="1346200" y="914400"/>
                </a:lnTo>
                <a:lnTo>
                  <a:pt x="1333500" y="901700"/>
                </a:lnTo>
                <a:lnTo>
                  <a:pt x="1333500" y="889000"/>
                </a:lnTo>
                <a:lnTo>
                  <a:pt x="1333500" y="876300"/>
                </a:lnTo>
                <a:lnTo>
                  <a:pt x="1333500" y="863600"/>
                </a:lnTo>
                <a:lnTo>
                  <a:pt x="1333500" y="850900"/>
                </a:lnTo>
                <a:lnTo>
                  <a:pt x="1333500" y="838200"/>
                </a:lnTo>
                <a:lnTo>
                  <a:pt x="1333500" y="825500"/>
                </a:lnTo>
                <a:lnTo>
                  <a:pt x="1333500" y="800100"/>
                </a:lnTo>
                <a:lnTo>
                  <a:pt x="1333500" y="787400"/>
                </a:lnTo>
                <a:lnTo>
                  <a:pt x="1346200" y="774700"/>
                </a:lnTo>
                <a:lnTo>
                  <a:pt x="1358900" y="762000"/>
                </a:lnTo>
                <a:lnTo>
                  <a:pt x="1358900" y="749300"/>
                </a:lnTo>
                <a:lnTo>
                  <a:pt x="1358900" y="736600"/>
                </a:lnTo>
                <a:lnTo>
                  <a:pt x="1371600" y="723900"/>
                </a:lnTo>
                <a:lnTo>
                  <a:pt x="1384300" y="711200"/>
                </a:lnTo>
                <a:lnTo>
                  <a:pt x="1397000" y="698500"/>
                </a:lnTo>
                <a:lnTo>
                  <a:pt x="1397000" y="685800"/>
                </a:lnTo>
                <a:lnTo>
                  <a:pt x="1409700" y="673100"/>
                </a:lnTo>
                <a:lnTo>
                  <a:pt x="1422400" y="660400"/>
                </a:lnTo>
                <a:lnTo>
                  <a:pt x="1435100" y="647700"/>
                </a:lnTo>
                <a:lnTo>
                  <a:pt x="1435100" y="635000"/>
                </a:lnTo>
                <a:lnTo>
                  <a:pt x="1447800" y="622300"/>
                </a:lnTo>
                <a:lnTo>
                  <a:pt x="1460500" y="622300"/>
                </a:lnTo>
                <a:lnTo>
                  <a:pt x="1473200" y="609600"/>
                </a:lnTo>
                <a:lnTo>
                  <a:pt x="1473200" y="596900"/>
                </a:lnTo>
                <a:lnTo>
                  <a:pt x="1473200" y="584200"/>
                </a:lnTo>
                <a:lnTo>
                  <a:pt x="1485900" y="571500"/>
                </a:lnTo>
                <a:lnTo>
                  <a:pt x="1485900" y="558800"/>
                </a:lnTo>
                <a:lnTo>
                  <a:pt x="1485900" y="546100"/>
                </a:lnTo>
                <a:lnTo>
                  <a:pt x="1485900" y="533400"/>
                </a:lnTo>
                <a:lnTo>
                  <a:pt x="1485900" y="520700"/>
                </a:lnTo>
                <a:lnTo>
                  <a:pt x="1485900" y="508000"/>
                </a:lnTo>
                <a:lnTo>
                  <a:pt x="1485900" y="495300"/>
                </a:lnTo>
                <a:lnTo>
                  <a:pt x="1485900" y="482600"/>
                </a:lnTo>
                <a:lnTo>
                  <a:pt x="1485900" y="469900"/>
                </a:lnTo>
                <a:lnTo>
                  <a:pt x="1485900" y="457200"/>
                </a:lnTo>
                <a:lnTo>
                  <a:pt x="1485900" y="444500"/>
                </a:lnTo>
                <a:lnTo>
                  <a:pt x="1485900" y="431800"/>
                </a:lnTo>
                <a:lnTo>
                  <a:pt x="1485900" y="419100"/>
                </a:lnTo>
                <a:lnTo>
                  <a:pt x="1485900" y="406400"/>
                </a:lnTo>
                <a:lnTo>
                  <a:pt x="1485900" y="393700"/>
                </a:lnTo>
                <a:lnTo>
                  <a:pt x="1485900" y="381000"/>
                </a:lnTo>
                <a:lnTo>
                  <a:pt x="1485900" y="368300"/>
                </a:lnTo>
                <a:lnTo>
                  <a:pt x="1485900" y="355600"/>
                </a:lnTo>
                <a:lnTo>
                  <a:pt x="1485900" y="342900"/>
                </a:lnTo>
                <a:lnTo>
                  <a:pt x="1473200" y="330200"/>
                </a:lnTo>
                <a:lnTo>
                  <a:pt x="1473200" y="317500"/>
                </a:lnTo>
                <a:lnTo>
                  <a:pt x="1473200" y="304800"/>
                </a:lnTo>
                <a:lnTo>
                  <a:pt x="1473200" y="292100"/>
                </a:lnTo>
                <a:lnTo>
                  <a:pt x="1473200" y="279400"/>
                </a:lnTo>
                <a:lnTo>
                  <a:pt x="1460500" y="254000"/>
                </a:lnTo>
                <a:lnTo>
                  <a:pt x="1460500" y="241300"/>
                </a:lnTo>
                <a:lnTo>
                  <a:pt x="1460500" y="228600"/>
                </a:lnTo>
                <a:lnTo>
                  <a:pt x="1460500" y="215900"/>
                </a:lnTo>
                <a:lnTo>
                  <a:pt x="1460500" y="203200"/>
                </a:lnTo>
                <a:lnTo>
                  <a:pt x="1447800" y="190500"/>
                </a:lnTo>
                <a:lnTo>
                  <a:pt x="1435100" y="177800"/>
                </a:lnTo>
                <a:lnTo>
                  <a:pt x="1422400" y="165100"/>
                </a:lnTo>
                <a:lnTo>
                  <a:pt x="1422400" y="152400"/>
                </a:lnTo>
                <a:lnTo>
                  <a:pt x="1409700" y="139700"/>
                </a:lnTo>
                <a:lnTo>
                  <a:pt x="1409700" y="152400"/>
                </a:lnTo>
                <a:lnTo>
                  <a:pt x="1397000" y="152400"/>
                </a:lnTo>
                <a:lnTo>
                  <a:pt x="1397000" y="139700"/>
                </a:lnTo>
                <a:lnTo>
                  <a:pt x="1384300" y="127000"/>
                </a:lnTo>
                <a:lnTo>
                  <a:pt x="1384300" y="139700"/>
                </a:lnTo>
                <a:lnTo>
                  <a:pt x="1371600" y="139700"/>
                </a:lnTo>
                <a:lnTo>
                  <a:pt x="1358900" y="139700"/>
                </a:lnTo>
                <a:lnTo>
                  <a:pt x="1346200" y="139700"/>
                </a:lnTo>
                <a:lnTo>
                  <a:pt x="1333500" y="139700"/>
                </a:lnTo>
                <a:lnTo>
                  <a:pt x="1320800" y="139700"/>
                </a:lnTo>
                <a:lnTo>
                  <a:pt x="1308100" y="139700"/>
                </a:lnTo>
                <a:lnTo>
                  <a:pt x="1295400" y="139700"/>
                </a:lnTo>
                <a:lnTo>
                  <a:pt x="1282700" y="139700"/>
                </a:lnTo>
                <a:lnTo>
                  <a:pt x="1270000" y="139700"/>
                </a:lnTo>
                <a:lnTo>
                  <a:pt x="1257300" y="139700"/>
                </a:lnTo>
                <a:lnTo>
                  <a:pt x="1244600" y="139700"/>
                </a:lnTo>
                <a:lnTo>
                  <a:pt x="1231900" y="139700"/>
                </a:lnTo>
                <a:lnTo>
                  <a:pt x="1219200" y="139700"/>
                </a:lnTo>
                <a:lnTo>
                  <a:pt x="1206500" y="139700"/>
                </a:lnTo>
                <a:lnTo>
                  <a:pt x="1193800" y="139700"/>
                </a:lnTo>
                <a:lnTo>
                  <a:pt x="1181100" y="152400"/>
                </a:lnTo>
                <a:lnTo>
                  <a:pt x="1168400" y="152400"/>
                </a:lnTo>
                <a:lnTo>
                  <a:pt x="1155700" y="152400"/>
                </a:lnTo>
                <a:lnTo>
                  <a:pt x="1143000" y="152400"/>
                </a:lnTo>
                <a:lnTo>
                  <a:pt x="1130300" y="152400"/>
                </a:lnTo>
                <a:lnTo>
                  <a:pt x="1117600" y="152400"/>
                </a:lnTo>
                <a:lnTo>
                  <a:pt x="1117600" y="139700"/>
                </a:lnTo>
                <a:lnTo>
                  <a:pt x="1104900" y="127000"/>
                </a:lnTo>
                <a:lnTo>
                  <a:pt x="1104900" y="139700"/>
                </a:lnTo>
                <a:lnTo>
                  <a:pt x="1092200" y="139700"/>
                </a:lnTo>
                <a:lnTo>
                  <a:pt x="1092200" y="127000"/>
                </a:lnTo>
                <a:lnTo>
                  <a:pt x="1079500" y="114300"/>
                </a:lnTo>
                <a:lnTo>
                  <a:pt x="1079500" y="127000"/>
                </a:lnTo>
                <a:lnTo>
                  <a:pt x="1066800" y="127000"/>
                </a:lnTo>
                <a:lnTo>
                  <a:pt x="1066800" y="114300"/>
                </a:lnTo>
                <a:lnTo>
                  <a:pt x="1054100" y="101600"/>
                </a:lnTo>
                <a:lnTo>
                  <a:pt x="1054100" y="114300"/>
                </a:lnTo>
                <a:lnTo>
                  <a:pt x="1041400" y="114300"/>
                </a:lnTo>
                <a:lnTo>
                  <a:pt x="1028700" y="114300"/>
                </a:lnTo>
                <a:lnTo>
                  <a:pt x="1028700" y="101600"/>
                </a:lnTo>
                <a:lnTo>
                  <a:pt x="1016000" y="88900"/>
                </a:lnTo>
                <a:lnTo>
                  <a:pt x="1016000" y="101600"/>
                </a:lnTo>
                <a:lnTo>
                  <a:pt x="1003300" y="101600"/>
                </a:lnTo>
                <a:lnTo>
                  <a:pt x="1003300" y="88900"/>
                </a:lnTo>
                <a:lnTo>
                  <a:pt x="990600" y="76200"/>
                </a:lnTo>
                <a:lnTo>
                  <a:pt x="977900" y="63500"/>
                </a:lnTo>
                <a:lnTo>
                  <a:pt x="977900" y="76200"/>
                </a:lnTo>
                <a:lnTo>
                  <a:pt x="965200" y="76200"/>
                </a:lnTo>
                <a:lnTo>
                  <a:pt x="952500" y="76200"/>
                </a:lnTo>
                <a:lnTo>
                  <a:pt x="939800" y="76200"/>
                </a:lnTo>
                <a:lnTo>
                  <a:pt x="927100" y="76200"/>
                </a:lnTo>
                <a:lnTo>
                  <a:pt x="914400" y="76200"/>
                </a:lnTo>
                <a:lnTo>
                  <a:pt x="901700" y="76200"/>
                </a:lnTo>
                <a:lnTo>
                  <a:pt x="889000" y="76200"/>
                </a:lnTo>
                <a:lnTo>
                  <a:pt x="876300" y="76200"/>
                </a:lnTo>
                <a:lnTo>
                  <a:pt x="863600" y="88900"/>
                </a:lnTo>
                <a:lnTo>
                  <a:pt x="850900" y="88900"/>
                </a:lnTo>
                <a:lnTo>
                  <a:pt x="838200" y="88900"/>
                </a:lnTo>
                <a:lnTo>
                  <a:pt x="838200" y="76200"/>
                </a:lnTo>
                <a:lnTo>
                  <a:pt x="825500" y="63500"/>
                </a:lnTo>
                <a:lnTo>
                  <a:pt x="825500" y="76200"/>
                </a:lnTo>
                <a:lnTo>
                  <a:pt x="812800" y="76200"/>
                </a:lnTo>
                <a:lnTo>
                  <a:pt x="812800" y="63500"/>
                </a:lnTo>
                <a:lnTo>
                  <a:pt x="800100" y="50800"/>
                </a:lnTo>
                <a:lnTo>
                  <a:pt x="787400" y="38100"/>
                </a:lnTo>
                <a:lnTo>
                  <a:pt x="787400" y="50800"/>
                </a:lnTo>
                <a:lnTo>
                  <a:pt x="774700" y="50800"/>
                </a:lnTo>
                <a:lnTo>
                  <a:pt x="774700" y="38100"/>
                </a:lnTo>
                <a:lnTo>
                  <a:pt x="762000" y="25400"/>
                </a:lnTo>
                <a:lnTo>
                  <a:pt x="762000" y="38100"/>
                </a:lnTo>
                <a:lnTo>
                  <a:pt x="749300" y="38100"/>
                </a:lnTo>
                <a:lnTo>
                  <a:pt x="749300" y="25400"/>
                </a:lnTo>
                <a:lnTo>
                  <a:pt x="736600" y="12700"/>
                </a:lnTo>
                <a:lnTo>
                  <a:pt x="736600" y="25400"/>
                </a:lnTo>
                <a:lnTo>
                  <a:pt x="723900" y="25400"/>
                </a:lnTo>
                <a:lnTo>
                  <a:pt x="723900" y="12700"/>
                </a:lnTo>
                <a:lnTo>
                  <a:pt x="711200" y="0"/>
                </a:lnTo>
                <a:lnTo>
                  <a:pt x="711200" y="12700"/>
                </a:lnTo>
                <a:lnTo>
                  <a:pt x="698500" y="25400"/>
                </a:lnTo>
                <a:lnTo>
                  <a:pt x="698500" y="38100"/>
                </a:lnTo>
                <a:lnTo>
                  <a:pt x="698500" y="50800"/>
                </a:lnTo>
                <a:lnTo>
                  <a:pt x="685800" y="63500"/>
                </a:lnTo>
                <a:lnTo>
                  <a:pt x="685800" y="76200"/>
                </a:lnTo>
                <a:lnTo>
                  <a:pt x="685800" y="88900"/>
                </a:lnTo>
                <a:lnTo>
                  <a:pt x="685800" y="101600"/>
                </a:lnTo>
                <a:lnTo>
                  <a:pt x="685800" y="114300"/>
                </a:lnTo>
                <a:lnTo>
                  <a:pt x="685800" y="127000"/>
                </a:lnTo>
                <a:lnTo>
                  <a:pt x="673100" y="139700"/>
                </a:lnTo>
                <a:lnTo>
                  <a:pt x="660400" y="152400"/>
                </a:lnTo>
                <a:lnTo>
                  <a:pt x="647700" y="165100"/>
                </a:lnTo>
                <a:lnTo>
                  <a:pt x="635000" y="165100"/>
                </a:lnTo>
                <a:lnTo>
                  <a:pt x="622300" y="165100"/>
                </a:lnTo>
                <a:lnTo>
                  <a:pt x="609600" y="177800"/>
                </a:lnTo>
                <a:lnTo>
                  <a:pt x="596900" y="177800"/>
                </a:lnTo>
                <a:lnTo>
                  <a:pt x="584200" y="190500"/>
                </a:lnTo>
                <a:lnTo>
                  <a:pt x="571500" y="190500"/>
                </a:lnTo>
                <a:lnTo>
                  <a:pt x="558800" y="203200"/>
                </a:lnTo>
                <a:lnTo>
                  <a:pt x="546100" y="203200"/>
                </a:lnTo>
                <a:lnTo>
                  <a:pt x="533400" y="215900"/>
                </a:lnTo>
                <a:lnTo>
                  <a:pt x="520700" y="215900"/>
                </a:lnTo>
                <a:lnTo>
                  <a:pt x="520700" y="228600"/>
                </a:lnTo>
                <a:lnTo>
                  <a:pt x="508000" y="241300"/>
                </a:lnTo>
                <a:lnTo>
                  <a:pt x="495300" y="241300"/>
                </a:lnTo>
                <a:lnTo>
                  <a:pt x="482600" y="254000"/>
                </a:lnTo>
                <a:lnTo>
                  <a:pt x="482600" y="279400"/>
                </a:lnTo>
                <a:lnTo>
                  <a:pt x="469900" y="292100"/>
                </a:lnTo>
                <a:lnTo>
                  <a:pt x="469900" y="304800"/>
                </a:lnTo>
                <a:lnTo>
                  <a:pt x="469900" y="317500"/>
                </a:lnTo>
                <a:lnTo>
                  <a:pt x="469900" y="330200"/>
                </a:lnTo>
                <a:lnTo>
                  <a:pt x="469900" y="342900"/>
                </a:lnTo>
                <a:lnTo>
                  <a:pt x="469900" y="355600"/>
                </a:lnTo>
                <a:lnTo>
                  <a:pt x="469900" y="368300"/>
                </a:lnTo>
                <a:lnTo>
                  <a:pt x="457200" y="381000"/>
                </a:lnTo>
                <a:lnTo>
                  <a:pt x="457200" y="393700"/>
                </a:lnTo>
                <a:lnTo>
                  <a:pt x="457200" y="406400"/>
                </a:lnTo>
                <a:lnTo>
                  <a:pt x="457200" y="419100"/>
                </a:lnTo>
                <a:lnTo>
                  <a:pt x="457200" y="431800"/>
                </a:lnTo>
                <a:lnTo>
                  <a:pt x="457200" y="444500"/>
                </a:lnTo>
                <a:lnTo>
                  <a:pt x="444500" y="444500"/>
                </a:lnTo>
                <a:lnTo>
                  <a:pt x="457200" y="457200"/>
                </a:lnTo>
                <a:lnTo>
                  <a:pt x="469900" y="457200"/>
                </a:lnTo>
                <a:lnTo>
                  <a:pt x="469900" y="469900"/>
                </a:lnTo>
                <a:lnTo>
                  <a:pt x="469900" y="482600"/>
                </a:lnTo>
                <a:lnTo>
                  <a:pt x="469900" y="495300"/>
                </a:lnTo>
                <a:lnTo>
                  <a:pt x="469900" y="508000"/>
                </a:lnTo>
                <a:lnTo>
                  <a:pt x="469900" y="520700"/>
                </a:lnTo>
                <a:lnTo>
                  <a:pt x="457200" y="533400"/>
                </a:lnTo>
                <a:lnTo>
                  <a:pt x="457200" y="546100"/>
                </a:lnTo>
                <a:lnTo>
                  <a:pt x="444500" y="558800"/>
                </a:lnTo>
                <a:lnTo>
                  <a:pt x="444500" y="571500"/>
                </a:lnTo>
                <a:lnTo>
                  <a:pt x="444500" y="584200"/>
                </a:lnTo>
                <a:lnTo>
                  <a:pt x="444500" y="596900"/>
                </a:lnTo>
                <a:lnTo>
                  <a:pt x="431800" y="609600"/>
                </a:lnTo>
                <a:lnTo>
                  <a:pt x="431800" y="622300"/>
                </a:lnTo>
                <a:lnTo>
                  <a:pt x="431800" y="635000"/>
                </a:lnTo>
                <a:lnTo>
                  <a:pt x="419100" y="635000"/>
                </a:lnTo>
                <a:lnTo>
                  <a:pt x="431800" y="647700"/>
                </a:lnTo>
                <a:lnTo>
                  <a:pt x="444500" y="647700"/>
                </a:lnTo>
                <a:lnTo>
                  <a:pt x="444500" y="660400"/>
                </a:lnTo>
                <a:lnTo>
                  <a:pt x="444500" y="673100"/>
                </a:lnTo>
                <a:lnTo>
                  <a:pt x="444500" y="685800"/>
                </a:lnTo>
                <a:lnTo>
                  <a:pt x="431800" y="698500"/>
                </a:lnTo>
                <a:lnTo>
                  <a:pt x="419100" y="698500"/>
                </a:lnTo>
                <a:lnTo>
                  <a:pt x="406400" y="711200"/>
                </a:lnTo>
                <a:lnTo>
                  <a:pt x="393700" y="711200"/>
                </a:lnTo>
                <a:lnTo>
                  <a:pt x="381000" y="723900"/>
                </a:lnTo>
                <a:lnTo>
                  <a:pt x="368300" y="723900"/>
                </a:lnTo>
                <a:lnTo>
                  <a:pt x="355600" y="723900"/>
                </a:lnTo>
                <a:lnTo>
                  <a:pt x="342900" y="723900"/>
                </a:lnTo>
                <a:lnTo>
                  <a:pt x="330200" y="723900"/>
                </a:lnTo>
                <a:lnTo>
                  <a:pt x="317500" y="723900"/>
                </a:lnTo>
                <a:lnTo>
                  <a:pt x="304800" y="723900"/>
                </a:lnTo>
                <a:lnTo>
                  <a:pt x="292100" y="723900"/>
                </a:lnTo>
                <a:lnTo>
                  <a:pt x="279400" y="723900"/>
                </a:lnTo>
                <a:lnTo>
                  <a:pt x="266700" y="723900"/>
                </a:lnTo>
                <a:lnTo>
                  <a:pt x="266700" y="711200"/>
                </a:lnTo>
                <a:lnTo>
                  <a:pt x="254000" y="698500"/>
                </a:lnTo>
                <a:lnTo>
                  <a:pt x="254000" y="711200"/>
                </a:lnTo>
                <a:lnTo>
                  <a:pt x="241300" y="711200"/>
                </a:lnTo>
                <a:lnTo>
                  <a:pt x="228600" y="711200"/>
                </a:lnTo>
                <a:lnTo>
                  <a:pt x="228600" y="698500"/>
                </a:lnTo>
                <a:lnTo>
                  <a:pt x="215900" y="685800"/>
                </a:lnTo>
                <a:lnTo>
                  <a:pt x="203200" y="673100"/>
                </a:lnTo>
                <a:lnTo>
                  <a:pt x="190500" y="685800"/>
                </a:lnTo>
                <a:lnTo>
                  <a:pt x="190500" y="698500"/>
                </a:lnTo>
                <a:lnTo>
                  <a:pt x="190500" y="711200"/>
                </a:lnTo>
                <a:lnTo>
                  <a:pt x="190500" y="723900"/>
                </a:lnTo>
                <a:lnTo>
                  <a:pt x="190500" y="736600"/>
                </a:lnTo>
                <a:lnTo>
                  <a:pt x="177800" y="749300"/>
                </a:lnTo>
                <a:lnTo>
                  <a:pt x="177800" y="762000"/>
                </a:lnTo>
                <a:lnTo>
                  <a:pt x="177800" y="774700"/>
                </a:lnTo>
                <a:lnTo>
                  <a:pt x="177800" y="787400"/>
                </a:lnTo>
                <a:lnTo>
                  <a:pt x="177800" y="800100"/>
                </a:lnTo>
                <a:lnTo>
                  <a:pt x="165100" y="800100"/>
                </a:lnTo>
                <a:lnTo>
                  <a:pt x="177800" y="825500"/>
                </a:lnTo>
                <a:lnTo>
                  <a:pt x="190500" y="825500"/>
                </a:lnTo>
                <a:lnTo>
                  <a:pt x="190500" y="838200"/>
                </a:lnTo>
                <a:lnTo>
                  <a:pt x="190500" y="850900"/>
                </a:lnTo>
                <a:lnTo>
                  <a:pt x="177800" y="850900"/>
                </a:lnTo>
                <a:lnTo>
                  <a:pt x="190500" y="863600"/>
                </a:lnTo>
                <a:lnTo>
                  <a:pt x="203200" y="863600"/>
                </a:lnTo>
                <a:lnTo>
                  <a:pt x="203200" y="876300"/>
                </a:lnTo>
                <a:lnTo>
                  <a:pt x="203200" y="889000"/>
                </a:lnTo>
                <a:lnTo>
                  <a:pt x="190500" y="889000"/>
                </a:lnTo>
                <a:lnTo>
                  <a:pt x="203200" y="901700"/>
                </a:lnTo>
                <a:lnTo>
                  <a:pt x="215900" y="901700"/>
                </a:lnTo>
                <a:lnTo>
                  <a:pt x="215900" y="914400"/>
                </a:lnTo>
                <a:lnTo>
                  <a:pt x="215900" y="927100"/>
                </a:lnTo>
                <a:lnTo>
                  <a:pt x="203200" y="939800"/>
                </a:lnTo>
                <a:lnTo>
                  <a:pt x="190500" y="952500"/>
                </a:lnTo>
                <a:lnTo>
                  <a:pt x="177800" y="965200"/>
                </a:lnTo>
                <a:lnTo>
                  <a:pt x="165100" y="965200"/>
                </a:lnTo>
                <a:lnTo>
                  <a:pt x="152400" y="965200"/>
                </a:lnTo>
                <a:lnTo>
                  <a:pt x="152400" y="977900"/>
                </a:lnTo>
                <a:lnTo>
                  <a:pt x="152400" y="990600"/>
                </a:lnTo>
                <a:lnTo>
                  <a:pt x="152400" y="1003300"/>
                </a:lnTo>
                <a:lnTo>
                  <a:pt x="139700" y="1016000"/>
                </a:lnTo>
                <a:lnTo>
                  <a:pt x="127000" y="1028700"/>
                </a:lnTo>
                <a:lnTo>
                  <a:pt x="114300" y="1041400"/>
                </a:lnTo>
                <a:lnTo>
                  <a:pt x="101600" y="1041400"/>
                </a:lnTo>
                <a:lnTo>
                  <a:pt x="88900" y="1041400"/>
                </a:lnTo>
                <a:lnTo>
                  <a:pt x="76200" y="1054100"/>
                </a:lnTo>
                <a:lnTo>
                  <a:pt x="63500" y="1054100"/>
                </a:lnTo>
                <a:lnTo>
                  <a:pt x="63500" y="1066800"/>
                </a:lnTo>
                <a:lnTo>
                  <a:pt x="63500" y="1079500"/>
                </a:lnTo>
                <a:lnTo>
                  <a:pt x="63500" y="1092200"/>
                </a:lnTo>
                <a:lnTo>
                  <a:pt x="50800" y="1092200"/>
                </a:lnTo>
                <a:lnTo>
                  <a:pt x="50800" y="1104900"/>
                </a:lnTo>
                <a:lnTo>
                  <a:pt x="38100" y="1104900"/>
                </a:lnTo>
                <a:lnTo>
                  <a:pt x="25400" y="1104900"/>
                </a:lnTo>
                <a:lnTo>
                  <a:pt x="25400" y="1117600"/>
                </a:lnTo>
                <a:lnTo>
                  <a:pt x="12700" y="1117600"/>
                </a:lnTo>
                <a:lnTo>
                  <a:pt x="12700" y="1130300"/>
                </a:lnTo>
                <a:lnTo>
                  <a:pt x="12700" y="1155700"/>
                </a:lnTo>
                <a:lnTo>
                  <a:pt x="12700" y="1168400"/>
                </a:lnTo>
                <a:lnTo>
                  <a:pt x="12700" y="1181100"/>
                </a:lnTo>
                <a:lnTo>
                  <a:pt x="12700" y="1193800"/>
                </a:lnTo>
                <a:lnTo>
                  <a:pt x="12700" y="1206500"/>
                </a:lnTo>
                <a:lnTo>
                  <a:pt x="0" y="1206500"/>
                </a:lnTo>
                <a:lnTo>
                  <a:pt x="12700" y="1219200"/>
                </a:lnTo>
                <a:lnTo>
                  <a:pt x="25400" y="1219200"/>
                </a:lnTo>
                <a:lnTo>
                  <a:pt x="25400" y="1231900"/>
                </a:lnTo>
                <a:lnTo>
                  <a:pt x="12700" y="1231900"/>
                </a:lnTo>
                <a:lnTo>
                  <a:pt x="25400" y="1244600"/>
                </a:lnTo>
                <a:lnTo>
                  <a:pt x="38100" y="1257300"/>
                </a:lnTo>
                <a:lnTo>
                  <a:pt x="50800" y="1257300"/>
                </a:lnTo>
                <a:lnTo>
                  <a:pt x="50800" y="1270000"/>
                </a:lnTo>
                <a:lnTo>
                  <a:pt x="38100" y="1270000"/>
                </a:lnTo>
                <a:lnTo>
                  <a:pt x="50800" y="1282700"/>
                </a:lnTo>
                <a:lnTo>
                  <a:pt x="63500" y="1282700"/>
                </a:lnTo>
                <a:lnTo>
                  <a:pt x="76200" y="1282700"/>
                </a:lnTo>
                <a:lnTo>
                  <a:pt x="88900" y="1282700"/>
                </a:lnTo>
                <a:lnTo>
                  <a:pt x="101600" y="1270000"/>
                </a:lnTo>
                <a:lnTo>
                  <a:pt x="114300" y="1270000"/>
                </a:lnTo>
                <a:lnTo>
                  <a:pt x="127000" y="1270000"/>
                </a:lnTo>
                <a:lnTo>
                  <a:pt x="139700" y="1270000"/>
                </a:lnTo>
                <a:lnTo>
                  <a:pt x="152400" y="1282700"/>
                </a:lnTo>
                <a:lnTo>
                  <a:pt x="165100" y="1282700"/>
                </a:lnTo>
                <a:lnTo>
                  <a:pt x="177800" y="1295400"/>
                </a:lnTo>
                <a:lnTo>
                  <a:pt x="190500" y="1308100"/>
                </a:lnTo>
                <a:lnTo>
                  <a:pt x="203200" y="1308100"/>
                </a:lnTo>
                <a:lnTo>
                  <a:pt x="215900" y="1308100"/>
                </a:lnTo>
                <a:lnTo>
                  <a:pt x="228600" y="1308100"/>
                </a:lnTo>
                <a:lnTo>
                  <a:pt x="241300" y="1320800"/>
                </a:lnTo>
                <a:lnTo>
                  <a:pt x="254000" y="1320800"/>
                </a:lnTo>
                <a:lnTo>
                  <a:pt x="266700" y="1333500"/>
                </a:lnTo>
                <a:lnTo>
                  <a:pt x="279400" y="1358900"/>
                </a:lnTo>
                <a:lnTo>
                  <a:pt x="292100" y="1371600"/>
                </a:lnTo>
                <a:lnTo>
                  <a:pt x="304800" y="1384300"/>
                </a:lnTo>
                <a:lnTo>
                  <a:pt x="317500" y="1384300"/>
                </a:lnTo>
                <a:lnTo>
                  <a:pt x="330200" y="1384300"/>
                </a:lnTo>
                <a:lnTo>
                  <a:pt x="330200" y="1397000"/>
                </a:lnTo>
                <a:lnTo>
                  <a:pt x="342900" y="1409700"/>
                </a:lnTo>
                <a:lnTo>
                  <a:pt x="355600" y="1409700"/>
                </a:lnTo>
                <a:lnTo>
                  <a:pt x="355600" y="1422400"/>
                </a:lnTo>
                <a:lnTo>
                  <a:pt x="355600" y="1435100"/>
                </a:lnTo>
                <a:lnTo>
                  <a:pt x="355600" y="1447800"/>
                </a:lnTo>
                <a:lnTo>
                  <a:pt x="355600" y="1460500"/>
                </a:lnTo>
                <a:close/>
              </a:path>
            </a:pathLst>
          </a:custGeom>
          <a:solidFill>
            <a:srgbClr val="0000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7302250" y="3425756"/>
            <a:ext cx="104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Aragón</a:t>
            </a:r>
            <a:endParaRPr lang="cs-CZ" b="1" dirty="0"/>
          </a:p>
        </p:txBody>
      </p:sp>
      <p:sp>
        <p:nvSpPr>
          <p:cNvPr id="21" name="Volný tvar 20">
            <a:hlinkClick r:id="rId10" action="ppaction://hlinksldjump"/>
          </p:cNvPr>
          <p:cNvSpPr/>
          <p:nvPr/>
        </p:nvSpPr>
        <p:spPr>
          <a:xfrm>
            <a:off x="3937986" y="1109623"/>
            <a:ext cx="668610" cy="971886"/>
          </a:xfrm>
          <a:custGeom>
            <a:avLst/>
            <a:gdLst/>
            <a:ahLst/>
            <a:cxnLst/>
            <a:rect l="0" t="0" r="0" b="0"/>
            <a:pathLst>
              <a:path w="762001" h="939801">
                <a:moveTo>
                  <a:pt x="444500" y="177800"/>
                </a:moveTo>
                <a:lnTo>
                  <a:pt x="457200" y="165100"/>
                </a:lnTo>
                <a:lnTo>
                  <a:pt x="457200" y="152400"/>
                </a:lnTo>
                <a:lnTo>
                  <a:pt x="469900" y="152400"/>
                </a:lnTo>
                <a:lnTo>
                  <a:pt x="469900" y="139700"/>
                </a:lnTo>
                <a:lnTo>
                  <a:pt x="482600" y="127000"/>
                </a:lnTo>
                <a:lnTo>
                  <a:pt x="495300" y="127000"/>
                </a:lnTo>
                <a:lnTo>
                  <a:pt x="508000" y="127000"/>
                </a:lnTo>
                <a:lnTo>
                  <a:pt x="520700" y="139700"/>
                </a:lnTo>
                <a:lnTo>
                  <a:pt x="533400" y="139700"/>
                </a:lnTo>
                <a:lnTo>
                  <a:pt x="546100" y="152400"/>
                </a:lnTo>
                <a:lnTo>
                  <a:pt x="558800" y="152400"/>
                </a:lnTo>
                <a:lnTo>
                  <a:pt x="558800" y="165100"/>
                </a:lnTo>
                <a:lnTo>
                  <a:pt x="571500" y="177800"/>
                </a:lnTo>
                <a:lnTo>
                  <a:pt x="584200" y="177800"/>
                </a:lnTo>
                <a:lnTo>
                  <a:pt x="596900" y="190500"/>
                </a:lnTo>
                <a:lnTo>
                  <a:pt x="609600" y="190500"/>
                </a:lnTo>
                <a:lnTo>
                  <a:pt x="622300" y="203200"/>
                </a:lnTo>
                <a:lnTo>
                  <a:pt x="635000" y="203200"/>
                </a:lnTo>
                <a:lnTo>
                  <a:pt x="647700" y="215900"/>
                </a:lnTo>
                <a:lnTo>
                  <a:pt x="660400" y="215900"/>
                </a:lnTo>
                <a:lnTo>
                  <a:pt x="673100" y="215900"/>
                </a:lnTo>
                <a:lnTo>
                  <a:pt x="685800" y="215900"/>
                </a:lnTo>
                <a:lnTo>
                  <a:pt x="698500" y="228600"/>
                </a:lnTo>
                <a:lnTo>
                  <a:pt x="711200" y="228600"/>
                </a:lnTo>
                <a:lnTo>
                  <a:pt x="723900" y="228600"/>
                </a:lnTo>
                <a:lnTo>
                  <a:pt x="736600" y="241300"/>
                </a:lnTo>
                <a:lnTo>
                  <a:pt x="749300" y="254000"/>
                </a:lnTo>
                <a:lnTo>
                  <a:pt x="762000" y="266700"/>
                </a:lnTo>
                <a:lnTo>
                  <a:pt x="762000" y="279400"/>
                </a:lnTo>
                <a:lnTo>
                  <a:pt x="762000" y="292100"/>
                </a:lnTo>
                <a:lnTo>
                  <a:pt x="749300" y="292100"/>
                </a:lnTo>
                <a:lnTo>
                  <a:pt x="736600" y="304800"/>
                </a:lnTo>
                <a:lnTo>
                  <a:pt x="723900" y="317500"/>
                </a:lnTo>
                <a:lnTo>
                  <a:pt x="723900" y="330200"/>
                </a:lnTo>
                <a:lnTo>
                  <a:pt x="723900" y="342900"/>
                </a:lnTo>
                <a:lnTo>
                  <a:pt x="711200" y="355600"/>
                </a:lnTo>
                <a:lnTo>
                  <a:pt x="711200" y="368300"/>
                </a:lnTo>
                <a:lnTo>
                  <a:pt x="711200" y="381000"/>
                </a:lnTo>
                <a:lnTo>
                  <a:pt x="711200" y="393700"/>
                </a:lnTo>
                <a:lnTo>
                  <a:pt x="711200" y="406400"/>
                </a:lnTo>
                <a:lnTo>
                  <a:pt x="711200" y="419100"/>
                </a:lnTo>
                <a:lnTo>
                  <a:pt x="698500" y="419100"/>
                </a:lnTo>
                <a:lnTo>
                  <a:pt x="685800" y="419100"/>
                </a:lnTo>
                <a:lnTo>
                  <a:pt x="673100" y="419100"/>
                </a:lnTo>
                <a:lnTo>
                  <a:pt x="660400" y="431800"/>
                </a:lnTo>
                <a:lnTo>
                  <a:pt x="647700" y="431800"/>
                </a:lnTo>
                <a:lnTo>
                  <a:pt x="635000" y="431800"/>
                </a:lnTo>
                <a:lnTo>
                  <a:pt x="622300" y="444500"/>
                </a:lnTo>
                <a:lnTo>
                  <a:pt x="609600" y="444500"/>
                </a:lnTo>
                <a:lnTo>
                  <a:pt x="596900" y="457200"/>
                </a:lnTo>
                <a:lnTo>
                  <a:pt x="584200" y="457200"/>
                </a:lnTo>
                <a:lnTo>
                  <a:pt x="571500" y="469900"/>
                </a:lnTo>
                <a:lnTo>
                  <a:pt x="558800" y="482600"/>
                </a:lnTo>
                <a:lnTo>
                  <a:pt x="546100" y="482600"/>
                </a:lnTo>
                <a:lnTo>
                  <a:pt x="546100" y="495300"/>
                </a:lnTo>
                <a:lnTo>
                  <a:pt x="533400" y="508000"/>
                </a:lnTo>
                <a:lnTo>
                  <a:pt x="520700" y="520700"/>
                </a:lnTo>
                <a:lnTo>
                  <a:pt x="520700" y="533400"/>
                </a:lnTo>
                <a:lnTo>
                  <a:pt x="508000" y="546100"/>
                </a:lnTo>
                <a:lnTo>
                  <a:pt x="508000" y="558800"/>
                </a:lnTo>
                <a:lnTo>
                  <a:pt x="495300" y="571500"/>
                </a:lnTo>
                <a:lnTo>
                  <a:pt x="495300" y="584200"/>
                </a:lnTo>
                <a:lnTo>
                  <a:pt x="495300" y="596900"/>
                </a:lnTo>
                <a:lnTo>
                  <a:pt x="495300" y="609600"/>
                </a:lnTo>
                <a:lnTo>
                  <a:pt x="495300" y="622300"/>
                </a:lnTo>
                <a:lnTo>
                  <a:pt x="495300" y="635000"/>
                </a:lnTo>
                <a:lnTo>
                  <a:pt x="495300" y="647700"/>
                </a:lnTo>
                <a:lnTo>
                  <a:pt x="495300" y="660400"/>
                </a:lnTo>
                <a:lnTo>
                  <a:pt x="495300" y="673100"/>
                </a:lnTo>
                <a:lnTo>
                  <a:pt x="495300" y="685800"/>
                </a:lnTo>
                <a:lnTo>
                  <a:pt x="495300" y="698500"/>
                </a:lnTo>
                <a:lnTo>
                  <a:pt x="495300" y="711200"/>
                </a:lnTo>
                <a:lnTo>
                  <a:pt x="495300" y="723900"/>
                </a:lnTo>
                <a:lnTo>
                  <a:pt x="495300" y="736600"/>
                </a:lnTo>
                <a:lnTo>
                  <a:pt x="495300" y="749300"/>
                </a:lnTo>
                <a:lnTo>
                  <a:pt x="495300" y="762000"/>
                </a:lnTo>
                <a:lnTo>
                  <a:pt x="495300" y="774700"/>
                </a:lnTo>
                <a:lnTo>
                  <a:pt x="495300" y="787400"/>
                </a:lnTo>
                <a:lnTo>
                  <a:pt x="495300" y="800100"/>
                </a:lnTo>
                <a:lnTo>
                  <a:pt x="482600" y="812800"/>
                </a:lnTo>
                <a:lnTo>
                  <a:pt x="482600" y="825500"/>
                </a:lnTo>
                <a:lnTo>
                  <a:pt x="482600" y="838200"/>
                </a:lnTo>
                <a:lnTo>
                  <a:pt x="482600" y="850900"/>
                </a:lnTo>
                <a:lnTo>
                  <a:pt x="482600" y="863600"/>
                </a:lnTo>
                <a:lnTo>
                  <a:pt x="482600" y="876300"/>
                </a:lnTo>
                <a:lnTo>
                  <a:pt x="469900" y="889000"/>
                </a:lnTo>
                <a:lnTo>
                  <a:pt x="469900" y="901700"/>
                </a:lnTo>
                <a:lnTo>
                  <a:pt x="469900" y="914400"/>
                </a:lnTo>
                <a:lnTo>
                  <a:pt x="457200" y="927100"/>
                </a:lnTo>
                <a:lnTo>
                  <a:pt x="457200" y="939800"/>
                </a:lnTo>
                <a:lnTo>
                  <a:pt x="444500" y="939800"/>
                </a:lnTo>
                <a:lnTo>
                  <a:pt x="431800" y="939800"/>
                </a:lnTo>
                <a:lnTo>
                  <a:pt x="419100" y="939800"/>
                </a:lnTo>
                <a:lnTo>
                  <a:pt x="406400" y="939800"/>
                </a:lnTo>
                <a:lnTo>
                  <a:pt x="393700" y="939800"/>
                </a:lnTo>
                <a:lnTo>
                  <a:pt x="381000" y="939800"/>
                </a:lnTo>
                <a:lnTo>
                  <a:pt x="368300" y="939800"/>
                </a:lnTo>
                <a:lnTo>
                  <a:pt x="355600" y="939800"/>
                </a:lnTo>
                <a:lnTo>
                  <a:pt x="342900" y="927100"/>
                </a:lnTo>
                <a:lnTo>
                  <a:pt x="330200" y="927100"/>
                </a:lnTo>
                <a:lnTo>
                  <a:pt x="317500" y="914400"/>
                </a:lnTo>
                <a:lnTo>
                  <a:pt x="304800" y="914400"/>
                </a:lnTo>
                <a:lnTo>
                  <a:pt x="292100" y="914400"/>
                </a:lnTo>
                <a:lnTo>
                  <a:pt x="279400" y="901700"/>
                </a:lnTo>
                <a:lnTo>
                  <a:pt x="266700" y="889000"/>
                </a:lnTo>
                <a:lnTo>
                  <a:pt x="254000" y="889000"/>
                </a:lnTo>
                <a:lnTo>
                  <a:pt x="254000" y="876300"/>
                </a:lnTo>
                <a:lnTo>
                  <a:pt x="241300" y="863600"/>
                </a:lnTo>
                <a:lnTo>
                  <a:pt x="241300" y="850900"/>
                </a:lnTo>
                <a:lnTo>
                  <a:pt x="241300" y="838200"/>
                </a:lnTo>
                <a:lnTo>
                  <a:pt x="241300" y="825500"/>
                </a:lnTo>
                <a:lnTo>
                  <a:pt x="228600" y="825500"/>
                </a:lnTo>
                <a:lnTo>
                  <a:pt x="215900" y="812800"/>
                </a:lnTo>
                <a:lnTo>
                  <a:pt x="228600" y="812800"/>
                </a:lnTo>
                <a:lnTo>
                  <a:pt x="241300" y="800100"/>
                </a:lnTo>
                <a:lnTo>
                  <a:pt x="254000" y="800100"/>
                </a:lnTo>
                <a:lnTo>
                  <a:pt x="254000" y="787400"/>
                </a:lnTo>
                <a:lnTo>
                  <a:pt x="266700" y="787400"/>
                </a:lnTo>
                <a:lnTo>
                  <a:pt x="266700" y="774700"/>
                </a:lnTo>
                <a:lnTo>
                  <a:pt x="254000" y="762000"/>
                </a:lnTo>
                <a:lnTo>
                  <a:pt x="254000" y="749300"/>
                </a:lnTo>
                <a:lnTo>
                  <a:pt x="254000" y="736600"/>
                </a:lnTo>
                <a:lnTo>
                  <a:pt x="254000" y="723900"/>
                </a:lnTo>
                <a:lnTo>
                  <a:pt x="254000" y="711200"/>
                </a:lnTo>
                <a:lnTo>
                  <a:pt x="241300" y="698500"/>
                </a:lnTo>
                <a:lnTo>
                  <a:pt x="241300" y="685800"/>
                </a:lnTo>
                <a:lnTo>
                  <a:pt x="241300" y="673100"/>
                </a:lnTo>
                <a:lnTo>
                  <a:pt x="241300" y="660400"/>
                </a:lnTo>
                <a:lnTo>
                  <a:pt x="228600" y="647700"/>
                </a:lnTo>
                <a:lnTo>
                  <a:pt x="215900" y="647700"/>
                </a:lnTo>
                <a:lnTo>
                  <a:pt x="203200" y="635000"/>
                </a:lnTo>
                <a:lnTo>
                  <a:pt x="190500" y="622300"/>
                </a:lnTo>
                <a:lnTo>
                  <a:pt x="177800" y="622300"/>
                </a:lnTo>
                <a:lnTo>
                  <a:pt x="165100" y="622300"/>
                </a:lnTo>
                <a:lnTo>
                  <a:pt x="152400" y="622300"/>
                </a:lnTo>
                <a:lnTo>
                  <a:pt x="139700" y="635000"/>
                </a:lnTo>
                <a:lnTo>
                  <a:pt x="127000" y="635000"/>
                </a:lnTo>
                <a:lnTo>
                  <a:pt x="114300" y="635000"/>
                </a:lnTo>
                <a:lnTo>
                  <a:pt x="114300" y="622300"/>
                </a:lnTo>
                <a:lnTo>
                  <a:pt x="101600" y="609600"/>
                </a:lnTo>
                <a:lnTo>
                  <a:pt x="101600" y="596900"/>
                </a:lnTo>
                <a:lnTo>
                  <a:pt x="101600" y="584200"/>
                </a:lnTo>
                <a:lnTo>
                  <a:pt x="88900" y="571500"/>
                </a:lnTo>
                <a:lnTo>
                  <a:pt x="88900" y="558800"/>
                </a:lnTo>
                <a:lnTo>
                  <a:pt x="76200" y="558800"/>
                </a:lnTo>
                <a:lnTo>
                  <a:pt x="63500" y="546100"/>
                </a:lnTo>
                <a:lnTo>
                  <a:pt x="50800" y="546100"/>
                </a:lnTo>
                <a:lnTo>
                  <a:pt x="38100" y="533400"/>
                </a:lnTo>
                <a:lnTo>
                  <a:pt x="25400" y="533400"/>
                </a:lnTo>
                <a:lnTo>
                  <a:pt x="25400" y="520700"/>
                </a:lnTo>
                <a:lnTo>
                  <a:pt x="12700" y="5080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12700" y="482600"/>
                </a:lnTo>
                <a:lnTo>
                  <a:pt x="12700" y="469900"/>
                </a:lnTo>
                <a:lnTo>
                  <a:pt x="12700" y="457200"/>
                </a:lnTo>
                <a:lnTo>
                  <a:pt x="12700" y="444500"/>
                </a:lnTo>
                <a:lnTo>
                  <a:pt x="12700" y="431800"/>
                </a:lnTo>
                <a:lnTo>
                  <a:pt x="12700" y="419100"/>
                </a:lnTo>
                <a:lnTo>
                  <a:pt x="12700" y="406400"/>
                </a:lnTo>
                <a:lnTo>
                  <a:pt x="25400" y="406400"/>
                </a:lnTo>
                <a:lnTo>
                  <a:pt x="38100" y="393700"/>
                </a:lnTo>
                <a:lnTo>
                  <a:pt x="50800" y="393700"/>
                </a:lnTo>
                <a:lnTo>
                  <a:pt x="50800" y="381000"/>
                </a:lnTo>
                <a:lnTo>
                  <a:pt x="63500" y="381000"/>
                </a:lnTo>
                <a:lnTo>
                  <a:pt x="63500" y="368300"/>
                </a:lnTo>
                <a:lnTo>
                  <a:pt x="63500" y="355600"/>
                </a:lnTo>
                <a:lnTo>
                  <a:pt x="63500" y="342900"/>
                </a:lnTo>
                <a:lnTo>
                  <a:pt x="50800" y="330200"/>
                </a:lnTo>
                <a:lnTo>
                  <a:pt x="50800" y="317500"/>
                </a:lnTo>
                <a:lnTo>
                  <a:pt x="50800" y="304800"/>
                </a:lnTo>
                <a:lnTo>
                  <a:pt x="50800" y="292100"/>
                </a:lnTo>
                <a:lnTo>
                  <a:pt x="63500" y="279400"/>
                </a:lnTo>
                <a:lnTo>
                  <a:pt x="76200" y="279400"/>
                </a:lnTo>
                <a:lnTo>
                  <a:pt x="88900" y="279400"/>
                </a:lnTo>
                <a:lnTo>
                  <a:pt x="101600" y="266700"/>
                </a:lnTo>
                <a:lnTo>
                  <a:pt x="114300" y="266700"/>
                </a:lnTo>
                <a:lnTo>
                  <a:pt x="127000" y="254000"/>
                </a:lnTo>
                <a:lnTo>
                  <a:pt x="127000" y="241300"/>
                </a:lnTo>
                <a:lnTo>
                  <a:pt x="139700" y="241300"/>
                </a:lnTo>
                <a:lnTo>
                  <a:pt x="139700" y="228600"/>
                </a:lnTo>
                <a:lnTo>
                  <a:pt x="139700" y="215900"/>
                </a:lnTo>
                <a:lnTo>
                  <a:pt x="139700" y="203200"/>
                </a:lnTo>
                <a:lnTo>
                  <a:pt x="139700" y="190500"/>
                </a:lnTo>
                <a:lnTo>
                  <a:pt x="152400" y="177800"/>
                </a:lnTo>
                <a:lnTo>
                  <a:pt x="152400" y="165100"/>
                </a:lnTo>
                <a:lnTo>
                  <a:pt x="165100" y="165100"/>
                </a:lnTo>
                <a:lnTo>
                  <a:pt x="177800" y="152400"/>
                </a:lnTo>
                <a:lnTo>
                  <a:pt x="190500" y="152400"/>
                </a:lnTo>
                <a:lnTo>
                  <a:pt x="203200" y="139700"/>
                </a:lnTo>
                <a:lnTo>
                  <a:pt x="215900" y="127000"/>
                </a:lnTo>
                <a:lnTo>
                  <a:pt x="228600" y="114300"/>
                </a:lnTo>
                <a:lnTo>
                  <a:pt x="228600" y="101600"/>
                </a:lnTo>
                <a:lnTo>
                  <a:pt x="241300" y="101600"/>
                </a:lnTo>
                <a:lnTo>
                  <a:pt x="241300" y="88900"/>
                </a:lnTo>
                <a:lnTo>
                  <a:pt x="241300" y="76200"/>
                </a:lnTo>
                <a:lnTo>
                  <a:pt x="254000" y="76200"/>
                </a:lnTo>
                <a:lnTo>
                  <a:pt x="254000" y="63500"/>
                </a:lnTo>
                <a:lnTo>
                  <a:pt x="254000" y="50800"/>
                </a:lnTo>
                <a:lnTo>
                  <a:pt x="254000" y="38100"/>
                </a:lnTo>
                <a:lnTo>
                  <a:pt x="254000" y="25400"/>
                </a:lnTo>
                <a:lnTo>
                  <a:pt x="254000" y="12700"/>
                </a:lnTo>
                <a:lnTo>
                  <a:pt x="266700" y="12700"/>
                </a:lnTo>
                <a:lnTo>
                  <a:pt x="266700" y="0"/>
                </a:lnTo>
                <a:lnTo>
                  <a:pt x="279400" y="12700"/>
                </a:lnTo>
                <a:lnTo>
                  <a:pt x="292100" y="12700"/>
                </a:lnTo>
                <a:lnTo>
                  <a:pt x="304800" y="12700"/>
                </a:lnTo>
                <a:lnTo>
                  <a:pt x="317500" y="12700"/>
                </a:lnTo>
                <a:lnTo>
                  <a:pt x="330200" y="12700"/>
                </a:lnTo>
                <a:lnTo>
                  <a:pt x="342900" y="12700"/>
                </a:lnTo>
                <a:lnTo>
                  <a:pt x="355600" y="12700"/>
                </a:lnTo>
                <a:lnTo>
                  <a:pt x="368300" y="12700"/>
                </a:lnTo>
                <a:lnTo>
                  <a:pt x="381000" y="12700"/>
                </a:lnTo>
                <a:lnTo>
                  <a:pt x="393700" y="25400"/>
                </a:lnTo>
                <a:lnTo>
                  <a:pt x="393700" y="38100"/>
                </a:lnTo>
                <a:lnTo>
                  <a:pt x="406400" y="38100"/>
                </a:lnTo>
                <a:lnTo>
                  <a:pt x="419100" y="50800"/>
                </a:lnTo>
                <a:lnTo>
                  <a:pt x="431800" y="50800"/>
                </a:lnTo>
                <a:lnTo>
                  <a:pt x="431800" y="63500"/>
                </a:lnTo>
                <a:lnTo>
                  <a:pt x="431800" y="76200"/>
                </a:lnTo>
                <a:lnTo>
                  <a:pt x="431800" y="88900"/>
                </a:lnTo>
                <a:lnTo>
                  <a:pt x="431800" y="101600"/>
                </a:lnTo>
                <a:lnTo>
                  <a:pt x="419100" y="114300"/>
                </a:lnTo>
                <a:lnTo>
                  <a:pt x="419100" y="127000"/>
                </a:lnTo>
                <a:lnTo>
                  <a:pt x="419100" y="139700"/>
                </a:lnTo>
                <a:lnTo>
                  <a:pt x="419100" y="152400"/>
                </a:lnTo>
                <a:lnTo>
                  <a:pt x="431800" y="165100"/>
                </a:lnTo>
                <a:lnTo>
                  <a:pt x="431800" y="177800"/>
                </a:lnTo>
                <a:lnTo>
                  <a:pt x="444500" y="177800"/>
                </a:lnTo>
                <a:close/>
              </a:path>
            </a:pathLst>
          </a:custGeom>
          <a:solidFill>
            <a:srgbClr val="FF8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242750" y="3795088"/>
            <a:ext cx="1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Navarra</a:t>
            </a:r>
            <a:endParaRPr lang="cs-CZ" b="1" dirty="0"/>
          </a:p>
        </p:txBody>
      </p:sp>
      <p:sp>
        <p:nvSpPr>
          <p:cNvPr id="23" name="Volný tvar 22">
            <a:hlinkClick r:id="rId7" action="ppaction://hlinksldjump"/>
          </p:cNvPr>
          <p:cNvSpPr/>
          <p:nvPr/>
        </p:nvSpPr>
        <p:spPr>
          <a:xfrm>
            <a:off x="3494380" y="1647003"/>
            <a:ext cx="601748" cy="538773"/>
          </a:xfrm>
          <a:custGeom>
            <a:avLst/>
            <a:gdLst/>
            <a:ahLst/>
            <a:cxnLst/>
            <a:rect l="0" t="0" r="0" b="0"/>
            <a:pathLst>
              <a:path w="685801" h="584201">
                <a:moveTo>
                  <a:pt x="317500" y="114300"/>
                </a:moveTo>
                <a:lnTo>
                  <a:pt x="330200" y="114300"/>
                </a:lnTo>
                <a:lnTo>
                  <a:pt x="342900" y="127000"/>
                </a:lnTo>
                <a:lnTo>
                  <a:pt x="355600" y="127000"/>
                </a:lnTo>
                <a:lnTo>
                  <a:pt x="368300" y="127000"/>
                </a:lnTo>
                <a:lnTo>
                  <a:pt x="381000" y="127000"/>
                </a:lnTo>
                <a:lnTo>
                  <a:pt x="393700" y="127000"/>
                </a:lnTo>
                <a:lnTo>
                  <a:pt x="406400" y="127000"/>
                </a:lnTo>
                <a:lnTo>
                  <a:pt x="419100" y="114300"/>
                </a:lnTo>
                <a:lnTo>
                  <a:pt x="431800" y="114300"/>
                </a:lnTo>
                <a:lnTo>
                  <a:pt x="444500" y="114300"/>
                </a:lnTo>
                <a:lnTo>
                  <a:pt x="457200" y="114300"/>
                </a:lnTo>
                <a:lnTo>
                  <a:pt x="457200" y="127000"/>
                </a:lnTo>
                <a:lnTo>
                  <a:pt x="457200" y="139700"/>
                </a:lnTo>
                <a:lnTo>
                  <a:pt x="469900" y="152400"/>
                </a:lnTo>
                <a:lnTo>
                  <a:pt x="469900" y="165100"/>
                </a:lnTo>
                <a:lnTo>
                  <a:pt x="469900" y="177800"/>
                </a:lnTo>
                <a:lnTo>
                  <a:pt x="482600" y="190500"/>
                </a:lnTo>
                <a:lnTo>
                  <a:pt x="495300" y="190500"/>
                </a:lnTo>
                <a:lnTo>
                  <a:pt x="508000" y="190500"/>
                </a:lnTo>
                <a:lnTo>
                  <a:pt x="520700" y="203200"/>
                </a:lnTo>
                <a:lnTo>
                  <a:pt x="533400" y="215900"/>
                </a:lnTo>
                <a:lnTo>
                  <a:pt x="546100" y="228600"/>
                </a:lnTo>
                <a:lnTo>
                  <a:pt x="558800" y="228600"/>
                </a:lnTo>
                <a:lnTo>
                  <a:pt x="571500" y="228600"/>
                </a:lnTo>
                <a:lnTo>
                  <a:pt x="584200" y="228600"/>
                </a:lnTo>
                <a:lnTo>
                  <a:pt x="596900" y="228600"/>
                </a:lnTo>
                <a:lnTo>
                  <a:pt x="609600" y="215900"/>
                </a:lnTo>
                <a:lnTo>
                  <a:pt x="622300" y="215900"/>
                </a:lnTo>
                <a:lnTo>
                  <a:pt x="635000" y="228600"/>
                </a:lnTo>
                <a:lnTo>
                  <a:pt x="635000" y="241300"/>
                </a:lnTo>
                <a:lnTo>
                  <a:pt x="647700" y="254000"/>
                </a:lnTo>
                <a:lnTo>
                  <a:pt x="647700" y="266700"/>
                </a:lnTo>
                <a:lnTo>
                  <a:pt x="660400" y="279400"/>
                </a:lnTo>
                <a:lnTo>
                  <a:pt x="647700" y="292100"/>
                </a:lnTo>
                <a:lnTo>
                  <a:pt x="647700" y="304800"/>
                </a:lnTo>
                <a:lnTo>
                  <a:pt x="635000" y="317500"/>
                </a:lnTo>
                <a:lnTo>
                  <a:pt x="635000" y="330200"/>
                </a:lnTo>
                <a:lnTo>
                  <a:pt x="635000" y="342900"/>
                </a:lnTo>
                <a:lnTo>
                  <a:pt x="647700" y="342900"/>
                </a:lnTo>
                <a:lnTo>
                  <a:pt x="647700" y="330200"/>
                </a:lnTo>
                <a:lnTo>
                  <a:pt x="660400" y="342900"/>
                </a:lnTo>
                <a:lnTo>
                  <a:pt x="660400" y="355600"/>
                </a:lnTo>
                <a:lnTo>
                  <a:pt x="673100" y="355600"/>
                </a:lnTo>
                <a:lnTo>
                  <a:pt x="673100" y="368300"/>
                </a:lnTo>
                <a:lnTo>
                  <a:pt x="660400" y="368300"/>
                </a:lnTo>
                <a:lnTo>
                  <a:pt x="647700" y="381000"/>
                </a:lnTo>
                <a:lnTo>
                  <a:pt x="635000" y="393700"/>
                </a:lnTo>
                <a:lnTo>
                  <a:pt x="635000" y="406400"/>
                </a:lnTo>
                <a:lnTo>
                  <a:pt x="647700" y="406400"/>
                </a:lnTo>
                <a:lnTo>
                  <a:pt x="660400" y="419100"/>
                </a:lnTo>
                <a:lnTo>
                  <a:pt x="660400" y="431800"/>
                </a:lnTo>
                <a:lnTo>
                  <a:pt x="673100" y="444500"/>
                </a:lnTo>
                <a:lnTo>
                  <a:pt x="673100" y="457200"/>
                </a:lnTo>
                <a:lnTo>
                  <a:pt x="673100" y="469900"/>
                </a:lnTo>
                <a:lnTo>
                  <a:pt x="685800" y="482600"/>
                </a:lnTo>
                <a:lnTo>
                  <a:pt x="685800" y="495300"/>
                </a:lnTo>
                <a:lnTo>
                  <a:pt x="685800" y="508000"/>
                </a:lnTo>
                <a:lnTo>
                  <a:pt x="673100" y="520700"/>
                </a:lnTo>
                <a:lnTo>
                  <a:pt x="673100" y="533400"/>
                </a:lnTo>
                <a:lnTo>
                  <a:pt x="673100" y="546100"/>
                </a:lnTo>
                <a:lnTo>
                  <a:pt x="660400" y="558800"/>
                </a:lnTo>
                <a:lnTo>
                  <a:pt x="647700" y="571500"/>
                </a:lnTo>
                <a:lnTo>
                  <a:pt x="635000" y="571500"/>
                </a:lnTo>
                <a:lnTo>
                  <a:pt x="622300" y="571500"/>
                </a:lnTo>
                <a:lnTo>
                  <a:pt x="609600" y="571500"/>
                </a:lnTo>
                <a:lnTo>
                  <a:pt x="596900" y="584200"/>
                </a:lnTo>
                <a:lnTo>
                  <a:pt x="584200" y="584200"/>
                </a:lnTo>
                <a:lnTo>
                  <a:pt x="571500" y="584200"/>
                </a:lnTo>
                <a:lnTo>
                  <a:pt x="571500" y="571500"/>
                </a:lnTo>
                <a:lnTo>
                  <a:pt x="571500" y="558800"/>
                </a:lnTo>
                <a:lnTo>
                  <a:pt x="571500" y="546100"/>
                </a:lnTo>
                <a:lnTo>
                  <a:pt x="571500" y="533400"/>
                </a:lnTo>
                <a:lnTo>
                  <a:pt x="571500" y="520700"/>
                </a:lnTo>
                <a:lnTo>
                  <a:pt x="584200" y="520700"/>
                </a:lnTo>
                <a:lnTo>
                  <a:pt x="584200" y="508000"/>
                </a:lnTo>
                <a:lnTo>
                  <a:pt x="571500" y="508000"/>
                </a:lnTo>
                <a:lnTo>
                  <a:pt x="558800" y="495300"/>
                </a:lnTo>
                <a:lnTo>
                  <a:pt x="546100" y="482600"/>
                </a:lnTo>
                <a:lnTo>
                  <a:pt x="533400" y="482600"/>
                </a:lnTo>
                <a:lnTo>
                  <a:pt x="520700" y="469900"/>
                </a:lnTo>
                <a:lnTo>
                  <a:pt x="520700" y="457200"/>
                </a:lnTo>
                <a:lnTo>
                  <a:pt x="520700" y="444500"/>
                </a:lnTo>
                <a:lnTo>
                  <a:pt x="520700" y="431800"/>
                </a:lnTo>
                <a:lnTo>
                  <a:pt x="520700" y="419100"/>
                </a:lnTo>
                <a:lnTo>
                  <a:pt x="508000" y="406400"/>
                </a:lnTo>
                <a:lnTo>
                  <a:pt x="495300" y="406400"/>
                </a:lnTo>
                <a:lnTo>
                  <a:pt x="482600" y="406400"/>
                </a:lnTo>
                <a:lnTo>
                  <a:pt x="469900" y="406400"/>
                </a:lnTo>
                <a:lnTo>
                  <a:pt x="457200" y="406400"/>
                </a:lnTo>
                <a:lnTo>
                  <a:pt x="444500" y="393700"/>
                </a:lnTo>
                <a:lnTo>
                  <a:pt x="431800" y="393700"/>
                </a:lnTo>
                <a:lnTo>
                  <a:pt x="419100" y="393700"/>
                </a:lnTo>
                <a:lnTo>
                  <a:pt x="406400" y="393700"/>
                </a:lnTo>
                <a:lnTo>
                  <a:pt x="393700" y="393700"/>
                </a:lnTo>
                <a:lnTo>
                  <a:pt x="381000" y="393700"/>
                </a:lnTo>
                <a:lnTo>
                  <a:pt x="368300" y="393700"/>
                </a:lnTo>
                <a:lnTo>
                  <a:pt x="355600" y="406400"/>
                </a:lnTo>
                <a:lnTo>
                  <a:pt x="355600" y="419100"/>
                </a:lnTo>
                <a:lnTo>
                  <a:pt x="342900" y="431800"/>
                </a:lnTo>
                <a:lnTo>
                  <a:pt x="330200" y="444500"/>
                </a:lnTo>
                <a:lnTo>
                  <a:pt x="317500" y="457200"/>
                </a:lnTo>
                <a:lnTo>
                  <a:pt x="317500" y="469900"/>
                </a:lnTo>
                <a:lnTo>
                  <a:pt x="317500" y="482600"/>
                </a:lnTo>
                <a:lnTo>
                  <a:pt x="304800" y="482600"/>
                </a:lnTo>
                <a:lnTo>
                  <a:pt x="292100" y="482600"/>
                </a:lnTo>
                <a:lnTo>
                  <a:pt x="279400" y="482600"/>
                </a:lnTo>
                <a:lnTo>
                  <a:pt x="266700" y="482600"/>
                </a:lnTo>
                <a:lnTo>
                  <a:pt x="254000" y="482600"/>
                </a:lnTo>
                <a:lnTo>
                  <a:pt x="241300" y="469900"/>
                </a:lnTo>
                <a:lnTo>
                  <a:pt x="228600" y="469900"/>
                </a:lnTo>
                <a:lnTo>
                  <a:pt x="228600" y="457200"/>
                </a:lnTo>
                <a:lnTo>
                  <a:pt x="228600" y="444500"/>
                </a:lnTo>
                <a:lnTo>
                  <a:pt x="228600" y="431800"/>
                </a:lnTo>
                <a:lnTo>
                  <a:pt x="228600" y="419100"/>
                </a:lnTo>
                <a:lnTo>
                  <a:pt x="228600" y="406400"/>
                </a:lnTo>
                <a:lnTo>
                  <a:pt x="215900" y="393700"/>
                </a:lnTo>
                <a:lnTo>
                  <a:pt x="203200" y="393700"/>
                </a:lnTo>
                <a:lnTo>
                  <a:pt x="190500" y="406400"/>
                </a:lnTo>
                <a:lnTo>
                  <a:pt x="177800" y="406400"/>
                </a:lnTo>
                <a:lnTo>
                  <a:pt x="165100" y="406400"/>
                </a:lnTo>
                <a:lnTo>
                  <a:pt x="165100" y="419100"/>
                </a:lnTo>
                <a:lnTo>
                  <a:pt x="152400" y="431800"/>
                </a:lnTo>
                <a:lnTo>
                  <a:pt x="152400" y="444500"/>
                </a:lnTo>
                <a:lnTo>
                  <a:pt x="139700" y="457200"/>
                </a:lnTo>
                <a:lnTo>
                  <a:pt x="127000" y="444500"/>
                </a:lnTo>
                <a:lnTo>
                  <a:pt x="114300" y="444500"/>
                </a:lnTo>
                <a:lnTo>
                  <a:pt x="101600" y="444500"/>
                </a:lnTo>
                <a:lnTo>
                  <a:pt x="101600" y="431800"/>
                </a:lnTo>
                <a:lnTo>
                  <a:pt x="88900" y="419100"/>
                </a:lnTo>
                <a:lnTo>
                  <a:pt x="76200" y="406400"/>
                </a:lnTo>
                <a:lnTo>
                  <a:pt x="63500" y="406400"/>
                </a:lnTo>
                <a:lnTo>
                  <a:pt x="50800" y="393700"/>
                </a:lnTo>
                <a:lnTo>
                  <a:pt x="38100" y="381000"/>
                </a:lnTo>
                <a:lnTo>
                  <a:pt x="38100" y="368300"/>
                </a:lnTo>
                <a:lnTo>
                  <a:pt x="25400" y="355600"/>
                </a:lnTo>
                <a:lnTo>
                  <a:pt x="25400" y="342900"/>
                </a:lnTo>
                <a:lnTo>
                  <a:pt x="25400" y="330200"/>
                </a:lnTo>
                <a:lnTo>
                  <a:pt x="12700" y="317500"/>
                </a:lnTo>
                <a:lnTo>
                  <a:pt x="12700" y="304800"/>
                </a:lnTo>
                <a:lnTo>
                  <a:pt x="12700" y="292100"/>
                </a:lnTo>
                <a:lnTo>
                  <a:pt x="1270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12700" y="215900"/>
                </a:lnTo>
                <a:lnTo>
                  <a:pt x="12700" y="203200"/>
                </a:lnTo>
                <a:lnTo>
                  <a:pt x="25400" y="203200"/>
                </a:lnTo>
                <a:lnTo>
                  <a:pt x="12700" y="190500"/>
                </a:lnTo>
                <a:lnTo>
                  <a:pt x="12700" y="177800"/>
                </a:lnTo>
                <a:lnTo>
                  <a:pt x="12700" y="165100"/>
                </a:lnTo>
                <a:lnTo>
                  <a:pt x="12700" y="152400"/>
                </a:lnTo>
                <a:lnTo>
                  <a:pt x="12700" y="139700"/>
                </a:lnTo>
                <a:lnTo>
                  <a:pt x="25400" y="139700"/>
                </a:lnTo>
                <a:lnTo>
                  <a:pt x="25400" y="127000"/>
                </a:lnTo>
                <a:lnTo>
                  <a:pt x="38100" y="114300"/>
                </a:lnTo>
                <a:lnTo>
                  <a:pt x="50800" y="101600"/>
                </a:lnTo>
                <a:lnTo>
                  <a:pt x="50800" y="88900"/>
                </a:lnTo>
                <a:lnTo>
                  <a:pt x="63500" y="88900"/>
                </a:lnTo>
                <a:lnTo>
                  <a:pt x="63500" y="76200"/>
                </a:lnTo>
                <a:lnTo>
                  <a:pt x="63500" y="63500"/>
                </a:lnTo>
                <a:lnTo>
                  <a:pt x="63500" y="50800"/>
                </a:lnTo>
                <a:lnTo>
                  <a:pt x="63500" y="38100"/>
                </a:lnTo>
                <a:lnTo>
                  <a:pt x="50800" y="25400"/>
                </a:lnTo>
                <a:lnTo>
                  <a:pt x="50800" y="12700"/>
                </a:lnTo>
                <a:lnTo>
                  <a:pt x="50800" y="0"/>
                </a:lnTo>
                <a:lnTo>
                  <a:pt x="63500" y="12700"/>
                </a:lnTo>
                <a:lnTo>
                  <a:pt x="76200" y="12700"/>
                </a:lnTo>
                <a:lnTo>
                  <a:pt x="88900" y="12700"/>
                </a:lnTo>
                <a:lnTo>
                  <a:pt x="88900" y="25400"/>
                </a:lnTo>
                <a:lnTo>
                  <a:pt x="101600" y="38100"/>
                </a:lnTo>
                <a:lnTo>
                  <a:pt x="114300" y="38100"/>
                </a:lnTo>
                <a:lnTo>
                  <a:pt x="127000" y="50800"/>
                </a:lnTo>
                <a:lnTo>
                  <a:pt x="139700" y="63500"/>
                </a:lnTo>
                <a:lnTo>
                  <a:pt x="152400" y="63500"/>
                </a:lnTo>
                <a:lnTo>
                  <a:pt x="165100" y="76200"/>
                </a:lnTo>
                <a:lnTo>
                  <a:pt x="177800" y="76200"/>
                </a:lnTo>
                <a:lnTo>
                  <a:pt x="190500" y="88900"/>
                </a:lnTo>
                <a:lnTo>
                  <a:pt x="203200" y="88900"/>
                </a:lnTo>
                <a:lnTo>
                  <a:pt x="215900" y="88900"/>
                </a:lnTo>
                <a:lnTo>
                  <a:pt x="228600" y="88900"/>
                </a:lnTo>
                <a:lnTo>
                  <a:pt x="241300" y="101600"/>
                </a:lnTo>
                <a:lnTo>
                  <a:pt x="254000" y="101600"/>
                </a:lnTo>
                <a:lnTo>
                  <a:pt x="266700" y="101600"/>
                </a:lnTo>
                <a:lnTo>
                  <a:pt x="279400" y="101600"/>
                </a:lnTo>
                <a:lnTo>
                  <a:pt x="292100" y="101600"/>
                </a:lnTo>
                <a:lnTo>
                  <a:pt x="304800" y="114300"/>
                </a:lnTo>
                <a:lnTo>
                  <a:pt x="317500" y="114300"/>
                </a:lnTo>
                <a:close/>
              </a:path>
            </a:pathLst>
          </a:custGeom>
          <a:solidFill>
            <a:srgbClr val="F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67157" y="4140469"/>
            <a:ext cx="116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La </a:t>
            </a:r>
            <a:r>
              <a:rPr lang="cs-CZ" b="1" dirty="0" err="1" smtClean="0"/>
              <a:t>Rioja</a:t>
            </a:r>
            <a:endParaRPr lang="cs-CZ" b="1" dirty="0"/>
          </a:p>
        </p:txBody>
      </p:sp>
      <p:sp>
        <p:nvSpPr>
          <p:cNvPr id="25" name="Volný tvar 24">
            <a:hlinkClick r:id="rId11" action="ppaction://hlinksldjump"/>
          </p:cNvPr>
          <p:cNvSpPr/>
          <p:nvPr/>
        </p:nvSpPr>
        <p:spPr>
          <a:xfrm>
            <a:off x="3399786" y="1124247"/>
            <a:ext cx="657467" cy="585621"/>
          </a:xfrm>
          <a:custGeom>
            <a:avLst/>
            <a:gdLst/>
            <a:ahLst/>
            <a:cxnLst/>
            <a:rect l="0" t="0" r="0" b="0"/>
            <a:pathLst>
              <a:path w="749301" h="635001">
                <a:moveTo>
                  <a:pt x="571500" y="406400"/>
                </a:moveTo>
                <a:lnTo>
                  <a:pt x="571500" y="419100"/>
                </a:lnTo>
                <a:lnTo>
                  <a:pt x="571500" y="431800"/>
                </a:lnTo>
                <a:lnTo>
                  <a:pt x="571500" y="444500"/>
                </a:lnTo>
                <a:lnTo>
                  <a:pt x="571500" y="457200"/>
                </a:lnTo>
                <a:lnTo>
                  <a:pt x="571500" y="469900"/>
                </a:lnTo>
                <a:lnTo>
                  <a:pt x="571500" y="469900"/>
                </a:lnTo>
                <a:lnTo>
                  <a:pt x="558800" y="469900"/>
                </a:lnTo>
                <a:lnTo>
                  <a:pt x="546100" y="482600"/>
                </a:lnTo>
                <a:lnTo>
                  <a:pt x="533400" y="482600"/>
                </a:lnTo>
                <a:lnTo>
                  <a:pt x="533400" y="495300"/>
                </a:lnTo>
                <a:lnTo>
                  <a:pt x="546100" y="508000"/>
                </a:lnTo>
                <a:lnTo>
                  <a:pt x="546100" y="520700"/>
                </a:lnTo>
                <a:lnTo>
                  <a:pt x="546100" y="533400"/>
                </a:lnTo>
                <a:lnTo>
                  <a:pt x="533400" y="546100"/>
                </a:lnTo>
                <a:lnTo>
                  <a:pt x="520700" y="546100"/>
                </a:lnTo>
                <a:lnTo>
                  <a:pt x="520700" y="558800"/>
                </a:lnTo>
                <a:lnTo>
                  <a:pt x="520700" y="584200"/>
                </a:lnTo>
                <a:lnTo>
                  <a:pt x="520700" y="596900"/>
                </a:lnTo>
                <a:lnTo>
                  <a:pt x="533400" y="609600"/>
                </a:lnTo>
                <a:lnTo>
                  <a:pt x="533400" y="622300"/>
                </a:lnTo>
                <a:lnTo>
                  <a:pt x="546100" y="622300"/>
                </a:lnTo>
                <a:lnTo>
                  <a:pt x="546100" y="609600"/>
                </a:lnTo>
                <a:lnTo>
                  <a:pt x="558800" y="622300"/>
                </a:lnTo>
                <a:lnTo>
                  <a:pt x="571500" y="635000"/>
                </a:lnTo>
                <a:lnTo>
                  <a:pt x="558800" y="635000"/>
                </a:lnTo>
                <a:lnTo>
                  <a:pt x="546100" y="635000"/>
                </a:lnTo>
                <a:lnTo>
                  <a:pt x="533400" y="635000"/>
                </a:lnTo>
                <a:lnTo>
                  <a:pt x="520700" y="635000"/>
                </a:lnTo>
                <a:lnTo>
                  <a:pt x="508000" y="635000"/>
                </a:lnTo>
                <a:lnTo>
                  <a:pt x="495300" y="622300"/>
                </a:lnTo>
                <a:lnTo>
                  <a:pt x="482600" y="622300"/>
                </a:lnTo>
                <a:lnTo>
                  <a:pt x="469900" y="622300"/>
                </a:lnTo>
                <a:lnTo>
                  <a:pt x="457200" y="635000"/>
                </a:lnTo>
                <a:lnTo>
                  <a:pt x="444500" y="635000"/>
                </a:lnTo>
                <a:lnTo>
                  <a:pt x="444500" y="622300"/>
                </a:lnTo>
                <a:lnTo>
                  <a:pt x="431800" y="622300"/>
                </a:lnTo>
                <a:lnTo>
                  <a:pt x="419100" y="622300"/>
                </a:lnTo>
                <a:lnTo>
                  <a:pt x="393700" y="609600"/>
                </a:lnTo>
                <a:lnTo>
                  <a:pt x="381000" y="596900"/>
                </a:lnTo>
                <a:lnTo>
                  <a:pt x="368300" y="596900"/>
                </a:lnTo>
                <a:lnTo>
                  <a:pt x="355600" y="596900"/>
                </a:lnTo>
                <a:lnTo>
                  <a:pt x="342900" y="584200"/>
                </a:lnTo>
                <a:lnTo>
                  <a:pt x="330200" y="558800"/>
                </a:lnTo>
                <a:lnTo>
                  <a:pt x="317500" y="558800"/>
                </a:lnTo>
                <a:lnTo>
                  <a:pt x="317500" y="558800"/>
                </a:lnTo>
                <a:lnTo>
                  <a:pt x="304800" y="558800"/>
                </a:lnTo>
                <a:lnTo>
                  <a:pt x="292100" y="546100"/>
                </a:lnTo>
                <a:lnTo>
                  <a:pt x="279400" y="533400"/>
                </a:lnTo>
                <a:lnTo>
                  <a:pt x="292100" y="533400"/>
                </a:lnTo>
                <a:lnTo>
                  <a:pt x="292100" y="520700"/>
                </a:lnTo>
                <a:lnTo>
                  <a:pt x="279400" y="520700"/>
                </a:lnTo>
                <a:lnTo>
                  <a:pt x="266700" y="508000"/>
                </a:lnTo>
                <a:lnTo>
                  <a:pt x="279400" y="508000"/>
                </a:lnTo>
                <a:lnTo>
                  <a:pt x="279400" y="495300"/>
                </a:lnTo>
                <a:lnTo>
                  <a:pt x="266700" y="495300"/>
                </a:lnTo>
                <a:lnTo>
                  <a:pt x="254000" y="482600"/>
                </a:lnTo>
                <a:lnTo>
                  <a:pt x="241300" y="482600"/>
                </a:lnTo>
                <a:lnTo>
                  <a:pt x="228600" y="469900"/>
                </a:lnTo>
                <a:lnTo>
                  <a:pt x="241300" y="469900"/>
                </a:lnTo>
                <a:lnTo>
                  <a:pt x="241300" y="457200"/>
                </a:lnTo>
                <a:lnTo>
                  <a:pt x="228600" y="457200"/>
                </a:lnTo>
                <a:lnTo>
                  <a:pt x="215900" y="457200"/>
                </a:lnTo>
                <a:lnTo>
                  <a:pt x="203200" y="457200"/>
                </a:lnTo>
                <a:lnTo>
                  <a:pt x="190500" y="444500"/>
                </a:lnTo>
                <a:lnTo>
                  <a:pt x="190500" y="444500"/>
                </a:lnTo>
                <a:lnTo>
                  <a:pt x="177800" y="431800"/>
                </a:lnTo>
                <a:lnTo>
                  <a:pt x="165100" y="431800"/>
                </a:lnTo>
                <a:lnTo>
                  <a:pt x="152400" y="431800"/>
                </a:lnTo>
                <a:lnTo>
                  <a:pt x="139700" y="419100"/>
                </a:lnTo>
                <a:lnTo>
                  <a:pt x="114300" y="419100"/>
                </a:lnTo>
                <a:lnTo>
                  <a:pt x="101600" y="419100"/>
                </a:lnTo>
                <a:lnTo>
                  <a:pt x="88900" y="419100"/>
                </a:lnTo>
                <a:lnTo>
                  <a:pt x="76200" y="406400"/>
                </a:lnTo>
                <a:lnTo>
                  <a:pt x="63500" y="393700"/>
                </a:lnTo>
                <a:lnTo>
                  <a:pt x="63500" y="393700"/>
                </a:lnTo>
                <a:lnTo>
                  <a:pt x="50800" y="381000"/>
                </a:lnTo>
                <a:lnTo>
                  <a:pt x="63500" y="381000"/>
                </a:lnTo>
                <a:lnTo>
                  <a:pt x="63500" y="368300"/>
                </a:lnTo>
                <a:lnTo>
                  <a:pt x="63500" y="355600"/>
                </a:lnTo>
                <a:lnTo>
                  <a:pt x="63500" y="355600"/>
                </a:lnTo>
                <a:lnTo>
                  <a:pt x="76200" y="342900"/>
                </a:lnTo>
                <a:lnTo>
                  <a:pt x="88900" y="342900"/>
                </a:lnTo>
                <a:lnTo>
                  <a:pt x="101600" y="342900"/>
                </a:lnTo>
                <a:lnTo>
                  <a:pt x="114300" y="342900"/>
                </a:lnTo>
                <a:lnTo>
                  <a:pt x="139700" y="342900"/>
                </a:lnTo>
                <a:lnTo>
                  <a:pt x="139700" y="330200"/>
                </a:lnTo>
                <a:lnTo>
                  <a:pt x="152400" y="342900"/>
                </a:lnTo>
                <a:lnTo>
                  <a:pt x="152400" y="355600"/>
                </a:lnTo>
                <a:lnTo>
                  <a:pt x="165100" y="355600"/>
                </a:lnTo>
                <a:lnTo>
                  <a:pt x="177800" y="355600"/>
                </a:lnTo>
                <a:lnTo>
                  <a:pt x="190500" y="342900"/>
                </a:lnTo>
                <a:lnTo>
                  <a:pt x="190500" y="330200"/>
                </a:lnTo>
                <a:lnTo>
                  <a:pt x="190500" y="317500"/>
                </a:lnTo>
                <a:lnTo>
                  <a:pt x="190500" y="317500"/>
                </a:lnTo>
                <a:lnTo>
                  <a:pt x="177800" y="304800"/>
                </a:lnTo>
                <a:lnTo>
                  <a:pt x="190500" y="304800"/>
                </a:lnTo>
                <a:lnTo>
                  <a:pt x="190500" y="292100"/>
                </a:lnTo>
                <a:lnTo>
                  <a:pt x="177800" y="292100"/>
                </a:lnTo>
                <a:lnTo>
                  <a:pt x="165100" y="266700"/>
                </a:lnTo>
                <a:lnTo>
                  <a:pt x="165100" y="254000"/>
                </a:lnTo>
                <a:lnTo>
                  <a:pt x="152400" y="254000"/>
                </a:lnTo>
                <a:lnTo>
                  <a:pt x="139700" y="241300"/>
                </a:lnTo>
                <a:lnTo>
                  <a:pt x="152400" y="241300"/>
                </a:lnTo>
                <a:lnTo>
                  <a:pt x="152400" y="228600"/>
                </a:lnTo>
                <a:lnTo>
                  <a:pt x="139700" y="228600"/>
                </a:lnTo>
                <a:lnTo>
                  <a:pt x="114300" y="215900"/>
                </a:lnTo>
                <a:lnTo>
                  <a:pt x="127000" y="215900"/>
                </a:lnTo>
                <a:lnTo>
                  <a:pt x="127000" y="203200"/>
                </a:lnTo>
                <a:lnTo>
                  <a:pt x="114300" y="203200"/>
                </a:lnTo>
                <a:lnTo>
                  <a:pt x="101600" y="190500"/>
                </a:lnTo>
                <a:lnTo>
                  <a:pt x="114300" y="190500"/>
                </a:lnTo>
                <a:lnTo>
                  <a:pt x="114300" y="177800"/>
                </a:lnTo>
                <a:lnTo>
                  <a:pt x="101600" y="177800"/>
                </a:lnTo>
                <a:lnTo>
                  <a:pt x="88900" y="165100"/>
                </a:lnTo>
                <a:lnTo>
                  <a:pt x="76200" y="165100"/>
                </a:lnTo>
                <a:lnTo>
                  <a:pt x="63500" y="165100"/>
                </a:lnTo>
                <a:lnTo>
                  <a:pt x="63500" y="165100"/>
                </a:lnTo>
                <a:lnTo>
                  <a:pt x="50800" y="165100"/>
                </a:lnTo>
                <a:lnTo>
                  <a:pt x="38100" y="165100"/>
                </a:lnTo>
                <a:lnTo>
                  <a:pt x="25400" y="152400"/>
                </a:lnTo>
                <a:lnTo>
                  <a:pt x="25400" y="139700"/>
                </a:lnTo>
                <a:lnTo>
                  <a:pt x="12700" y="139700"/>
                </a:lnTo>
                <a:lnTo>
                  <a:pt x="0" y="127000"/>
                </a:lnTo>
                <a:lnTo>
                  <a:pt x="12700" y="127000"/>
                </a:lnTo>
                <a:lnTo>
                  <a:pt x="12700" y="114300"/>
                </a:lnTo>
                <a:lnTo>
                  <a:pt x="25400" y="114300"/>
                </a:lnTo>
                <a:lnTo>
                  <a:pt x="25400" y="101600"/>
                </a:lnTo>
                <a:lnTo>
                  <a:pt x="38100" y="101600"/>
                </a:lnTo>
                <a:lnTo>
                  <a:pt x="50800" y="101600"/>
                </a:lnTo>
                <a:lnTo>
                  <a:pt x="63500" y="101600"/>
                </a:lnTo>
                <a:lnTo>
                  <a:pt x="63500" y="88900"/>
                </a:lnTo>
                <a:lnTo>
                  <a:pt x="76200" y="88900"/>
                </a:lnTo>
                <a:lnTo>
                  <a:pt x="88900" y="88900"/>
                </a:lnTo>
                <a:lnTo>
                  <a:pt x="101600" y="88900"/>
                </a:lnTo>
                <a:lnTo>
                  <a:pt x="114300" y="88900"/>
                </a:lnTo>
                <a:lnTo>
                  <a:pt x="139700" y="88900"/>
                </a:lnTo>
                <a:lnTo>
                  <a:pt x="152400" y="88900"/>
                </a:lnTo>
                <a:lnTo>
                  <a:pt x="165100" y="76200"/>
                </a:lnTo>
                <a:lnTo>
                  <a:pt x="177800" y="76200"/>
                </a:lnTo>
                <a:lnTo>
                  <a:pt x="177800" y="88900"/>
                </a:lnTo>
                <a:lnTo>
                  <a:pt x="190500" y="88900"/>
                </a:lnTo>
                <a:lnTo>
                  <a:pt x="190500" y="76200"/>
                </a:lnTo>
                <a:lnTo>
                  <a:pt x="203200" y="76200"/>
                </a:lnTo>
                <a:lnTo>
                  <a:pt x="215900" y="76200"/>
                </a:lnTo>
                <a:lnTo>
                  <a:pt x="228600" y="76200"/>
                </a:lnTo>
                <a:lnTo>
                  <a:pt x="241300" y="63500"/>
                </a:lnTo>
                <a:lnTo>
                  <a:pt x="254000" y="63500"/>
                </a:lnTo>
                <a:lnTo>
                  <a:pt x="266700" y="50800"/>
                </a:lnTo>
                <a:lnTo>
                  <a:pt x="279400" y="38100"/>
                </a:lnTo>
                <a:lnTo>
                  <a:pt x="292100" y="38100"/>
                </a:lnTo>
                <a:lnTo>
                  <a:pt x="304800" y="38100"/>
                </a:lnTo>
                <a:lnTo>
                  <a:pt x="317500" y="38100"/>
                </a:lnTo>
                <a:lnTo>
                  <a:pt x="317500" y="25400"/>
                </a:lnTo>
                <a:lnTo>
                  <a:pt x="330200" y="25400"/>
                </a:lnTo>
                <a:lnTo>
                  <a:pt x="342900" y="25400"/>
                </a:lnTo>
                <a:lnTo>
                  <a:pt x="355600" y="25400"/>
                </a:lnTo>
                <a:lnTo>
                  <a:pt x="368300" y="12700"/>
                </a:lnTo>
                <a:lnTo>
                  <a:pt x="368300" y="0"/>
                </a:lnTo>
                <a:lnTo>
                  <a:pt x="381000" y="12700"/>
                </a:lnTo>
                <a:lnTo>
                  <a:pt x="381000" y="25400"/>
                </a:lnTo>
                <a:lnTo>
                  <a:pt x="393700" y="25400"/>
                </a:lnTo>
                <a:lnTo>
                  <a:pt x="419100" y="38100"/>
                </a:lnTo>
                <a:lnTo>
                  <a:pt x="431800" y="38100"/>
                </a:lnTo>
                <a:lnTo>
                  <a:pt x="431800" y="25400"/>
                </a:lnTo>
                <a:lnTo>
                  <a:pt x="444500" y="38100"/>
                </a:lnTo>
                <a:lnTo>
                  <a:pt x="444500" y="50800"/>
                </a:lnTo>
                <a:lnTo>
                  <a:pt x="444500" y="50800"/>
                </a:lnTo>
                <a:lnTo>
                  <a:pt x="457200" y="50800"/>
                </a:lnTo>
                <a:lnTo>
                  <a:pt x="457200" y="38100"/>
                </a:lnTo>
                <a:lnTo>
                  <a:pt x="469900" y="50800"/>
                </a:lnTo>
                <a:lnTo>
                  <a:pt x="469900" y="63500"/>
                </a:lnTo>
                <a:lnTo>
                  <a:pt x="482600" y="63500"/>
                </a:lnTo>
                <a:lnTo>
                  <a:pt x="482600" y="50800"/>
                </a:lnTo>
                <a:lnTo>
                  <a:pt x="495300" y="63500"/>
                </a:lnTo>
                <a:lnTo>
                  <a:pt x="495300" y="76200"/>
                </a:lnTo>
                <a:lnTo>
                  <a:pt x="508000" y="76200"/>
                </a:lnTo>
                <a:lnTo>
                  <a:pt x="508000" y="63500"/>
                </a:lnTo>
                <a:lnTo>
                  <a:pt x="520700" y="76200"/>
                </a:lnTo>
                <a:lnTo>
                  <a:pt x="520700" y="88900"/>
                </a:lnTo>
                <a:lnTo>
                  <a:pt x="533400" y="88900"/>
                </a:lnTo>
                <a:lnTo>
                  <a:pt x="546100" y="88900"/>
                </a:lnTo>
                <a:lnTo>
                  <a:pt x="546100" y="76200"/>
                </a:lnTo>
                <a:lnTo>
                  <a:pt x="558800" y="88900"/>
                </a:lnTo>
                <a:lnTo>
                  <a:pt x="558800" y="101600"/>
                </a:lnTo>
                <a:lnTo>
                  <a:pt x="571500" y="101600"/>
                </a:lnTo>
                <a:lnTo>
                  <a:pt x="571500" y="88900"/>
                </a:lnTo>
                <a:lnTo>
                  <a:pt x="584200" y="88900"/>
                </a:lnTo>
                <a:lnTo>
                  <a:pt x="596900" y="76200"/>
                </a:lnTo>
                <a:lnTo>
                  <a:pt x="596900" y="63500"/>
                </a:lnTo>
                <a:lnTo>
                  <a:pt x="609600" y="50800"/>
                </a:lnTo>
                <a:lnTo>
                  <a:pt x="622300" y="50800"/>
                </a:lnTo>
                <a:lnTo>
                  <a:pt x="635000" y="50800"/>
                </a:lnTo>
                <a:lnTo>
                  <a:pt x="647700" y="508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38100"/>
                </a:lnTo>
                <a:lnTo>
                  <a:pt x="698500" y="50800"/>
                </a:lnTo>
                <a:lnTo>
                  <a:pt x="698500" y="63500"/>
                </a:lnTo>
                <a:lnTo>
                  <a:pt x="698500" y="63500"/>
                </a:lnTo>
                <a:lnTo>
                  <a:pt x="711200" y="63500"/>
                </a:lnTo>
                <a:lnTo>
                  <a:pt x="723900" y="63500"/>
                </a:lnTo>
                <a:lnTo>
                  <a:pt x="736600" y="63500"/>
                </a:lnTo>
                <a:lnTo>
                  <a:pt x="749300" y="63500"/>
                </a:lnTo>
                <a:lnTo>
                  <a:pt x="749300" y="76200"/>
                </a:lnTo>
                <a:lnTo>
                  <a:pt x="749300" y="88900"/>
                </a:lnTo>
                <a:lnTo>
                  <a:pt x="736600" y="101600"/>
                </a:lnTo>
                <a:lnTo>
                  <a:pt x="736600" y="114300"/>
                </a:lnTo>
                <a:lnTo>
                  <a:pt x="736600" y="127000"/>
                </a:lnTo>
                <a:lnTo>
                  <a:pt x="736600" y="139700"/>
                </a:lnTo>
                <a:lnTo>
                  <a:pt x="736600" y="152400"/>
                </a:lnTo>
                <a:lnTo>
                  <a:pt x="736600" y="165100"/>
                </a:lnTo>
                <a:lnTo>
                  <a:pt x="736600" y="177800"/>
                </a:lnTo>
                <a:lnTo>
                  <a:pt x="723900" y="177800"/>
                </a:lnTo>
                <a:lnTo>
                  <a:pt x="711200" y="190500"/>
                </a:lnTo>
                <a:lnTo>
                  <a:pt x="711200" y="203200"/>
                </a:lnTo>
                <a:lnTo>
                  <a:pt x="698500" y="203200"/>
                </a:lnTo>
                <a:lnTo>
                  <a:pt x="698500" y="215900"/>
                </a:lnTo>
                <a:lnTo>
                  <a:pt x="698500" y="228600"/>
                </a:lnTo>
                <a:lnTo>
                  <a:pt x="698500" y="241300"/>
                </a:lnTo>
                <a:lnTo>
                  <a:pt x="698500" y="254000"/>
                </a:lnTo>
                <a:lnTo>
                  <a:pt x="698500" y="266700"/>
                </a:lnTo>
                <a:lnTo>
                  <a:pt x="698500" y="292100"/>
                </a:lnTo>
                <a:lnTo>
                  <a:pt x="698500" y="304800"/>
                </a:lnTo>
                <a:lnTo>
                  <a:pt x="698500" y="317500"/>
                </a:lnTo>
                <a:lnTo>
                  <a:pt x="685800" y="330200"/>
                </a:lnTo>
                <a:lnTo>
                  <a:pt x="685800" y="342900"/>
                </a:lnTo>
                <a:lnTo>
                  <a:pt x="685800" y="330200"/>
                </a:lnTo>
                <a:lnTo>
                  <a:pt x="698500" y="342900"/>
                </a:lnTo>
                <a:lnTo>
                  <a:pt x="685800" y="355600"/>
                </a:lnTo>
                <a:lnTo>
                  <a:pt x="660400" y="355600"/>
                </a:lnTo>
                <a:lnTo>
                  <a:pt x="647700" y="355600"/>
                </a:lnTo>
                <a:lnTo>
                  <a:pt x="635000" y="355600"/>
                </a:lnTo>
                <a:lnTo>
                  <a:pt x="622300" y="368300"/>
                </a:lnTo>
                <a:lnTo>
                  <a:pt x="609600" y="368300"/>
                </a:lnTo>
                <a:lnTo>
                  <a:pt x="596900" y="368300"/>
                </a:lnTo>
                <a:lnTo>
                  <a:pt x="584200" y="381000"/>
                </a:lnTo>
                <a:lnTo>
                  <a:pt x="571500" y="393700"/>
                </a:lnTo>
                <a:lnTo>
                  <a:pt x="571500" y="406400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7148395" y="4509801"/>
            <a:ext cx="116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País</a:t>
            </a:r>
            <a:r>
              <a:rPr lang="cs-CZ" b="1" dirty="0" smtClean="0"/>
              <a:t> </a:t>
            </a:r>
            <a:r>
              <a:rPr lang="cs-CZ" b="1" dirty="0" err="1" smtClean="0"/>
              <a:t>Vasco</a:t>
            </a:r>
            <a:endParaRPr lang="cs-CZ" b="1" dirty="0"/>
          </a:p>
        </p:txBody>
      </p:sp>
      <p:sp>
        <p:nvSpPr>
          <p:cNvPr id="27" name="Volný tvar 26">
            <a:hlinkClick r:id="rId12" action="ppaction://hlinksldjump"/>
          </p:cNvPr>
          <p:cNvSpPr/>
          <p:nvPr/>
        </p:nvSpPr>
        <p:spPr>
          <a:xfrm>
            <a:off x="2686277" y="1085747"/>
            <a:ext cx="724327" cy="468497"/>
          </a:xfrm>
          <a:custGeom>
            <a:avLst/>
            <a:gdLst/>
            <a:ahLst/>
            <a:cxnLst/>
            <a:rect l="0" t="0" r="0" b="0"/>
            <a:pathLst>
              <a:path w="825501" h="508001">
                <a:moveTo>
                  <a:pt x="406400" y="127000"/>
                </a:moveTo>
                <a:lnTo>
                  <a:pt x="419100" y="127000"/>
                </a:lnTo>
                <a:lnTo>
                  <a:pt x="419100" y="114300"/>
                </a:lnTo>
                <a:lnTo>
                  <a:pt x="431800" y="114300"/>
                </a:lnTo>
                <a:lnTo>
                  <a:pt x="444500" y="114300"/>
                </a:lnTo>
                <a:lnTo>
                  <a:pt x="444500" y="101600"/>
                </a:lnTo>
                <a:lnTo>
                  <a:pt x="457200" y="101600"/>
                </a:lnTo>
                <a:lnTo>
                  <a:pt x="457200" y="88900"/>
                </a:lnTo>
                <a:lnTo>
                  <a:pt x="469900" y="88900"/>
                </a:lnTo>
                <a:lnTo>
                  <a:pt x="482600" y="63500"/>
                </a:lnTo>
                <a:lnTo>
                  <a:pt x="495300" y="50800"/>
                </a:lnTo>
                <a:lnTo>
                  <a:pt x="508000" y="38100"/>
                </a:lnTo>
                <a:lnTo>
                  <a:pt x="508000" y="25400"/>
                </a:lnTo>
                <a:lnTo>
                  <a:pt x="520700" y="25400"/>
                </a:lnTo>
                <a:lnTo>
                  <a:pt x="520700" y="12700"/>
                </a:lnTo>
                <a:lnTo>
                  <a:pt x="533400" y="12700"/>
                </a:lnTo>
                <a:lnTo>
                  <a:pt x="546100" y="12700"/>
                </a:lnTo>
                <a:lnTo>
                  <a:pt x="571500" y="12700"/>
                </a:lnTo>
                <a:lnTo>
                  <a:pt x="584200" y="12700"/>
                </a:lnTo>
                <a:lnTo>
                  <a:pt x="596900" y="12700"/>
                </a:lnTo>
                <a:lnTo>
                  <a:pt x="609600" y="12700"/>
                </a:lnTo>
                <a:lnTo>
                  <a:pt x="622300" y="12700"/>
                </a:lnTo>
                <a:lnTo>
                  <a:pt x="635000" y="12700"/>
                </a:lnTo>
                <a:lnTo>
                  <a:pt x="647700" y="0"/>
                </a:lnTo>
                <a:lnTo>
                  <a:pt x="660400" y="0"/>
                </a:lnTo>
                <a:lnTo>
                  <a:pt x="673100" y="0"/>
                </a:lnTo>
                <a:lnTo>
                  <a:pt x="685800" y="0"/>
                </a:lnTo>
                <a:lnTo>
                  <a:pt x="698500" y="0"/>
                </a:lnTo>
                <a:lnTo>
                  <a:pt x="711200" y="12700"/>
                </a:lnTo>
                <a:lnTo>
                  <a:pt x="723900" y="12700"/>
                </a:lnTo>
                <a:lnTo>
                  <a:pt x="723900" y="25400"/>
                </a:lnTo>
                <a:lnTo>
                  <a:pt x="711200" y="38100"/>
                </a:lnTo>
                <a:lnTo>
                  <a:pt x="711200" y="50800"/>
                </a:lnTo>
                <a:lnTo>
                  <a:pt x="698500" y="63500"/>
                </a:lnTo>
                <a:lnTo>
                  <a:pt x="698500" y="88900"/>
                </a:lnTo>
                <a:lnTo>
                  <a:pt x="698500" y="101600"/>
                </a:lnTo>
                <a:lnTo>
                  <a:pt x="698500" y="114300"/>
                </a:lnTo>
                <a:lnTo>
                  <a:pt x="698500" y="127000"/>
                </a:lnTo>
                <a:lnTo>
                  <a:pt x="711200" y="127000"/>
                </a:lnTo>
                <a:lnTo>
                  <a:pt x="723900" y="127000"/>
                </a:lnTo>
                <a:lnTo>
                  <a:pt x="736600" y="127000"/>
                </a:lnTo>
                <a:lnTo>
                  <a:pt x="749300" y="127000"/>
                </a:lnTo>
                <a:lnTo>
                  <a:pt x="762000" y="127000"/>
                </a:lnTo>
                <a:lnTo>
                  <a:pt x="774700" y="139700"/>
                </a:lnTo>
                <a:lnTo>
                  <a:pt x="787400" y="152400"/>
                </a:lnTo>
                <a:lnTo>
                  <a:pt x="800100" y="152400"/>
                </a:lnTo>
                <a:lnTo>
                  <a:pt x="812800" y="165100"/>
                </a:lnTo>
                <a:lnTo>
                  <a:pt x="812800" y="177800"/>
                </a:lnTo>
                <a:lnTo>
                  <a:pt x="825500" y="190500"/>
                </a:lnTo>
                <a:lnTo>
                  <a:pt x="825500" y="203200"/>
                </a:lnTo>
                <a:lnTo>
                  <a:pt x="825500" y="215900"/>
                </a:lnTo>
                <a:lnTo>
                  <a:pt x="812800" y="228600"/>
                </a:lnTo>
                <a:lnTo>
                  <a:pt x="800100" y="228600"/>
                </a:lnTo>
                <a:lnTo>
                  <a:pt x="787400" y="228600"/>
                </a:lnTo>
                <a:lnTo>
                  <a:pt x="774700" y="241300"/>
                </a:lnTo>
                <a:lnTo>
                  <a:pt x="762000" y="241300"/>
                </a:lnTo>
                <a:lnTo>
                  <a:pt x="749300" y="241300"/>
                </a:lnTo>
                <a:lnTo>
                  <a:pt x="736600" y="241300"/>
                </a:lnTo>
                <a:lnTo>
                  <a:pt x="723900" y="254000"/>
                </a:lnTo>
                <a:lnTo>
                  <a:pt x="711200" y="254000"/>
                </a:lnTo>
                <a:lnTo>
                  <a:pt x="698500" y="266700"/>
                </a:lnTo>
                <a:lnTo>
                  <a:pt x="685800" y="279400"/>
                </a:lnTo>
                <a:lnTo>
                  <a:pt x="673100" y="292100"/>
                </a:lnTo>
                <a:lnTo>
                  <a:pt x="660400" y="292100"/>
                </a:lnTo>
                <a:lnTo>
                  <a:pt x="647700" y="304800"/>
                </a:lnTo>
                <a:lnTo>
                  <a:pt x="635000" y="317500"/>
                </a:lnTo>
                <a:lnTo>
                  <a:pt x="622300" y="317500"/>
                </a:lnTo>
                <a:lnTo>
                  <a:pt x="609600" y="317500"/>
                </a:lnTo>
                <a:lnTo>
                  <a:pt x="596900" y="330200"/>
                </a:lnTo>
                <a:lnTo>
                  <a:pt x="584200" y="330200"/>
                </a:lnTo>
                <a:lnTo>
                  <a:pt x="571500" y="330200"/>
                </a:lnTo>
                <a:lnTo>
                  <a:pt x="546100" y="330200"/>
                </a:lnTo>
                <a:lnTo>
                  <a:pt x="533400" y="330200"/>
                </a:lnTo>
                <a:lnTo>
                  <a:pt x="520700" y="342900"/>
                </a:lnTo>
                <a:lnTo>
                  <a:pt x="508000" y="342900"/>
                </a:lnTo>
                <a:lnTo>
                  <a:pt x="495300" y="355600"/>
                </a:lnTo>
                <a:lnTo>
                  <a:pt x="482600" y="381000"/>
                </a:lnTo>
                <a:lnTo>
                  <a:pt x="482600" y="393700"/>
                </a:lnTo>
                <a:lnTo>
                  <a:pt x="482600" y="406400"/>
                </a:lnTo>
                <a:lnTo>
                  <a:pt x="495300" y="419100"/>
                </a:lnTo>
                <a:lnTo>
                  <a:pt x="495300" y="431800"/>
                </a:lnTo>
                <a:lnTo>
                  <a:pt x="508000" y="431800"/>
                </a:lnTo>
                <a:lnTo>
                  <a:pt x="520700" y="444500"/>
                </a:lnTo>
                <a:lnTo>
                  <a:pt x="520700" y="457200"/>
                </a:lnTo>
                <a:lnTo>
                  <a:pt x="520700" y="457200"/>
                </a:lnTo>
                <a:lnTo>
                  <a:pt x="520700" y="469900"/>
                </a:lnTo>
                <a:lnTo>
                  <a:pt x="520700" y="482600"/>
                </a:lnTo>
                <a:lnTo>
                  <a:pt x="533400" y="495300"/>
                </a:lnTo>
                <a:lnTo>
                  <a:pt x="533400" y="508000"/>
                </a:lnTo>
                <a:lnTo>
                  <a:pt x="520700" y="495300"/>
                </a:lnTo>
                <a:lnTo>
                  <a:pt x="508000" y="495300"/>
                </a:lnTo>
                <a:lnTo>
                  <a:pt x="495300" y="482600"/>
                </a:lnTo>
                <a:lnTo>
                  <a:pt x="482600" y="482600"/>
                </a:lnTo>
                <a:lnTo>
                  <a:pt x="469900" y="469900"/>
                </a:lnTo>
                <a:lnTo>
                  <a:pt x="457200" y="469900"/>
                </a:lnTo>
                <a:lnTo>
                  <a:pt x="457200" y="457200"/>
                </a:lnTo>
                <a:lnTo>
                  <a:pt x="444500" y="444500"/>
                </a:lnTo>
                <a:lnTo>
                  <a:pt x="431800" y="444500"/>
                </a:lnTo>
                <a:lnTo>
                  <a:pt x="419100" y="431800"/>
                </a:lnTo>
                <a:lnTo>
                  <a:pt x="406400" y="431800"/>
                </a:lnTo>
                <a:lnTo>
                  <a:pt x="393700" y="419100"/>
                </a:lnTo>
                <a:lnTo>
                  <a:pt x="381000" y="419100"/>
                </a:lnTo>
                <a:lnTo>
                  <a:pt x="381000" y="406400"/>
                </a:lnTo>
                <a:lnTo>
                  <a:pt x="381000" y="393700"/>
                </a:lnTo>
                <a:lnTo>
                  <a:pt x="381000" y="381000"/>
                </a:lnTo>
                <a:lnTo>
                  <a:pt x="368300" y="355600"/>
                </a:lnTo>
                <a:lnTo>
                  <a:pt x="355600" y="342900"/>
                </a:lnTo>
                <a:lnTo>
                  <a:pt x="355600" y="330200"/>
                </a:lnTo>
                <a:lnTo>
                  <a:pt x="342900" y="317500"/>
                </a:lnTo>
                <a:lnTo>
                  <a:pt x="342900" y="304800"/>
                </a:lnTo>
                <a:lnTo>
                  <a:pt x="330200" y="304800"/>
                </a:lnTo>
                <a:lnTo>
                  <a:pt x="317500" y="292100"/>
                </a:lnTo>
                <a:lnTo>
                  <a:pt x="304800" y="292100"/>
                </a:lnTo>
                <a:lnTo>
                  <a:pt x="292100" y="292100"/>
                </a:lnTo>
                <a:lnTo>
                  <a:pt x="279400" y="292100"/>
                </a:lnTo>
                <a:lnTo>
                  <a:pt x="266700" y="292100"/>
                </a:lnTo>
                <a:lnTo>
                  <a:pt x="254000" y="279400"/>
                </a:lnTo>
                <a:lnTo>
                  <a:pt x="241300" y="279400"/>
                </a:lnTo>
                <a:lnTo>
                  <a:pt x="228600" y="279400"/>
                </a:lnTo>
                <a:lnTo>
                  <a:pt x="215900" y="279400"/>
                </a:lnTo>
                <a:lnTo>
                  <a:pt x="203200" y="266700"/>
                </a:lnTo>
                <a:lnTo>
                  <a:pt x="190500" y="266700"/>
                </a:lnTo>
                <a:lnTo>
                  <a:pt x="177800" y="266700"/>
                </a:lnTo>
                <a:lnTo>
                  <a:pt x="165100" y="279400"/>
                </a:lnTo>
                <a:lnTo>
                  <a:pt x="152400" y="279400"/>
                </a:lnTo>
                <a:lnTo>
                  <a:pt x="139700" y="266700"/>
                </a:lnTo>
                <a:lnTo>
                  <a:pt x="139700" y="254000"/>
                </a:lnTo>
                <a:lnTo>
                  <a:pt x="127000" y="254000"/>
                </a:lnTo>
                <a:lnTo>
                  <a:pt x="114300" y="241300"/>
                </a:lnTo>
                <a:lnTo>
                  <a:pt x="114300" y="228600"/>
                </a:lnTo>
                <a:lnTo>
                  <a:pt x="101600" y="215900"/>
                </a:lnTo>
                <a:lnTo>
                  <a:pt x="101600" y="203200"/>
                </a:lnTo>
                <a:lnTo>
                  <a:pt x="101600" y="190500"/>
                </a:lnTo>
                <a:lnTo>
                  <a:pt x="88900" y="190500"/>
                </a:lnTo>
                <a:lnTo>
                  <a:pt x="76200" y="190500"/>
                </a:lnTo>
                <a:lnTo>
                  <a:pt x="63500" y="190500"/>
                </a:lnTo>
                <a:lnTo>
                  <a:pt x="50800" y="177800"/>
                </a:lnTo>
                <a:lnTo>
                  <a:pt x="38100" y="177800"/>
                </a:lnTo>
                <a:lnTo>
                  <a:pt x="25400" y="165100"/>
                </a:lnTo>
                <a:lnTo>
                  <a:pt x="12700" y="152400"/>
                </a:lnTo>
                <a:lnTo>
                  <a:pt x="0" y="152400"/>
                </a:lnTo>
                <a:lnTo>
                  <a:pt x="0" y="139700"/>
                </a:lnTo>
                <a:lnTo>
                  <a:pt x="12700" y="127000"/>
                </a:lnTo>
                <a:lnTo>
                  <a:pt x="25400" y="127000"/>
                </a:lnTo>
                <a:lnTo>
                  <a:pt x="38100" y="114300"/>
                </a:lnTo>
                <a:lnTo>
                  <a:pt x="50800" y="101600"/>
                </a:lnTo>
                <a:lnTo>
                  <a:pt x="50800" y="88900"/>
                </a:lnTo>
                <a:lnTo>
                  <a:pt x="63500" y="88900"/>
                </a:lnTo>
                <a:lnTo>
                  <a:pt x="50800" y="63500"/>
                </a:lnTo>
                <a:lnTo>
                  <a:pt x="50800" y="50800"/>
                </a:lnTo>
                <a:lnTo>
                  <a:pt x="63500" y="50800"/>
                </a:lnTo>
                <a:lnTo>
                  <a:pt x="63500" y="38100"/>
                </a:lnTo>
                <a:lnTo>
                  <a:pt x="63500" y="25400"/>
                </a:lnTo>
                <a:lnTo>
                  <a:pt x="76200" y="25400"/>
                </a:lnTo>
                <a:lnTo>
                  <a:pt x="88900" y="38100"/>
                </a:lnTo>
                <a:lnTo>
                  <a:pt x="101600" y="38100"/>
                </a:lnTo>
                <a:lnTo>
                  <a:pt x="114300" y="38100"/>
                </a:lnTo>
                <a:lnTo>
                  <a:pt x="127000" y="38100"/>
                </a:lnTo>
                <a:lnTo>
                  <a:pt x="139700" y="50800"/>
                </a:lnTo>
                <a:lnTo>
                  <a:pt x="152400" y="50800"/>
                </a:lnTo>
                <a:lnTo>
                  <a:pt x="165100" y="50800"/>
                </a:lnTo>
                <a:lnTo>
                  <a:pt x="177800" y="38100"/>
                </a:lnTo>
                <a:lnTo>
                  <a:pt x="190500" y="38100"/>
                </a:lnTo>
                <a:lnTo>
                  <a:pt x="203200" y="25400"/>
                </a:lnTo>
                <a:lnTo>
                  <a:pt x="215900" y="25400"/>
                </a:lnTo>
                <a:lnTo>
                  <a:pt x="228600" y="38100"/>
                </a:lnTo>
                <a:lnTo>
                  <a:pt x="241300" y="25400"/>
                </a:lnTo>
                <a:lnTo>
                  <a:pt x="254000" y="25400"/>
                </a:lnTo>
                <a:lnTo>
                  <a:pt x="279400" y="38100"/>
                </a:lnTo>
                <a:lnTo>
                  <a:pt x="292100" y="38100"/>
                </a:lnTo>
                <a:lnTo>
                  <a:pt x="304800" y="38100"/>
                </a:lnTo>
                <a:lnTo>
                  <a:pt x="317500" y="38100"/>
                </a:lnTo>
                <a:lnTo>
                  <a:pt x="330200" y="50800"/>
                </a:lnTo>
                <a:lnTo>
                  <a:pt x="342900" y="50800"/>
                </a:lnTo>
                <a:lnTo>
                  <a:pt x="342900" y="63500"/>
                </a:lnTo>
                <a:lnTo>
                  <a:pt x="355600" y="76200"/>
                </a:lnTo>
                <a:lnTo>
                  <a:pt x="355600" y="63500"/>
                </a:lnTo>
                <a:lnTo>
                  <a:pt x="368300" y="88900"/>
                </a:lnTo>
                <a:lnTo>
                  <a:pt x="368300" y="101600"/>
                </a:lnTo>
                <a:lnTo>
                  <a:pt x="368300" y="114300"/>
                </a:lnTo>
                <a:lnTo>
                  <a:pt x="381000" y="127000"/>
                </a:lnTo>
                <a:lnTo>
                  <a:pt x="393700" y="139700"/>
                </a:lnTo>
                <a:lnTo>
                  <a:pt x="406400" y="139700"/>
                </a:lnTo>
                <a:lnTo>
                  <a:pt x="406400" y="127000"/>
                </a:lnTo>
                <a:close/>
              </a:path>
            </a:pathLst>
          </a:custGeom>
          <a:solidFill>
            <a:srgbClr val="00FF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197347" y="4929788"/>
            <a:ext cx="145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Cantabria</a:t>
            </a:r>
            <a:endParaRPr lang="cs-CZ" b="1" dirty="0"/>
          </a:p>
        </p:txBody>
      </p:sp>
      <p:sp>
        <p:nvSpPr>
          <p:cNvPr id="29" name="Volný tvar 28">
            <a:hlinkClick r:id="rId12" action="ppaction://hlinksldjump"/>
          </p:cNvPr>
          <p:cNvSpPr/>
          <p:nvPr/>
        </p:nvSpPr>
        <p:spPr>
          <a:xfrm>
            <a:off x="1750137" y="1039359"/>
            <a:ext cx="947197" cy="445072"/>
          </a:xfrm>
          <a:custGeom>
            <a:avLst/>
            <a:gdLst/>
            <a:ahLst/>
            <a:cxnLst/>
            <a:rect l="0" t="0" r="0" b="0"/>
            <a:pathLst>
              <a:path w="1079501" h="482601">
                <a:moveTo>
                  <a:pt x="711200" y="393700"/>
                </a:moveTo>
                <a:lnTo>
                  <a:pt x="723900" y="406400"/>
                </a:lnTo>
                <a:lnTo>
                  <a:pt x="736600" y="406400"/>
                </a:lnTo>
                <a:lnTo>
                  <a:pt x="749300" y="406400"/>
                </a:lnTo>
                <a:lnTo>
                  <a:pt x="762000" y="393700"/>
                </a:lnTo>
                <a:lnTo>
                  <a:pt x="774700" y="393700"/>
                </a:lnTo>
                <a:lnTo>
                  <a:pt x="787400" y="393700"/>
                </a:lnTo>
                <a:lnTo>
                  <a:pt x="800100" y="393700"/>
                </a:lnTo>
                <a:lnTo>
                  <a:pt x="825500" y="393700"/>
                </a:lnTo>
                <a:lnTo>
                  <a:pt x="825500" y="393700"/>
                </a:lnTo>
                <a:lnTo>
                  <a:pt x="838200" y="393700"/>
                </a:lnTo>
                <a:lnTo>
                  <a:pt x="838200" y="381000"/>
                </a:lnTo>
                <a:lnTo>
                  <a:pt x="850900" y="381000"/>
                </a:lnTo>
                <a:lnTo>
                  <a:pt x="850900" y="393700"/>
                </a:lnTo>
                <a:lnTo>
                  <a:pt x="863600" y="393700"/>
                </a:lnTo>
                <a:lnTo>
                  <a:pt x="876300" y="393700"/>
                </a:lnTo>
                <a:lnTo>
                  <a:pt x="889000" y="393700"/>
                </a:lnTo>
                <a:lnTo>
                  <a:pt x="901700" y="381000"/>
                </a:lnTo>
                <a:lnTo>
                  <a:pt x="914400" y="381000"/>
                </a:lnTo>
                <a:lnTo>
                  <a:pt x="927100" y="381000"/>
                </a:lnTo>
                <a:lnTo>
                  <a:pt x="939800" y="381000"/>
                </a:lnTo>
                <a:lnTo>
                  <a:pt x="952500" y="381000"/>
                </a:lnTo>
                <a:lnTo>
                  <a:pt x="965200" y="368300"/>
                </a:lnTo>
                <a:lnTo>
                  <a:pt x="965200" y="355600"/>
                </a:lnTo>
                <a:lnTo>
                  <a:pt x="977900" y="342900"/>
                </a:lnTo>
                <a:lnTo>
                  <a:pt x="990600" y="342900"/>
                </a:lnTo>
                <a:lnTo>
                  <a:pt x="1003300" y="330200"/>
                </a:lnTo>
                <a:lnTo>
                  <a:pt x="1016000" y="330200"/>
                </a:lnTo>
                <a:lnTo>
                  <a:pt x="1016000" y="317500"/>
                </a:lnTo>
                <a:lnTo>
                  <a:pt x="1028700" y="317500"/>
                </a:lnTo>
                <a:lnTo>
                  <a:pt x="1028700" y="304800"/>
                </a:lnTo>
                <a:lnTo>
                  <a:pt x="1016000" y="292100"/>
                </a:lnTo>
                <a:lnTo>
                  <a:pt x="1016000" y="279400"/>
                </a:lnTo>
                <a:lnTo>
                  <a:pt x="1016000" y="266700"/>
                </a:lnTo>
                <a:lnTo>
                  <a:pt x="1028700" y="254000"/>
                </a:lnTo>
                <a:lnTo>
                  <a:pt x="1041400" y="241300"/>
                </a:lnTo>
                <a:lnTo>
                  <a:pt x="1041400" y="215900"/>
                </a:lnTo>
                <a:lnTo>
                  <a:pt x="1054100" y="203200"/>
                </a:lnTo>
                <a:lnTo>
                  <a:pt x="1066800" y="190500"/>
                </a:lnTo>
                <a:lnTo>
                  <a:pt x="1066800" y="177800"/>
                </a:lnTo>
                <a:lnTo>
                  <a:pt x="1066800" y="165100"/>
                </a:lnTo>
                <a:lnTo>
                  <a:pt x="1079500" y="165100"/>
                </a:lnTo>
                <a:lnTo>
                  <a:pt x="1079500" y="152400"/>
                </a:lnTo>
                <a:lnTo>
                  <a:pt x="1066800" y="139700"/>
                </a:lnTo>
                <a:lnTo>
                  <a:pt x="1054100" y="127000"/>
                </a:lnTo>
                <a:lnTo>
                  <a:pt x="1054100" y="139700"/>
                </a:lnTo>
                <a:lnTo>
                  <a:pt x="1041400" y="139700"/>
                </a:lnTo>
                <a:lnTo>
                  <a:pt x="1028700" y="139700"/>
                </a:lnTo>
                <a:lnTo>
                  <a:pt x="1016000" y="139700"/>
                </a:lnTo>
                <a:lnTo>
                  <a:pt x="1016000" y="127000"/>
                </a:lnTo>
                <a:lnTo>
                  <a:pt x="1003300" y="114300"/>
                </a:lnTo>
                <a:lnTo>
                  <a:pt x="1003300" y="127000"/>
                </a:lnTo>
                <a:lnTo>
                  <a:pt x="990600" y="127000"/>
                </a:lnTo>
                <a:lnTo>
                  <a:pt x="977900" y="127000"/>
                </a:lnTo>
                <a:lnTo>
                  <a:pt x="965200" y="127000"/>
                </a:lnTo>
                <a:lnTo>
                  <a:pt x="952500" y="127000"/>
                </a:lnTo>
                <a:lnTo>
                  <a:pt x="939800" y="127000"/>
                </a:lnTo>
                <a:lnTo>
                  <a:pt x="927100" y="127000"/>
                </a:lnTo>
                <a:lnTo>
                  <a:pt x="914400" y="127000"/>
                </a:lnTo>
                <a:lnTo>
                  <a:pt x="901700" y="139700"/>
                </a:lnTo>
                <a:lnTo>
                  <a:pt x="889000" y="139700"/>
                </a:lnTo>
                <a:lnTo>
                  <a:pt x="876300" y="127000"/>
                </a:lnTo>
                <a:lnTo>
                  <a:pt x="876300" y="139700"/>
                </a:lnTo>
                <a:lnTo>
                  <a:pt x="863600" y="139700"/>
                </a:lnTo>
                <a:lnTo>
                  <a:pt x="863600" y="127000"/>
                </a:lnTo>
                <a:lnTo>
                  <a:pt x="850900" y="114300"/>
                </a:lnTo>
                <a:lnTo>
                  <a:pt x="850900" y="127000"/>
                </a:lnTo>
                <a:lnTo>
                  <a:pt x="838200" y="127000"/>
                </a:lnTo>
                <a:lnTo>
                  <a:pt x="838200" y="114300"/>
                </a:lnTo>
                <a:lnTo>
                  <a:pt x="825500" y="101600"/>
                </a:lnTo>
                <a:lnTo>
                  <a:pt x="825500" y="114300"/>
                </a:lnTo>
                <a:lnTo>
                  <a:pt x="825500" y="114300"/>
                </a:lnTo>
                <a:lnTo>
                  <a:pt x="800100" y="114300"/>
                </a:lnTo>
                <a:lnTo>
                  <a:pt x="787400" y="114300"/>
                </a:lnTo>
                <a:lnTo>
                  <a:pt x="774700" y="114300"/>
                </a:lnTo>
                <a:lnTo>
                  <a:pt x="762000" y="101600"/>
                </a:lnTo>
                <a:lnTo>
                  <a:pt x="762000" y="114300"/>
                </a:lnTo>
                <a:lnTo>
                  <a:pt x="749300" y="114300"/>
                </a:lnTo>
                <a:lnTo>
                  <a:pt x="749300" y="101600"/>
                </a:lnTo>
                <a:lnTo>
                  <a:pt x="736600" y="88900"/>
                </a:lnTo>
                <a:lnTo>
                  <a:pt x="736600" y="101600"/>
                </a:lnTo>
                <a:lnTo>
                  <a:pt x="723900" y="101600"/>
                </a:lnTo>
                <a:lnTo>
                  <a:pt x="723900" y="88900"/>
                </a:lnTo>
                <a:lnTo>
                  <a:pt x="711200" y="76200"/>
                </a:lnTo>
                <a:lnTo>
                  <a:pt x="711200" y="88900"/>
                </a:lnTo>
                <a:lnTo>
                  <a:pt x="698500" y="88900"/>
                </a:lnTo>
                <a:lnTo>
                  <a:pt x="685800" y="88900"/>
                </a:lnTo>
                <a:lnTo>
                  <a:pt x="673100" y="88900"/>
                </a:lnTo>
                <a:lnTo>
                  <a:pt x="660400" y="88900"/>
                </a:lnTo>
                <a:lnTo>
                  <a:pt x="647700" y="88900"/>
                </a:lnTo>
                <a:lnTo>
                  <a:pt x="635000" y="88900"/>
                </a:lnTo>
                <a:lnTo>
                  <a:pt x="622300" y="76200"/>
                </a:lnTo>
                <a:lnTo>
                  <a:pt x="622300" y="88900"/>
                </a:lnTo>
                <a:lnTo>
                  <a:pt x="609600" y="88900"/>
                </a:lnTo>
                <a:lnTo>
                  <a:pt x="596900" y="88900"/>
                </a:lnTo>
                <a:lnTo>
                  <a:pt x="596900" y="76200"/>
                </a:lnTo>
                <a:lnTo>
                  <a:pt x="584200" y="63500"/>
                </a:lnTo>
                <a:lnTo>
                  <a:pt x="584200" y="76200"/>
                </a:lnTo>
                <a:lnTo>
                  <a:pt x="571500" y="76200"/>
                </a:lnTo>
                <a:lnTo>
                  <a:pt x="571500" y="63500"/>
                </a:lnTo>
                <a:lnTo>
                  <a:pt x="558800" y="50800"/>
                </a:lnTo>
                <a:lnTo>
                  <a:pt x="558800" y="38100"/>
                </a:lnTo>
                <a:lnTo>
                  <a:pt x="546100" y="25400"/>
                </a:lnTo>
                <a:lnTo>
                  <a:pt x="533400" y="25400"/>
                </a:lnTo>
                <a:lnTo>
                  <a:pt x="508000" y="25400"/>
                </a:lnTo>
                <a:lnTo>
                  <a:pt x="495300" y="25400"/>
                </a:lnTo>
                <a:lnTo>
                  <a:pt x="482600" y="25400"/>
                </a:lnTo>
                <a:lnTo>
                  <a:pt x="469900" y="25400"/>
                </a:lnTo>
                <a:lnTo>
                  <a:pt x="457200" y="25400"/>
                </a:lnTo>
                <a:lnTo>
                  <a:pt x="444500" y="25400"/>
                </a:lnTo>
                <a:lnTo>
                  <a:pt x="457200" y="38100"/>
                </a:lnTo>
                <a:lnTo>
                  <a:pt x="469900" y="38100"/>
                </a:lnTo>
                <a:lnTo>
                  <a:pt x="469900" y="50800"/>
                </a:lnTo>
                <a:lnTo>
                  <a:pt x="457200" y="63500"/>
                </a:lnTo>
                <a:lnTo>
                  <a:pt x="444500" y="76200"/>
                </a:lnTo>
                <a:lnTo>
                  <a:pt x="431800" y="76200"/>
                </a:lnTo>
                <a:lnTo>
                  <a:pt x="419100" y="76200"/>
                </a:lnTo>
                <a:lnTo>
                  <a:pt x="419100" y="63500"/>
                </a:lnTo>
                <a:lnTo>
                  <a:pt x="406400" y="50800"/>
                </a:lnTo>
                <a:lnTo>
                  <a:pt x="406400" y="63500"/>
                </a:lnTo>
                <a:lnTo>
                  <a:pt x="393700" y="63500"/>
                </a:lnTo>
                <a:lnTo>
                  <a:pt x="381000" y="63500"/>
                </a:lnTo>
                <a:lnTo>
                  <a:pt x="368300" y="63500"/>
                </a:lnTo>
                <a:lnTo>
                  <a:pt x="355600" y="63500"/>
                </a:lnTo>
                <a:lnTo>
                  <a:pt x="342900" y="63500"/>
                </a:lnTo>
                <a:lnTo>
                  <a:pt x="330200" y="63500"/>
                </a:lnTo>
                <a:lnTo>
                  <a:pt x="330200" y="50800"/>
                </a:lnTo>
                <a:lnTo>
                  <a:pt x="317500" y="38100"/>
                </a:lnTo>
                <a:lnTo>
                  <a:pt x="317500" y="50800"/>
                </a:lnTo>
                <a:lnTo>
                  <a:pt x="304800" y="50800"/>
                </a:lnTo>
                <a:lnTo>
                  <a:pt x="292100" y="63500"/>
                </a:lnTo>
                <a:lnTo>
                  <a:pt x="279400" y="63500"/>
                </a:lnTo>
                <a:lnTo>
                  <a:pt x="279400" y="50800"/>
                </a:lnTo>
                <a:lnTo>
                  <a:pt x="279400" y="38100"/>
                </a:lnTo>
                <a:lnTo>
                  <a:pt x="279400" y="50800"/>
                </a:lnTo>
                <a:lnTo>
                  <a:pt x="266700" y="50800"/>
                </a:lnTo>
                <a:lnTo>
                  <a:pt x="266700" y="38100"/>
                </a:lnTo>
                <a:lnTo>
                  <a:pt x="254000" y="25400"/>
                </a:lnTo>
                <a:lnTo>
                  <a:pt x="254000" y="38100"/>
                </a:lnTo>
                <a:lnTo>
                  <a:pt x="241300" y="38100"/>
                </a:lnTo>
                <a:lnTo>
                  <a:pt x="215900" y="38100"/>
                </a:lnTo>
                <a:lnTo>
                  <a:pt x="215900" y="25400"/>
                </a:lnTo>
                <a:lnTo>
                  <a:pt x="203200" y="12700"/>
                </a:lnTo>
                <a:lnTo>
                  <a:pt x="203200" y="25400"/>
                </a:lnTo>
                <a:lnTo>
                  <a:pt x="190500" y="25400"/>
                </a:lnTo>
                <a:lnTo>
                  <a:pt x="177800" y="25400"/>
                </a:lnTo>
                <a:lnTo>
                  <a:pt x="165100" y="25400"/>
                </a:lnTo>
                <a:lnTo>
                  <a:pt x="152400" y="25400"/>
                </a:lnTo>
                <a:lnTo>
                  <a:pt x="152400" y="12700"/>
                </a:lnTo>
                <a:lnTo>
                  <a:pt x="139700" y="0"/>
                </a:lnTo>
                <a:lnTo>
                  <a:pt x="139700" y="12700"/>
                </a:lnTo>
                <a:lnTo>
                  <a:pt x="127000" y="12700"/>
                </a:lnTo>
                <a:lnTo>
                  <a:pt x="114300" y="12700"/>
                </a:lnTo>
                <a:lnTo>
                  <a:pt x="101600" y="25400"/>
                </a:lnTo>
                <a:lnTo>
                  <a:pt x="88900" y="25400"/>
                </a:lnTo>
                <a:lnTo>
                  <a:pt x="76200" y="25400"/>
                </a:lnTo>
                <a:lnTo>
                  <a:pt x="63500" y="25400"/>
                </a:lnTo>
                <a:lnTo>
                  <a:pt x="50800" y="25400"/>
                </a:lnTo>
                <a:lnTo>
                  <a:pt x="38100" y="25400"/>
                </a:lnTo>
                <a:lnTo>
                  <a:pt x="38100" y="38100"/>
                </a:lnTo>
                <a:lnTo>
                  <a:pt x="25400" y="50800"/>
                </a:lnTo>
                <a:lnTo>
                  <a:pt x="25400" y="63500"/>
                </a:lnTo>
                <a:lnTo>
                  <a:pt x="12700" y="76200"/>
                </a:lnTo>
                <a:lnTo>
                  <a:pt x="12700" y="88900"/>
                </a:lnTo>
                <a:lnTo>
                  <a:pt x="25400" y="88900"/>
                </a:lnTo>
                <a:lnTo>
                  <a:pt x="25400" y="101600"/>
                </a:lnTo>
                <a:lnTo>
                  <a:pt x="25400" y="114300"/>
                </a:lnTo>
                <a:lnTo>
                  <a:pt x="25400" y="127000"/>
                </a:lnTo>
                <a:lnTo>
                  <a:pt x="25400" y="139700"/>
                </a:lnTo>
                <a:lnTo>
                  <a:pt x="25400" y="152400"/>
                </a:lnTo>
                <a:lnTo>
                  <a:pt x="12700" y="152400"/>
                </a:lnTo>
                <a:lnTo>
                  <a:pt x="25400" y="165100"/>
                </a:lnTo>
                <a:lnTo>
                  <a:pt x="38100" y="165100"/>
                </a:lnTo>
                <a:lnTo>
                  <a:pt x="38100" y="177800"/>
                </a:lnTo>
                <a:lnTo>
                  <a:pt x="25400" y="177800"/>
                </a:lnTo>
                <a:lnTo>
                  <a:pt x="12700" y="165100"/>
                </a:lnTo>
                <a:lnTo>
                  <a:pt x="12700" y="177800"/>
                </a:lnTo>
                <a:lnTo>
                  <a:pt x="0" y="177800"/>
                </a:lnTo>
                <a:lnTo>
                  <a:pt x="12700" y="190500"/>
                </a:lnTo>
                <a:lnTo>
                  <a:pt x="25400" y="190500"/>
                </a:lnTo>
                <a:lnTo>
                  <a:pt x="25400" y="203200"/>
                </a:lnTo>
                <a:lnTo>
                  <a:pt x="38100" y="203200"/>
                </a:lnTo>
                <a:lnTo>
                  <a:pt x="38100" y="215900"/>
                </a:lnTo>
                <a:lnTo>
                  <a:pt x="50800" y="241300"/>
                </a:lnTo>
                <a:lnTo>
                  <a:pt x="50800" y="254000"/>
                </a:lnTo>
                <a:lnTo>
                  <a:pt x="50800" y="266700"/>
                </a:lnTo>
                <a:lnTo>
                  <a:pt x="38100" y="266700"/>
                </a:lnTo>
                <a:lnTo>
                  <a:pt x="50800" y="279400"/>
                </a:lnTo>
                <a:lnTo>
                  <a:pt x="63500" y="279400"/>
                </a:lnTo>
                <a:lnTo>
                  <a:pt x="63500" y="292100"/>
                </a:lnTo>
                <a:lnTo>
                  <a:pt x="50800" y="292100"/>
                </a:lnTo>
                <a:lnTo>
                  <a:pt x="63500" y="304800"/>
                </a:lnTo>
                <a:lnTo>
                  <a:pt x="76200" y="304800"/>
                </a:lnTo>
                <a:lnTo>
                  <a:pt x="76200" y="317500"/>
                </a:lnTo>
                <a:lnTo>
                  <a:pt x="63500" y="317500"/>
                </a:lnTo>
                <a:lnTo>
                  <a:pt x="76200" y="330200"/>
                </a:lnTo>
                <a:lnTo>
                  <a:pt x="88900" y="342900"/>
                </a:lnTo>
                <a:lnTo>
                  <a:pt x="101600" y="342900"/>
                </a:lnTo>
                <a:lnTo>
                  <a:pt x="101600" y="355600"/>
                </a:lnTo>
                <a:lnTo>
                  <a:pt x="101600" y="368300"/>
                </a:lnTo>
                <a:lnTo>
                  <a:pt x="88900" y="368300"/>
                </a:lnTo>
                <a:lnTo>
                  <a:pt x="101600" y="381000"/>
                </a:lnTo>
                <a:lnTo>
                  <a:pt x="114300" y="381000"/>
                </a:lnTo>
                <a:lnTo>
                  <a:pt x="114300" y="393700"/>
                </a:lnTo>
                <a:lnTo>
                  <a:pt x="101600" y="393700"/>
                </a:lnTo>
                <a:lnTo>
                  <a:pt x="114300" y="406400"/>
                </a:lnTo>
                <a:lnTo>
                  <a:pt x="127000" y="406400"/>
                </a:lnTo>
                <a:lnTo>
                  <a:pt x="127000" y="419100"/>
                </a:lnTo>
                <a:lnTo>
                  <a:pt x="139700" y="431800"/>
                </a:lnTo>
                <a:lnTo>
                  <a:pt x="152400" y="444500"/>
                </a:lnTo>
                <a:lnTo>
                  <a:pt x="165100" y="444500"/>
                </a:lnTo>
                <a:lnTo>
                  <a:pt x="177800" y="444500"/>
                </a:lnTo>
                <a:lnTo>
                  <a:pt x="177800" y="457200"/>
                </a:lnTo>
                <a:lnTo>
                  <a:pt x="165100" y="457200"/>
                </a:lnTo>
                <a:lnTo>
                  <a:pt x="177800" y="469900"/>
                </a:lnTo>
                <a:lnTo>
                  <a:pt x="190500" y="469900"/>
                </a:lnTo>
                <a:lnTo>
                  <a:pt x="203200" y="469900"/>
                </a:lnTo>
                <a:lnTo>
                  <a:pt x="215900" y="482600"/>
                </a:lnTo>
                <a:lnTo>
                  <a:pt x="241300" y="482600"/>
                </a:lnTo>
                <a:lnTo>
                  <a:pt x="254000" y="482600"/>
                </a:lnTo>
                <a:lnTo>
                  <a:pt x="266700" y="482600"/>
                </a:lnTo>
                <a:lnTo>
                  <a:pt x="279400" y="482600"/>
                </a:lnTo>
                <a:lnTo>
                  <a:pt x="279400" y="482600"/>
                </a:lnTo>
                <a:lnTo>
                  <a:pt x="292100" y="482600"/>
                </a:lnTo>
                <a:lnTo>
                  <a:pt x="304800" y="482600"/>
                </a:lnTo>
                <a:lnTo>
                  <a:pt x="317500" y="482600"/>
                </a:lnTo>
                <a:lnTo>
                  <a:pt x="330200" y="482600"/>
                </a:lnTo>
                <a:lnTo>
                  <a:pt x="342900" y="482600"/>
                </a:lnTo>
                <a:lnTo>
                  <a:pt x="355600" y="482600"/>
                </a:lnTo>
                <a:lnTo>
                  <a:pt x="368300" y="469900"/>
                </a:lnTo>
                <a:lnTo>
                  <a:pt x="368300" y="457200"/>
                </a:lnTo>
                <a:lnTo>
                  <a:pt x="381000" y="444500"/>
                </a:lnTo>
                <a:lnTo>
                  <a:pt x="393700" y="431800"/>
                </a:lnTo>
                <a:lnTo>
                  <a:pt x="393700" y="419100"/>
                </a:lnTo>
                <a:lnTo>
                  <a:pt x="406400" y="419100"/>
                </a:lnTo>
                <a:lnTo>
                  <a:pt x="419100" y="406400"/>
                </a:lnTo>
                <a:lnTo>
                  <a:pt x="431800" y="406400"/>
                </a:lnTo>
                <a:lnTo>
                  <a:pt x="444500" y="419100"/>
                </a:lnTo>
                <a:lnTo>
                  <a:pt x="457200" y="419100"/>
                </a:lnTo>
                <a:lnTo>
                  <a:pt x="469900" y="406400"/>
                </a:lnTo>
                <a:lnTo>
                  <a:pt x="482600" y="406400"/>
                </a:lnTo>
                <a:lnTo>
                  <a:pt x="495300" y="406400"/>
                </a:lnTo>
                <a:lnTo>
                  <a:pt x="508000" y="406400"/>
                </a:lnTo>
                <a:lnTo>
                  <a:pt x="533400" y="419100"/>
                </a:lnTo>
                <a:lnTo>
                  <a:pt x="546100" y="419100"/>
                </a:lnTo>
                <a:lnTo>
                  <a:pt x="558800" y="431800"/>
                </a:lnTo>
                <a:lnTo>
                  <a:pt x="571500" y="431800"/>
                </a:lnTo>
                <a:lnTo>
                  <a:pt x="584200" y="431800"/>
                </a:lnTo>
                <a:lnTo>
                  <a:pt x="596900" y="431800"/>
                </a:lnTo>
                <a:lnTo>
                  <a:pt x="609600" y="431800"/>
                </a:lnTo>
                <a:lnTo>
                  <a:pt x="622300" y="431800"/>
                </a:lnTo>
                <a:lnTo>
                  <a:pt x="635000" y="431800"/>
                </a:lnTo>
                <a:lnTo>
                  <a:pt x="635000" y="419100"/>
                </a:lnTo>
                <a:lnTo>
                  <a:pt x="647700" y="406400"/>
                </a:lnTo>
                <a:lnTo>
                  <a:pt x="660400" y="406400"/>
                </a:lnTo>
                <a:lnTo>
                  <a:pt x="673100" y="406400"/>
                </a:lnTo>
                <a:lnTo>
                  <a:pt x="685800" y="393700"/>
                </a:lnTo>
                <a:lnTo>
                  <a:pt x="698500" y="381000"/>
                </a:lnTo>
                <a:lnTo>
                  <a:pt x="711200" y="393700"/>
                </a:lnTo>
                <a:close/>
              </a:path>
            </a:pathLst>
          </a:custGeom>
          <a:solidFill>
            <a:srgbClr val="FF8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253091" y="5353833"/>
            <a:ext cx="13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Asturias</a:t>
            </a:r>
            <a:endParaRPr lang="cs-CZ" b="1" dirty="0"/>
          </a:p>
        </p:txBody>
      </p:sp>
      <p:sp>
        <p:nvSpPr>
          <p:cNvPr id="31" name="Volný tvar 30">
            <a:hlinkClick r:id="rId13" action="ppaction://hlinksldjump"/>
          </p:cNvPr>
          <p:cNvSpPr/>
          <p:nvPr/>
        </p:nvSpPr>
        <p:spPr>
          <a:xfrm>
            <a:off x="683568" y="822006"/>
            <a:ext cx="1210585" cy="1406392"/>
          </a:xfrm>
          <a:custGeom>
            <a:avLst/>
            <a:gdLst/>
            <a:ahLst/>
            <a:cxnLst/>
            <a:rect l="0" t="0" r="0" b="0"/>
            <a:pathLst>
              <a:path w="1270001" h="1397001">
                <a:moveTo>
                  <a:pt x="508000" y="1206500"/>
                </a:moveTo>
                <a:lnTo>
                  <a:pt x="508000" y="1219200"/>
                </a:lnTo>
                <a:lnTo>
                  <a:pt x="520700" y="1231900"/>
                </a:lnTo>
                <a:lnTo>
                  <a:pt x="520700" y="1244600"/>
                </a:lnTo>
                <a:lnTo>
                  <a:pt x="520700" y="1257300"/>
                </a:lnTo>
                <a:lnTo>
                  <a:pt x="508000" y="1257300"/>
                </a:lnTo>
                <a:lnTo>
                  <a:pt x="508000" y="1270000"/>
                </a:lnTo>
                <a:lnTo>
                  <a:pt x="508000" y="1282700"/>
                </a:lnTo>
                <a:lnTo>
                  <a:pt x="508000" y="1295400"/>
                </a:lnTo>
                <a:lnTo>
                  <a:pt x="520700" y="1308100"/>
                </a:lnTo>
                <a:lnTo>
                  <a:pt x="520700" y="1320800"/>
                </a:lnTo>
                <a:lnTo>
                  <a:pt x="520700" y="1333500"/>
                </a:lnTo>
                <a:lnTo>
                  <a:pt x="533400" y="1346200"/>
                </a:lnTo>
                <a:lnTo>
                  <a:pt x="533400" y="1358900"/>
                </a:lnTo>
                <a:lnTo>
                  <a:pt x="546100" y="1358900"/>
                </a:lnTo>
                <a:lnTo>
                  <a:pt x="558800" y="1358900"/>
                </a:lnTo>
                <a:lnTo>
                  <a:pt x="571500" y="1358900"/>
                </a:lnTo>
                <a:lnTo>
                  <a:pt x="584200" y="1358900"/>
                </a:lnTo>
                <a:lnTo>
                  <a:pt x="596900" y="1346200"/>
                </a:lnTo>
                <a:lnTo>
                  <a:pt x="609600" y="1346200"/>
                </a:lnTo>
                <a:lnTo>
                  <a:pt x="622300" y="1333500"/>
                </a:lnTo>
                <a:lnTo>
                  <a:pt x="635000" y="1333500"/>
                </a:lnTo>
                <a:lnTo>
                  <a:pt x="647700" y="1320800"/>
                </a:lnTo>
                <a:lnTo>
                  <a:pt x="660400" y="1320800"/>
                </a:lnTo>
                <a:lnTo>
                  <a:pt x="673100" y="1320800"/>
                </a:lnTo>
                <a:lnTo>
                  <a:pt x="685800" y="1320800"/>
                </a:lnTo>
                <a:lnTo>
                  <a:pt x="698500" y="1320800"/>
                </a:lnTo>
                <a:lnTo>
                  <a:pt x="711200" y="1320800"/>
                </a:lnTo>
                <a:lnTo>
                  <a:pt x="723900" y="1333500"/>
                </a:lnTo>
                <a:lnTo>
                  <a:pt x="736600" y="1333500"/>
                </a:lnTo>
                <a:lnTo>
                  <a:pt x="749300" y="1346200"/>
                </a:lnTo>
                <a:lnTo>
                  <a:pt x="749300" y="1358900"/>
                </a:lnTo>
                <a:lnTo>
                  <a:pt x="774700" y="1358900"/>
                </a:lnTo>
                <a:lnTo>
                  <a:pt x="787400" y="1358900"/>
                </a:lnTo>
                <a:lnTo>
                  <a:pt x="800100" y="1371600"/>
                </a:lnTo>
                <a:lnTo>
                  <a:pt x="812800" y="1358900"/>
                </a:lnTo>
                <a:lnTo>
                  <a:pt x="825500" y="1358900"/>
                </a:lnTo>
                <a:lnTo>
                  <a:pt x="838200" y="1358900"/>
                </a:lnTo>
                <a:lnTo>
                  <a:pt x="850900" y="1371600"/>
                </a:lnTo>
                <a:lnTo>
                  <a:pt x="863600" y="1384300"/>
                </a:lnTo>
                <a:lnTo>
                  <a:pt x="876300" y="1384300"/>
                </a:lnTo>
                <a:lnTo>
                  <a:pt x="889000" y="1397000"/>
                </a:lnTo>
                <a:lnTo>
                  <a:pt x="901700" y="1384300"/>
                </a:lnTo>
                <a:lnTo>
                  <a:pt x="914400" y="1384300"/>
                </a:lnTo>
                <a:lnTo>
                  <a:pt x="927100" y="1371600"/>
                </a:lnTo>
                <a:lnTo>
                  <a:pt x="939800" y="1371600"/>
                </a:lnTo>
                <a:lnTo>
                  <a:pt x="952500" y="1371600"/>
                </a:lnTo>
                <a:lnTo>
                  <a:pt x="952500" y="1358900"/>
                </a:lnTo>
                <a:lnTo>
                  <a:pt x="965200" y="1358900"/>
                </a:lnTo>
                <a:lnTo>
                  <a:pt x="977900" y="1346200"/>
                </a:lnTo>
                <a:lnTo>
                  <a:pt x="990600" y="1333500"/>
                </a:lnTo>
                <a:lnTo>
                  <a:pt x="1003300" y="1333500"/>
                </a:lnTo>
                <a:lnTo>
                  <a:pt x="1016000" y="1333500"/>
                </a:lnTo>
                <a:lnTo>
                  <a:pt x="1028700" y="1333500"/>
                </a:lnTo>
                <a:lnTo>
                  <a:pt x="1041400" y="1333500"/>
                </a:lnTo>
                <a:lnTo>
                  <a:pt x="1066800" y="1333500"/>
                </a:lnTo>
                <a:lnTo>
                  <a:pt x="1079500" y="1320800"/>
                </a:lnTo>
                <a:lnTo>
                  <a:pt x="1092200" y="1320800"/>
                </a:lnTo>
                <a:lnTo>
                  <a:pt x="1104900" y="1320800"/>
                </a:lnTo>
                <a:lnTo>
                  <a:pt x="1117600" y="1308100"/>
                </a:lnTo>
                <a:lnTo>
                  <a:pt x="1130300" y="1308100"/>
                </a:lnTo>
                <a:lnTo>
                  <a:pt x="1143000" y="1295400"/>
                </a:lnTo>
                <a:lnTo>
                  <a:pt x="1143000" y="1282700"/>
                </a:lnTo>
                <a:lnTo>
                  <a:pt x="1130300" y="1282700"/>
                </a:lnTo>
                <a:lnTo>
                  <a:pt x="1143000" y="1270000"/>
                </a:lnTo>
                <a:lnTo>
                  <a:pt x="1143000" y="1257300"/>
                </a:lnTo>
                <a:lnTo>
                  <a:pt x="1130300" y="1244600"/>
                </a:lnTo>
                <a:lnTo>
                  <a:pt x="1130300" y="1231900"/>
                </a:lnTo>
                <a:lnTo>
                  <a:pt x="1117600" y="1219200"/>
                </a:lnTo>
                <a:lnTo>
                  <a:pt x="1117600" y="1206500"/>
                </a:lnTo>
                <a:lnTo>
                  <a:pt x="1117600" y="1193800"/>
                </a:lnTo>
                <a:lnTo>
                  <a:pt x="1130300" y="1181100"/>
                </a:lnTo>
                <a:lnTo>
                  <a:pt x="1130300" y="1168400"/>
                </a:lnTo>
                <a:lnTo>
                  <a:pt x="1143000" y="1168400"/>
                </a:lnTo>
                <a:lnTo>
                  <a:pt x="1143000" y="1143000"/>
                </a:lnTo>
                <a:lnTo>
                  <a:pt x="1143000" y="1130300"/>
                </a:lnTo>
                <a:lnTo>
                  <a:pt x="1143000" y="1130300"/>
                </a:lnTo>
                <a:lnTo>
                  <a:pt x="1143000" y="1117600"/>
                </a:lnTo>
                <a:lnTo>
                  <a:pt x="1143000" y="1104900"/>
                </a:lnTo>
                <a:lnTo>
                  <a:pt x="1155700" y="1104900"/>
                </a:lnTo>
                <a:lnTo>
                  <a:pt x="1168400" y="1104900"/>
                </a:lnTo>
                <a:lnTo>
                  <a:pt x="1181100" y="1117600"/>
                </a:lnTo>
                <a:lnTo>
                  <a:pt x="1193800" y="1117600"/>
                </a:lnTo>
                <a:lnTo>
                  <a:pt x="1206500" y="1117600"/>
                </a:lnTo>
                <a:lnTo>
                  <a:pt x="1219200" y="1104900"/>
                </a:lnTo>
                <a:lnTo>
                  <a:pt x="1231900" y="1104900"/>
                </a:lnTo>
                <a:lnTo>
                  <a:pt x="1244600" y="1092200"/>
                </a:lnTo>
                <a:lnTo>
                  <a:pt x="1244600" y="1079500"/>
                </a:lnTo>
                <a:lnTo>
                  <a:pt x="1257300" y="1066800"/>
                </a:lnTo>
                <a:lnTo>
                  <a:pt x="1257300" y="1054100"/>
                </a:lnTo>
                <a:lnTo>
                  <a:pt x="1270000" y="1041400"/>
                </a:lnTo>
                <a:lnTo>
                  <a:pt x="1270000" y="1028700"/>
                </a:lnTo>
                <a:lnTo>
                  <a:pt x="1270000" y="1016000"/>
                </a:lnTo>
                <a:lnTo>
                  <a:pt x="1270000" y="1003300"/>
                </a:lnTo>
                <a:lnTo>
                  <a:pt x="1257300" y="990600"/>
                </a:lnTo>
                <a:lnTo>
                  <a:pt x="1244600" y="977900"/>
                </a:lnTo>
                <a:lnTo>
                  <a:pt x="1244600" y="965200"/>
                </a:lnTo>
                <a:lnTo>
                  <a:pt x="1231900" y="952500"/>
                </a:lnTo>
                <a:lnTo>
                  <a:pt x="1231900" y="939800"/>
                </a:lnTo>
                <a:lnTo>
                  <a:pt x="1231900" y="927100"/>
                </a:lnTo>
                <a:lnTo>
                  <a:pt x="1219200" y="927100"/>
                </a:lnTo>
                <a:lnTo>
                  <a:pt x="1206500" y="914400"/>
                </a:lnTo>
                <a:lnTo>
                  <a:pt x="1193800" y="901700"/>
                </a:lnTo>
                <a:lnTo>
                  <a:pt x="1181100" y="889000"/>
                </a:lnTo>
                <a:lnTo>
                  <a:pt x="1168400" y="889000"/>
                </a:lnTo>
                <a:lnTo>
                  <a:pt x="1168400" y="876300"/>
                </a:lnTo>
                <a:lnTo>
                  <a:pt x="1155700" y="850900"/>
                </a:lnTo>
                <a:lnTo>
                  <a:pt x="1155700" y="863600"/>
                </a:lnTo>
                <a:lnTo>
                  <a:pt x="1143000" y="863600"/>
                </a:lnTo>
                <a:lnTo>
                  <a:pt x="1130300" y="850900"/>
                </a:lnTo>
                <a:lnTo>
                  <a:pt x="1117600" y="850900"/>
                </a:lnTo>
                <a:lnTo>
                  <a:pt x="1117600" y="838200"/>
                </a:lnTo>
                <a:lnTo>
                  <a:pt x="1117600" y="825500"/>
                </a:lnTo>
                <a:lnTo>
                  <a:pt x="1117600" y="812800"/>
                </a:lnTo>
                <a:lnTo>
                  <a:pt x="1117600" y="800100"/>
                </a:lnTo>
                <a:lnTo>
                  <a:pt x="1117600" y="787400"/>
                </a:lnTo>
                <a:lnTo>
                  <a:pt x="1117600" y="774700"/>
                </a:lnTo>
                <a:lnTo>
                  <a:pt x="1117600" y="762000"/>
                </a:lnTo>
                <a:lnTo>
                  <a:pt x="1117600" y="749300"/>
                </a:lnTo>
                <a:lnTo>
                  <a:pt x="1130300" y="749300"/>
                </a:lnTo>
                <a:lnTo>
                  <a:pt x="1143000" y="749300"/>
                </a:lnTo>
                <a:lnTo>
                  <a:pt x="1155700" y="749300"/>
                </a:lnTo>
                <a:lnTo>
                  <a:pt x="1168400" y="736600"/>
                </a:lnTo>
                <a:lnTo>
                  <a:pt x="1181100" y="736600"/>
                </a:lnTo>
                <a:lnTo>
                  <a:pt x="1193800" y="723900"/>
                </a:lnTo>
                <a:lnTo>
                  <a:pt x="1206500" y="723900"/>
                </a:lnTo>
                <a:lnTo>
                  <a:pt x="1219200" y="711200"/>
                </a:lnTo>
                <a:lnTo>
                  <a:pt x="1231900" y="711200"/>
                </a:lnTo>
                <a:lnTo>
                  <a:pt x="1231900" y="698500"/>
                </a:lnTo>
                <a:lnTo>
                  <a:pt x="1231900" y="685800"/>
                </a:lnTo>
                <a:lnTo>
                  <a:pt x="1231900" y="673100"/>
                </a:lnTo>
                <a:lnTo>
                  <a:pt x="1231900" y="660400"/>
                </a:lnTo>
                <a:lnTo>
                  <a:pt x="1231900" y="647700"/>
                </a:lnTo>
                <a:lnTo>
                  <a:pt x="1231900" y="635000"/>
                </a:lnTo>
                <a:lnTo>
                  <a:pt x="1231900" y="622300"/>
                </a:lnTo>
                <a:lnTo>
                  <a:pt x="1244600" y="609600"/>
                </a:lnTo>
                <a:lnTo>
                  <a:pt x="1257300" y="609600"/>
                </a:lnTo>
                <a:lnTo>
                  <a:pt x="1257300" y="596900"/>
                </a:lnTo>
                <a:lnTo>
                  <a:pt x="1270000" y="584200"/>
                </a:lnTo>
                <a:lnTo>
                  <a:pt x="1270000" y="571500"/>
                </a:lnTo>
                <a:lnTo>
                  <a:pt x="1257300" y="558800"/>
                </a:lnTo>
                <a:lnTo>
                  <a:pt x="1244600" y="546100"/>
                </a:lnTo>
                <a:lnTo>
                  <a:pt x="1231900" y="546100"/>
                </a:lnTo>
                <a:lnTo>
                  <a:pt x="1231900" y="533400"/>
                </a:lnTo>
                <a:lnTo>
                  <a:pt x="1219200" y="520700"/>
                </a:lnTo>
                <a:lnTo>
                  <a:pt x="1206500" y="520700"/>
                </a:lnTo>
                <a:lnTo>
                  <a:pt x="1193800" y="520700"/>
                </a:lnTo>
                <a:lnTo>
                  <a:pt x="1193800" y="508000"/>
                </a:lnTo>
                <a:lnTo>
                  <a:pt x="1193800" y="495300"/>
                </a:lnTo>
                <a:lnTo>
                  <a:pt x="1193800" y="482600"/>
                </a:lnTo>
                <a:lnTo>
                  <a:pt x="1206500" y="469900"/>
                </a:lnTo>
                <a:lnTo>
                  <a:pt x="1206500" y="457200"/>
                </a:lnTo>
                <a:lnTo>
                  <a:pt x="1206500" y="444500"/>
                </a:lnTo>
                <a:lnTo>
                  <a:pt x="1206500" y="431800"/>
                </a:lnTo>
                <a:lnTo>
                  <a:pt x="1206500" y="419100"/>
                </a:lnTo>
                <a:lnTo>
                  <a:pt x="1193800" y="406400"/>
                </a:lnTo>
                <a:lnTo>
                  <a:pt x="1181100" y="393700"/>
                </a:lnTo>
                <a:lnTo>
                  <a:pt x="1168400" y="381000"/>
                </a:lnTo>
                <a:lnTo>
                  <a:pt x="1168400" y="368300"/>
                </a:lnTo>
                <a:lnTo>
                  <a:pt x="1168400" y="355600"/>
                </a:lnTo>
                <a:lnTo>
                  <a:pt x="1168400" y="342900"/>
                </a:lnTo>
                <a:lnTo>
                  <a:pt x="1168400" y="330200"/>
                </a:lnTo>
                <a:lnTo>
                  <a:pt x="1155700" y="317500"/>
                </a:lnTo>
                <a:lnTo>
                  <a:pt x="1155700" y="304800"/>
                </a:lnTo>
                <a:lnTo>
                  <a:pt x="1155700" y="292100"/>
                </a:lnTo>
                <a:lnTo>
                  <a:pt x="1155700" y="279400"/>
                </a:lnTo>
                <a:lnTo>
                  <a:pt x="1143000" y="266700"/>
                </a:lnTo>
                <a:lnTo>
                  <a:pt x="1130300" y="254000"/>
                </a:lnTo>
                <a:lnTo>
                  <a:pt x="1130300" y="241300"/>
                </a:lnTo>
                <a:lnTo>
                  <a:pt x="1130300" y="228600"/>
                </a:lnTo>
                <a:lnTo>
                  <a:pt x="1130300" y="215900"/>
                </a:lnTo>
                <a:lnTo>
                  <a:pt x="1130300" y="203200"/>
                </a:lnTo>
                <a:lnTo>
                  <a:pt x="1130300" y="190500"/>
                </a:lnTo>
                <a:lnTo>
                  <a:pt x="1130300" y="177800"/>
                </a:lnTo>
                <a:lnTo>
                  <a:pt x="1130300" y="165100"/>
                </a:lnTo>
                <a:lnTo>
                  <a:pt x="1130300" y="152400"/>
                </a:lnTo>
                <a:lnTo>
                  <a:pt x="1130300" y="139700"/>
                </a:lnTo>
                <a:lnTo>
                  <a:pt x="1130300" y="127000"/>
                </a:lnTo>
                <a:lnTo>
                  <a:pt x="1130300" y="114300"/>
                </a:lnTo>
                <a:lnTo>
                  <a:pt x="1117600" y="114300"/>
                </a:lnTo>
                <a:lnTo>
                  <a:pt x="1104900" y="114300"/>
                </a:lnTo>
                <a:lnTo>
                  <a:pt x="1092200" y="101600"/>
                </a:lnTo>
                <a:lnTo>
                  <a:pt x="1079500" y="101600"/>
                </a:lnTo>
                <a:lnTo>
                  <a:pt x="1066800" y="101600"/>
                </a:lnTo>
                <a:lnTo>
                  <a:pt x="1066800" y="88900"/>
                </a:lnTo>
                <a:lnTo>
                  <a:pt x="1041400" y="76200"/>
                </a:lnTo>
                <a:lnTo>
                  <a:pt x="1028700" y="76200"/>
                </a:lnTo>
                <a:lnTo>
                  <a:pt x="1016000" y="63500"/>
                </a:lnTo>
                <a:lnTo>
                  <a:pt x="1003300" y="50800"/>
                </a:lnTo>
                <a:lnTo>
                  <a:pt x="990600" y="50800"/>
                </a:lnTo>
                <a:lnTo>
                  <a:pt x="977900" y="38100"/>
                </a:lnTo>
                <a:lnTo>
                  <a:pt x="965200" y="38100"/>
                </a:lnTo>
                <a:lnTo>
                  <a:pt x="952500" y="38100"/>
                </a:lnTo>
                <a:lnTo>
                  <a:pt x="939800" y="38100"/>
                </a:lnTo>
                <a:lnTo>
                  <a:pt x="927100" y="50800"/>
                </a:lnTo>
                <a:lnTo>
                  <a:pt x="927100" y="38100"/>
                </a:lnTo>
                <a:lnTo>
                  <a:pt x="927100" y="25400"/>
                </a:lnTo>
                <a:lnTo>
                  <a:pt x="914400" y="12700"/>
                </a:lnTo>
                <a:lnTo>
                  <a:pt x="901700" y="25400"/>
                </a:lnTo>
                <a:lnTo>
                  <a:pt x="889000" y="25400"/>
                </a:lnTo>
                <a:lnTo>
                  <a:pt x="876300" y="38100"/>
                </a:lnTo>
                <a:lnTo>
                  <a:pt x="863600" y="38100"/>
                </a:lnTo>
                <a:lnTo>
                  <a:pt x="850900" y="38100"/>
                </a:lnTo>
                <a:lnTo>
                  <a:pt x="850900" y="25400"/>
                </a:lnTo>
                <a:lnTo>
                  <a:pt x="850900" y="12700"/>
                </a:lnTo>
                <a:lnTo>
                  <a:pt x="850900" y="0"/>
                </a:lnTo>
                <a:lnTo>
                  <a:pt x="838200" y="0"/>
                </a:lnTo>
                <a:lnTo>
                  <a:pt x="825500" y="0"/>
                </a:lnTo>
                <a:lnTo>
                  <a:pt x="825500" y="12700"/>
                </a:lnTo>
                <a:lnTo>
                  <a:pt x="812800" y="12700"/>
                </a:lnTo>
                <a:lnTo>
                  <a:pt x="812800" y="25400"/>
                </a:lnTo>
                <a:lnTo>
                  <a:pt x="800100" y="38100"/>
                </a:lnTo>
                <a:lnTo>
                  <a:pt x="787400" y="50800"/>
                </a:lnTo>
                <a:lnTo>
                  <a:pt x="774700" y="38100"/>
                </a:lnTo>
                <a:lnTo>
                  <a:pt x="749300" y="25400"/>
                </a:lnTo>
                <a:lnTo>
                  <a:pt x="736600" y="25400"/>
                </a:lnTo>
                <a:lnTo>
                  <a:pt x="723900" y="25400"/>
                </a:lnTo>
                <a:lnTo>
                  <a:pt x="711200" y="25400"/>
                </a:lnTo>
                <a:lnTo>
                  <a:pt x="711200" y="38100"/>
                </a:lnTo>
                <a:lnTo>
                  <a:pt x="698500" y="50800"/>
                </a:lnTo>
                <a:lnTo>
                  <a:pt x="685800" y="50800"/>
                </a:lnTo>
                <a:lnTo>
                  <a:pt x="673100" y="50800"/>
                </a:lnTo>
                <a:lnTo>
                  <a:pt x="660400" y="38100"/>
                </a:lnTo>
                <a:lnTo>
                  <a:pt x="647700" y="38100"/>
                </a:lnTo>
                <a:lnTo>
                  <a:pt x="635000" y="38100"/>
                </a:lnTo>
                <a:lnTo>
                  <a:pt x="635000" y="50800"/>
                </a:lnTo>
                <a:lnTo>
                  <a:pt x="635000" y="63500"/>
                </a:lnTo>
                <a:lnTo>
                  <a:pt x="622300" y="63500"/>
                </a:lnTo>
                <a:lnTo>
                  <a:pt x="622300" y="76200"/>
                </a:lnTo>
                <a:lnTo>
                  <a:pt x="609600" y="88900"/>
                </a:lnTo>
                <a:lnTo>
                  <a:pt x="609600" y="101600"/>
                </a:lnTo>
                <a:lnTo>
                  <a:pt x="609600" y="114300"/>
                </a:lnTo>
                <a:lnTo>
                  <a:pt x="596900" y="114300"/>
                </a:lnTo>
                <a:lnTo>
                  <a:pt x="596900" y="127000"/>
                </a:lnTo>
                <a:lnTo>
                  <a:pt x="584200" y="114300"/>
                </a:lnTo>
                <a:lnTo>
                  <a:pt x="571500" y="114300"/>
                </a:lnTo>
                <a:lnTo>
                  <a:pt x="558800" y="127000"/>
                </a:lnTo>
                <a:lnTo>
                  <a:pt x="546100" y="127000"/>
                </a:lnTo>
                <a:lnTo>
                  <a:pt x="533400" y="127000"/>
                </a:lnTo>
                <a:lnTo>
                  <a:pt x="520700" y="127000"/>
                </a:lnTo>
                <a:lnTo>
                  <a:pt x="520700" y="139700"/>
                </a:lnTo>
                <a:lnTo>
                  <a:pt x="508000" y="139700"/>
                </a:lnTo>
                <a:lnTo>
                  <a:pt x="508000" y="152400"/>
                </a:lnTo>
                <a:lnTo>
                  <a:pt x="508000" y="165100"/>
                </a:lnTo>
                <a:lnTo>
                  <a:pt x="520700" y="177800"/>
                </a:lnTo>
                <a:lnTo>
                  <a:pt x="533400" y="177800"/>
                </a:lnTo>
                <a:lnTo>
                  <a:pt x="546100" y="190500"/>
                </a:lnTo>
                <a:lnTo>
                  <a:pt x="546100" y="203200"/>
                </a:lnTo>
                <a:lnTo>
                  <a:pt x="546100" y="215900"/>
                </a:lnTo>
                <a:lnTo>
                  <a:pt x="533400" y="215900"/>
                </a:lnTo>
                <a:lnTo>
                  <a:pt x="533400" y="228600"/>
                </a:lnTo>
                <a:lnTo>
                  <a:pt x="520700" y="241300"/>
                </a:lnTo>
                <a:lnTo>
                  <a:pt x="508000" y="241300"/>
                </a:lnTo>
                <a:lnTo>
                  <a:pt x="495300" y="254000"/>
                </a:lnTo>
                <a:lnTo>
                  <a:pt x="482600" y="254000"/>
                </a:lnTo>
                <a:lnTo>
                  <a:pt x="457200" y="254000"/>
                </a:lnTo>
                <a:lnTo>
                  <a:pt x="444500" y="254000"/>
                </a:lnTo>
                <a:lnTo>
                  <a:pt x="444500" y="266700"/>
                </a:lnTo>
                <a:lnTo>
                  <a:pt x="431800" y="279400"/>
                </a:lnTo>
                <a:lnTo>
                  <a:pt x="419100" y="279400"/>
                </a:lnTo>
                <a:lnTo>
                  <a:pt x="406400" y="279400"/>
                </a:lnTo>
                <a:lnTo>
                  <a:pt x="393700" y="279400"/>
                </a:lnTo>
                <a:lnTo>
                  <a:pt x="381000" y="266700"/>
                </a:lnTo>
                <a:lnTo>
                  <a:pt x="368300" y="292100"/>
                </a:lnTo>
                <a:lnTo>
                  <a:pt x="355600" y="292100"/>
                </a:lnTo>
                <a:lnTo>
                  <a:pt x="355600" y="304800"/>
                </a:lnTo>
                <a:lnTo>
                  <a:pt x="342900" y="304800"/>
                </a:lnTo>
                <a:lnTo>
                  <a:pt x="342900" y="292100"/>
                </a:lnTo>
                <a:lnTo>
                  <a:pt x="330200" y="266700"/>
                </a:lnTo>
                <a:lnTo>
                  <a:pt x="330200" y="279400"/>
                </a:lnTo>
                <a:lnTo>
                  <a:pt x="317500" y="279400"/>
                </a:lnTo>
                <a:lnTo>
                  <a:pt x="304800" y="279400"/>
                </a:lnTo>
                <a:lnTo>
                  <a:pt x="292100" y="279400"/>
                </a:lnTo>
                <a:lnTo>
                  <a:pt x="279400" y="279400"/>
                </a:lnTo>
                <a:lnTo>
                  <a:pt x="279400" y="292100"/>
                </a:lnTo>
                <a:lnTo>
                  <a:pt x="279400" y="304800"/>
                </a:lnTo>
                <a:lnTo>
                  <a:pt x="266700" y="304800"/>
                </a:lnTo>
                <a:lnTo>
                  <a:pt x="266700" y="317500"/>
                </a:lnTo>
                <a:lnTo>
                  <a:pt x="254000" y="317500"/>
                </a:lnTo>
                <a:lnTo>
                  <a:pt x="241300" y="317500"/>
                </a:lnTo>
                <a:lnTo>
                  <a:pt x="228600" y="317500"/>
                </a:lnTo>
                <a:lnTo>
                  <a:pt x="215900" y="317500"/>
                </a:lnTo>
                <a:lnTo>
                  <a:pt x="203200" y="317500"/>
                </a:lnTo>
                <a:lnTo>
                  <a:pt x="190500" y="317500"/>
                </a:lnTo>
                <a:lnTo>
                  <a:pt x="165100" y="317500"/>
                </a:lnTo>
                <a:lnTo>
                  <a:pt x="165100" y="330200"/>
                </a:lnTo>
                <a:lnTo>
                  <a:pt x="165100" y="342900"/>
                </a:lnTo>
                <a:lnTo>
                  <a:pt x="152400" y="342900"/>
                </a:lnTo>
                <a:lnTo>
                  <a:pt x="152400" y="355600"/>
                </a:lnTo>
                <a:lnTo>
                  <a:pt x="139700" y="368300"/>
                </a:lnTo>
                <a:lnTo>
                  <a:pt x="127000" y="368300"/>
                </a:lnTo>
                <a:lnTo>
                  <a:pt x="114300" y="368300"/>
                </a:lnTo>
                <a:lnTo>
                  <a:pt x="101600" y="368300"/>
                </a:lnTo>
                <a:lnTo>
                  <a:pt x="114300" y="381000"/>
                </a:lnTo>
                <a:lnTo>
                  <a:pt x="101600" y="381000"/>
                </a:lnTo>
                <a:lnTo>
                  <a:pt x="101600" y="393700"/>
                </a:lnTo>
                <a:lnTo>
                  <a:pt x="88900" y="406400"/>
                </a:lnTo>
                <a:lnTo>
                  <a:pt x="76200" y="393700"/>
                </a:lnTo>
                <a:lnTo>
                  <a:pt x="63500" y="393700"/>
                </a:lnTo>
                <a:lnTo>
                  <a:pt x="50800" y="393700"/>
                </a:lnTo>
                <a:lnTo>
                  <a:pt x="38100" y="406400"/>
                </a:lnTo>
                <a:lnTo>
                  <a:pt x="38100" y="419100"/>
                </a:lnTo>
                <a:lnTo>
                  <a:pt x="50800" y="431800"/>
                </a:lnTo>
                <a:lnTo>
                  <a:pt x="50800" y="444500"/>
                </a:lnTo>
                <a:lnTo>
                  <a:pt x="38100" y="444500"/>
                </a:lnTo>
                <a:lnTo>
                  <a:pt x="25400" y="444500"/>
                </a:lnTo>
                <a:lnTo>
                  <a:pt x="12700" y="444500"/>
                </a:lnTo>
                <a:lnTo>
                  <a:pt x="0" y="444500"/>
                </a:lnTo>
                <a:lnTo>
                  <a:pt x="0" y="457200"/>
                </a:lnTo>
                <a:lnTo>
                  <a:pt x="0" y="469900"/>
                </a:lnTo>
                <a:lnTo>
                  <a:pt x="0" y="482600"/>
                </a:lnTo>
                <a:lnTo>
                  <a:pt x="0" y="495300"/>
                </a:lnTo>
                <a:lnTo>
                  <a:pt x="0" y="508000"/>
                </a:lnTo>
                <a:lnTo>
                  <a:pt x="0" y="520700"/>
                </a:lnTo>
                <a:lnTo>
                  <a:pt x="12700" y="533400"/>
                </a:lnTo>
                <a:lnTo>
                  <a:pt x="25400" y="533400"/>
                </a:lnTo>
                <a:lnTo>
                  <a:pt x="38100" y="533400"/>
                </a:lnTo>
                <a:lnTo>
                  <a:pt x="50800" y="533400"/>
                </a:lnTo>
                <a:lnTo>
                  <a:pt x="63500" y="533400"/>
                </a:lnTo>
                <a:lnTo>
                  <a:pt x="76200" y="546100"/>
                </a:lnTo>
                <a:lnTo>
                  <a:pt x="88900" y="558800"/>
                </a:lnTo>
                <a:lnTo>
                  <a:pt x="88900" y="584200"/>
                </a:lnTo>
                <a:lnTo>
                  <a:pt x="88900" y="596900"/>
                </a:lnTo>
                <a:lnTo>
                  <a:pt x="88900" y="609600"/>
                </a:lnTo>
                <a:lnTo>
                  <a:pt x="101600" y="622300"/>
                </a:lnTo>
                <a:lnTo>
                  <a:pt x="101600" y="635000"/>
                </a:lnTo>
                <a:lnTo>
                  <a:pt x="101600" y="647700"/>
                </a:lnTo>
                <a:lnTo>
                  <a:pt x="101600" y="660400"/>
                </a:lnTo>
                <a:lnTo>
                  <a:pt x="114300" y="660400"/>
                </a:lnTo>
                <a:lnTo>
                  <a:pt x="127000" y="660400"/>
                </a:lnTo>
                <a:lnTo>
                  <a:pt x="139700" y="660400"/>
                </a:lnTo>
                <a:lnTo>
                  <a:pt x="152400" y="660400"/>
                </a:lnTo>
                <a:lnTo>
                  <a:pt x="165100" y="660400"/>
                </a:lnTo>
                <a:lnTo>
                  <a:pt x="165100" y="673100"/>
                </a:lnTo>
                <a:lnTo>
                  <a:pt x="152400" y="673100"/>
                </a:lnTo>
                <a:lnTo>
                  <a:pt x="152400" y="685800"/>
                </a:lnTo>
                <a:lnTo>
                  <a:pt x="139700" y="685800"/>
                </a:lnTo>
                <a:lnTo>
                  <a:pt x="127000" y="685800"/>
                </a:lnTo>
                <a:lnTo>
                  <a:pt x="114300" y="685800"/>
                </a:lnTo>
                <a:lnTo>
                  <a:pt x="101600" y="698500"/>
                </a:lnTo>
                <a:lnTo>
                  <a:pt x="88900" y="711200"/>
                </a:lnTo>
                <a:lnTo>
                  <a:pt x="88900" y="723900"/>
                </a:lnTo>
                <a:lnTo>
                  <a:pt x="88900" y="736600"/>
                </a:lnTo>
                <a:lnTo>
                  <a:pt x="88900" y="749300"/>
                </a:lnTo>
                <a:lnTo>
                  <a:pt x="101600" y="762000"/>
                </a:lnTo>
                <a:lnTo>
                  <a:pt x="88900" y="762000"/>
                </a:lnTo>
                <a:lnTo>
                  <a:pt x="88900" y="774700"/>
                </a:lnTo>
                <a:lnTo>
                  <a:pt x="88900" y="787400"/>
                </a:lnTo>
                <a:lnTo>
                  <a:pt x="101600" y="800100"/>
                </a:lnTo>
                <a:lnTo>
                  <a:pt x="114300" y="800100"/>
                </a:lnTo>
                <a:lnTo>
                  <a:pt x="127000" y="800100"/>
                </a:lnTo>
                <a:lnTo>
                  <a:pt x="139700" y="800100"/>
                </a:lnTo>
                <a:lnTo>
                  <a:pt x="152400" y="787400"/>
                </a:lnTo>
                <a:lnTo>
                  <a:pt x="165100" y="774700"/>
                </a:lnTo>
                <a:lnTo>
                  <a:pt x="190500" y="762000"/>
                </a:lnTo>
                <a:lnTo>
                  <a:pt x="203200" y="762000"/>
                </a:lnTo>
                <a:lnTo>
                  <a:pt x="215900" y="749300"/>
                </a:lnTo>
                <a:lnTo>
                  <a:pt x="228600" y="749300"/>
                </a:lnTo>
                <a:lnTo>
                  <a:pt x="228600" y="762000"/>
                </a:lnTo>
                <a:lnTo>
                  <a:pt x="228600" y="774700"/>
                </a:lnTo>
                <a:lnTo>
                  <a:pt x="241300" y="787400"/>
                </a:lnTo>
                <a:lnTo>
                  <a:pt x="241300" y="800100"/>
                </a:lnTo>
                <a:lnTo>
                  <a:pt x="241300" y="812800"/>
                </a:lnTo>
                <a:lnTo>
                  <a:pt x="228600" y="812800"/>
                </a:lnTo>
                <a:lnTo>
                  <a:pt x="228600" y="825500"/>
                </a:lnTo>
                <a:lnTo>
                  <a:pt x="215900" y="838200"/>
                </a:lnTo>
                <a:lnTo>
                  <a:pt x="215900" y="850900"/>
                </a:lnTo>
                <a:lnTo>
                  <a:pt x="228600" y="850900"/>
                </a:lnTo>
                <a:lnTo>
                  <a:pt x="241300" y="876300"/>
                </a:lnTo>
                <a:lnTo>
                  <a:pt x="241300" y="889000"/>
                </a:lnTo>
                <a:lnTo>
                  <a:pt x="228600" y="889000"/>
                </a:lnTo>
                <a:lnTo>
                  <a:pt x="228600" y="901700"/>
                </a:lnTo>
                <a:lnTo>
                  <a:pt x="215900" y="901700"/>
                </a:lnTo>
                <a:lnTo>
                  <a:pt x="203200" y="901700"/>
                </a:lnTo>
                <a:lnTo>
                  <a:pt x="190500" y="901700"/>
                </a:lnTo>
                <a:lnTo>
                  <a:pt x="165100" y="901700"/>
                </a:lnTo>
                <a:lnTo>
                  <a:pt x="165100" y="914400"/>
                </a:lnTo>
                <a:lnTo>
                  <a:pt x="165100" y="927100"/>
                </a:lnTo>
                <a:lnTo>
                  <a:pt x="165100" y="939800"/>
                </a:lnTo>
                <a:lnTo>
                  <a:pt x="165100" y="952500"/>
                </a:lnTo>
                <a:lnTo>
                  <a:pt x="177800" y="965200"/>
                </a:lnTo>
                <a:lnTo>
                  <a:pt x="190500" y="965200"/>
                </a:lnTo>
                <a:lnTo>
                  <a:pt x="203200" y="965200"/>
                </a:lnTo>
                <a:lnTo>
                  <a:pt x="215900" y="965200"/>
                </a:lnTo>
                <a:lnTo>
                  <a:pt x="228600" y="977900"/>
                </a:lnTo>
                <a:lnTo>
                  <a:pt x="215900" y="977900"/>
                </a:lnTo>
                <a:lnTo>
                  <a:pt x="215900" y="990600"/>
                </a:lnTo>
                <a:lnTo>
                  <a:pt x="215900" y="1003300"/>
                </a:lnTo>
                <a:lnTo>
                  <a:pt x="228600" y="1016000"/>
                </a:lnTo>
                <a:lnTo>
                  <a:pt x="241300" y="1028700"/>
                </a:lnTo>
                <a:lnTo>
                  <a:pt x="254000" y="1028700"/>
                </a:lnTo>
                <a:lnTo>
                  <a:pt x="266700" y="1028700"/>
                </a:lnTo>
                <a:lnTo>
                  <a:pt x="266700" y="1041400"/>
                </a:lnTo>
                <a:lnTo>
                  <a:pt x="254000" y="1041400"/>
                </a:lnTo>
                <a:lnTo>
                  <a:pt x="254000" y="1054100"/>
                </a:lnTo>
                <a:lnTo>
                  <a:pt x="241300" y="1054100"/>
                </a:lnTo>
                <a:lnTo>
                  <a:pt x="241300" y="1066800"/>
                </a:lnTo>
                <a:lnTo>
                  <a:pt x="228600" y="1079500"/>
                </a:lnTo>
                <a:lnTo>
                  <a:pt x="228600" y="1092200"/>
                </a:lnTo>
                <a:lnTo>
                  <a:pt x="215900" y="1092200"/>
                </a:lnTo>
                <a:lnTo>
                  <a:pt x="215900" y="1104900"/>
                </a:lnTo>
                <a:lnTo>
                  <a:pt x="203200" y="1104900"/>
                </a:lnTo>
                <a:lnTo>
                  <a:pt x="190500" y="1092200"/>
                </a:lnTo>
                <a:lnTo>
                  <a:pt x="165100" y="1092200"/>
                </a:lnTo>
                <a:lnTo>
                  <a:pt x="152400" y="1092200"/>
                </a:lnTo>
                <a:lnTo>
                  <a:pt x="139700" y="1092200"/>
                </a:lnTo>
                <a:lnTo>
                  <a:pt x="127000" y="1092200"/>
                </a:lnTo>
                <a:lnTo>
                  <a:pt x="127000" y="1104900"/>
                </a:lnTo>
                <a:lnTo>
                  <a:pt x="127000" y="1117600"/>
                </a:lnTo>
                <a:lnTo>
                  <a:pt x="139700" y="1130300"/>
                </a:lnTo>
                <a:lnTo>
                  <a:pt x="139700" y="1143000"/>
                </a:lnTo>
                <a:lnTo>
                  <a:pt x="152400" y="1168400"/>
                </a:lnTo>
                <a:lnTo>
                  <a:pt x="152400" y="1181100"/>
                </a:lnTo>
                <a:lnTo>
                  <a:pt x="139700" y="1181100"/>
                </a:lnTo>
                <a:lnTo>
                  <a:pt x="139700" y="1193800"/>
                </a:lnTo>
                <a:lnTo>
                  <a:pt x="127000" y="1193800"/>
                </a:lnTo>
                <a:lnTo>
                  <a:pt x="114300" y="1193800"/>
                </a:lnTo>
                <a:lnTo>
                  <a:pt x="114300" y="1206500"/>
                </a:lnTo>
                <a:lnTo>
                  <a:pt x="127000" y="1219200"/>
                </a:lnTo>
                <a:lnTo>
                  <a:pt x="127000" y="1231900"/>
                </a:lnTo>
                <a:lnTo>
                  <a:pt x="139700" y="1231900"/>
                </a:lnTo>
                <a:lnTo>
                  <a:pt x="139700" y="1244600"/>
                </a:lnTo>
                <a:lnTo>
                  <a:pt x="152400" y="1244600"/>
                </a:lnTo>
                <a:lnTo>
                  <a:pt x="165100" y="1257300"/>
                </a:lnTo>
                <a:lnTo>
                  <a:pt x="177800" y="1270000"/>
                </a:lnTo>
                <a:lnTo>
                  <a:pt x="190500" y="1270000"/>
                </a:lnTo>
                <a:lnTo>
                  <a:pt x="203200" y="1270000"/>
                </a:lnTo>
                <a:lnTo>
                  <a:pt x="203200" y="1257300"/>
                </a:lnTo>
                <a:lnTo>
                  <a:pt x="215900" y="1244600"/>
                </a:lnTo>
                <a:lnTo>
                  <a:pt x="228600" y="1244600"/>
                </a:lnTo>
                <a:lnTo>
                  <a:pt x="241300" y="1244600"/>
                </a:lnTo>
                <a:lnTo>
                  <a:pt x="254000" y="1244600"/>
                </a:lnTo>
                <a:lnTo>
                  <a:pt x="266700" y="1244600"/>
                </a:lnTo>
                <a:lnTo>
                  <a:pt x="279400" y="1244600"/>
                </a:lnTo>
                <a:lnTo>
                  <a:pt x="292100" y="1244600"/>
                </a:lnTo>
                <a:lnTo>
                  <a:pt x="304800" y="1244600"/>
                </a:lnTo>
                <a:lnTo>
                  <a:pt x="317500" y="1244600"/>
                </a:lnTo>
                <a:lnTo>
                  <a:pt x="330200" y="1231900"/>
                </a:lnTo>
                <a:lnTo>
                  <a:pt x="342900" y="1219200"/>
                </a:lnTo>
                <a:lnTo>
                  <a:pt x="355600" y="1219200"/>
                </a:lnTo>
                <a:lnTo>
                  <a:pt x="368300" y="1219200"/>
                </a:lnTo>
                <a:lnTo>
                  <a:pt x="381000" y="1219200"/>
                </a:lnTo>
                <a:lnTo>
                  <a:pt x="393700" y="1231900"/>
                </a:lnTo>
                <a:lnTo>
                  <a:pt x="406400" y="1219200"/>
                </a:lnTo>
                <a:lnTo>
                  <a:pt x="406400" y="1206500"/>
                </a:lnTo>
                <a:lnTo>
                  <a:pt x="419100" y="1206500"/>
                </a:lnTo>
                <a:lnTo>
                  <a:pt x="431800" y="1193800"/>
                </a:lnTo>
                <a:lnTo>
                  <a:pt x="444500" y="1193800"/>
                </a:lnTo>
                <a:lnTo>
                  <a:pt x="457200" y="1193800"/>
                </a:lnTo>
                <a:lnTo>
                  <a:pt x="482600" y="1193800"/>
                </a:lnTo>
                <a:lnTo>
                  <a:pt x="495300" y="1193800"/>
                </a:lnTo>
                <a:lnTo>
                  <a:pt x="508000" y="1206500"/>
                </a:lnTo>
                <a:close/>
              </a:path>
            </a:pathLst>
          </a:custGeom>
          <a:solidFill>
            <a:srgbClr val="0000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7389399" y="5723165"/>
            <a:ext cx="112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Galicia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90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ený obdélník 2"/>
          <p:cNvSpPr/>
          <p:nvPr/>
        </p:nvSpPr>
        <p:spPr>
          <a:xfrm>
            <a:off x="2771800" y="332656"/>
            <a:ext cx="331236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Madrid – la </a:t>
            </a:r>
            <a:r>
              <a:rPr lang="cs-CZ" sz="2400" b="1" dirty="0" err="1" smtClean="0">
                <a:solidFill>
                  <a:schemeClr val="tx1"/>
                </a:solidFill>
              </a:rPr>
              <a:t>capital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5536" y="1340768"/>
            <a:ext cx="684076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En 1561, el rey Felipe II sit</a:t>
            </a:r>
            <a:r>
              <a:rPr lang="cs-CZ" sz="2000" dirty="0" err="1" smtClean="0">
                <a:solidFill>
                  <a:schemeClr val="tx1"/>
                </a:solidFill>
              </a:rPr>
              <a:t>úa</a:t>
            </a:r>
            <a:r>
              <a:rPr lang="es-ES" sz="2000" dirty="0" smtClean="0">
                <a:solidFill>
                  <a:schemeClr val="tx1"/>
                </a:solidFill>
              </a:rPr>
              <a:t> la capital de su imperio en Madrid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93096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Volný tvar 5">
            <a:hlinkClick r:id="rId4" action="ppaction://hlinksldjump"/>
          </p:cNvPr>
          <p:cNvSpPr/>
          <p:nvPr/>
        </p:nvSpPr>
        <p:spPr>
          <a:xfrm>
            <a:off x="6948264" y="4941168"/>
            <a:ext cx="216024" cy="288032"/>
          </a:xfrm>
          <a:custGeom>
            <a:avLst/>
            <a:gdLst/>
            <a:ahLst/>
            <a:cxnLst/>
            <a:rect l="0" t="0" r="0" b="0"/>
            <a:pathLst>
              <a:path w="723901" h="736601">
                <a:moveTo>
                  <a:pt x="393700" y="584200"/>
                </a:moveTo>
                <a:lnTo>
                  <a:pt x="406400" y="596900"/>
                </a:lnTo>
                <a:lnTo>
                  <a:pt x="419100" y="596900"/>
                </a:lnTo>
                <a:lnTo>
                  <a:pt x="431800" y="596900"/>
                </a:lnTo>
                <a:lnTo>
                  <a:pt x="444500" y="609600"/>
                </a:lnTo>
                <a:lnTo>
                  <a:pt x="444500" y="622300"/>
                </a:lnTo>
                <a:lnTo>
                  <a:pt x="431800" y="622300"/>
                </a:lnTo>
                <a:lnTo>
                  <a:pt x="431800" y="635000"/>
                </a:lnTo>
                <a:lnTo>
                  <a:pt x="419100" y="647700"/>
                </a:lnTo>
                <a:lnTo>
                  <a:pt x="431800" y="660400"/>
                </a:lnTo>
                <a:lnTo>
                  <a:pt x="444500" y="660400"/>
                </a:lnTo>
                <a:lnTo>
                  <a:pt x="431800" y="673100"/>
                </a:lnTo>
                <a:lnTo>
                  <a:pt x="431800" y="685800"/>
                </a:lnTo>
                <a:lnTo>
                  <a:pt x="431800" y="698500"/>
                </a:lnTo>
                <a:lnTo>
                  <a:pt x="419100" y="711200"/>
                </a:lnTo>
                <a:lnTo>
                  <a:pt x="406400" y="711200"/>
                </a:lnTo>
                <a:lnTo>
                  <a:pt x="393700" y="723900"/>
                </a:lnTo>
                <a:lnTo>
                  <a:pt x="381000" y="736600"/>
                </a:lnTo>
                <a:lnTo>
                  <a:pt x="393700" y="736600"/>
                </a:lnTo>
                <a:lnTo>
                  <a:pt x="406400" y="736600"/>
                </a:lnTo>
                <a:lnTo>
                  <a:pt x="419100" y="736600"/>
                </a:lnTo>
                <a:lnTo>
                  <a:pt x="431800" y="736600"/>
                </a:lnTo>
                <a:lnTo>
                  <a:pt x="444500" y="723900"/>
                </a:lnTo>
                <a:lnTo>
                  <a:pt x="457200" y="723900"/>
                </a:lnTo>
                <a:lnTo>
                  <a:pt x="469900" y="711200"/>
                </a:lnTo>
                <a:lnTo>
                  <a:pt x="482600" y="698500"/>
                </a:lnTo>
                <a:lnTo>
                  <a:pt x="495300" y="698500"/>
                </a:lnTo>
                <a:lnTo>
                  <a:pt x="508000" y="698500"/>
                </a:lnTo>
                <a:lnTo>
                  <a:pt x="508000" y="685800"/>
                </a:lnTo>
                <a:lnTo>
                  <a:pt x="520700" y="673100"/>
                </a:lnTo>
                <a:lnTo>
                  <a:pt x="533400" y="660400"/>
                </a:lnTo>
                <a:lnTo>
                  <a:pt x="546100" y="647700"/>
                </a:lnTo>
                <a:lnTo>
                  <a:pt x="558800" y="647700"/>
                </a:lnTo>
                <a:lnTo>
                  <a:pt x="558800" y="635000"/>
                </a:lnTo>
                <a:lnTo>
                  <a:pt x="571500" y="622300"/>
                </a:lnTo>
                <a:lnTo>
                  <a:pt x="584200" y="622300"/>
                </a:lnTo>
                <a:lnTo>
                  <a:pt x="596900" y="609600"/>
                </a:lnTo>
                <a:lnTo>
                  <a:pt x="609600" y="609600"/>
                </a:lnTo>
                <a:lnTo>
                  <a:pt x="622300" y="609600"/>
                </a:lnTo>
                <a:lnTo>
                  <a:pt x="635000" y="609600"/>
                </a:lnTo>
                <a:lnTo>
                  <a:pt x="647700" y="609600"/>
                </a:lnTo>
                <a:lnTo>
                  <a:pt x="660400" y="609600"/>
                </a:lnTo>
                <a:lnTo>
                  <a:pt x="673100" y="609600"/>
                </a:lnTo>
                <a:lnTo>
                  <a:pt x="685800" y="609600"/>
                </a:lnTo>
                <a:lnTo>
                  <a:pt x="698500" y="609600"/>
                </a:lnTo>
                <a:lnTo>
                  <a:pt x="711200" y="596900"/>
                </a:lnTo>
                <a:lnTo>
                  <a:pt x="723900" y="584200"/>
                </a:lnTo>
                <a:lnTo>
                  <a:pt x="723900" y="571500"/>
                </a:lnTo>
                <a:lnTo>
                  <a:pt x="723900" y="558800"/>
                </a:lnTo>
                <a:lnTo>
                  <a:pt x="711200" y="546100"/>
                </a:lnTo>
                <a:lnTo>
                  <a:pt x="711200" y="558800"/>
                </a:lnTo>
                <a:lnTo>
                  <a:pt x="711200" y="571500"/>
                </a:lnTo>
                <a:lnTo>
                  <a:pt x="711200" y="584200"/>
                </a:lnTo>
                <a:lnTo>
                  <a:pt x="698500" y="596900"/>
                </a:lnTo>
                <a:lnTo>
                  <a:pt x="685800" y="596900"/>
                </a:lnTo>
                <a:lnTo>
                  <a:pt x="685800" y="584200"/>
                </a:lnTo>
                <a:lnTo>
                  <a:pt x="698500" y="584200"/>
                </a:lnTo>
                <a:lnTo>
                  <a:pt x="698500" y="571500"/>
                </a:lnTo>
                <a:lnTo>
                  <a:pt x="698500" y="558800"/>
                </a:lnTo>
                <a:lnTo>
                  <a:pt x="698500" y="546100"/>
                </a:lnTo>
                <a:lnTo>
                  <a:pt x="698500" y="533400"/>
                </a:lnTo>
                <a:lnTo>
                  <a:pt x="685800" y="520700"/>
                </a:lnTo>
                <a:lnTo>
                  <a:pt x="685800" y="508000"/>
                </a:lnTo>
                <a:lnTo>
                  <a:pt x="685800" y="495300"/>
                </a:lnTo>
                <a:lnTo>
                  <a:pt x="685800" y="482600"/>
                </a:lnTo>
                <a:lnTo>
                  <a:pt x="673100" y="482600"/>
                </a:lnTo>
                <a:lnTo>
                  <a:pt x="673100" y="469900"/>
                </a:lnTo>
                <a:lnTo>
                  <a:pt x="660400" y="457200"/>
                </a:lnTo>
                <a:lnTo>
                  <a:pt x="660400" y="444500"/>
                </a:lnTo>
                <a:lnTo>
                  <a:pt x="647700" y="431800"/>
                </a:lnTo>
                <a:lnTo>
                  <a:pt x="635000" y="419100"/>
                </a:lnTo>
                <a:lnTo>
                  <a:pt x="622300" y="406400"/>
                </a:lnTo>
                <a:lnTo>
                  <a:pt x="622300" y="393700"/>
                </a:lnTo>
                <a:lnTo>
                  <a:pt x="609600" y="381000"/>
                </a:lnTo>
                <a:lnTo>
                  <a:pt x="609600" y="368300"/>
                </a:lnTo>
                <a:lnTo>
                  <a:pt x="596900" y="355600"/>
                </a:lnTo>
                <a:lnTo>
                  <a:pt x="596900" y="342900"/>
                </a:lnTo>
                <a:lnTo>
                  <a:pt x="596900" y="330200"/>
                </a:lnTo>
                <a:lnTo>
                  <a:pt x="596900" y="317500"/>
                </a:lnTo>
                <a:lnTo>
                  <a:pt x="596900" y="304800"/>
                </a:lnTo>
                <a:lnTo>
                  <a:pt x="584200" y="292100"/>
                </a:lnTo>
                <a:lnTo>
                  <a:pt x="584200" y="279400"/>
                </a:lnTo>
                <a:lnTo>
                  <a:pt x="571500" y="266700"/>
                </a:lnTo>
                <a:lnTo>
                  <a:pt x="571500" y="254000"/>
                </a:lnTo>
                <a:lnTo>
                  <a:pt x="558800" y="254000"/>
                </a:lnTo>
                <a:lnTo>
                  <a:pt x="558800" y="241300"/>
                </a:lnTo>
                <a:lnTo>
                  <a:pt x="558800" y="228600"/>
                </a:lnTo>
                <a:lnTo>
                  <a:pt x="546100" y="215900"/>
                </a:lnTo>
                <a:lnTo>
                  <a:pt x="546100" y="203200"/>
                </a:lnTo>
                <a:lnTo>
                  <a:pt x="546100" y="190500"/>
                </a:lnTo>
                <a:lnTo>
                  <a:pt x="546100" y="177800"/>
                </a:lnTo>
                <a:lnTo>
                  <a:pt x="546100" y="165100"/>
                </a:lnTo>
                <a:lnTo>
                  <a:pt x="546100" y="152400"/>
                </a:lnTo>
                <a:lnTo>
                  <a:pt x="546100" y="139700"/>
                </a:lnTo>
                <a:lnTo>
                  <a:pt x="546100" y="127000"/>
                </a:lnTo>
                <a:lnTo>
                  <a:pt x="546100" y="114300"/>
                </a:lnTo>
                <a:lnTo>
                  <a:pt x="546100" y="101600"/>
                </a:lnTo>
                <a:lnTo>
                  <a:pt x="546100" y="88900"/>
                </a:lnTo>
                <a:lnTo>
                  <a:pt x="546100" y="76200"/>
                </a:lnTo>
                <a:lnTo>
                  <a:pt x="546100" y="63500"/>
                </a:lnTo>
                <a:lnTo>
                  <a:pt x="533400" y="50800"/>
                </a:lnTo>
                <a:lnTo>
                  <a:pt x="533400" y="38100"/>
                </a:lnTo>
                <a:lnTo>
                  <a:pt x="533400" y="25400"/>
                </a:lnTo>
                <a:lnTo>
                  <a:pt x="520700" y="25400"/>
                </a:lnTo>
                <a:lnTo>
                  <a:pt x="520700" y="12700"/>
                </a:lnTo>
                <a:lnTo>
                  <a:pt x="508000" y="0"/>
                </a:lnTo>
                <a:lnTo>
                  <a:pt x="495300" y="12700"/>
                </a:lnTo>
                <a:lnTo>
                  <a:pt x="482600" y="25400"/>
                </a:lnTo>
                <a:lnTo>
                  <a:pt x="469900" y="25400"/>
                </a:lnTo>
                <a:lnTo>
                  <a:pt x="457200" y="38100"/>
                </a:lnTo>
                <a:lnTo>
                  <a:pt x="457200" y="50800"/>
                </a:lnTo>
                <a:lnTo>
                  <a:pt x="444500" y="50800"/>
                </a:lnTo>
                <a:lnTo>
                  <a:pt x="444500" y="63500"/>
                </a:lnTo>
                <a:lnTo>
                  <a:pt x="444500" y="76200"/>
                </a:lnTo>
                <a:lnTo>
                  <a:pt x="431800" y="76200"/>
                </a:lnTo>
                <a:lnTo>
                  <a:pt x="431800" y="88900"/>
                </a:lnTo>
                <a:lnTo>
                  <a:pt x="419100" y="101600"/>
                </a:lnTo>
                <a:lnTo>
                  <a:pt x="419100" y="114300"/>
                </a:lnTo>
                <a:lnTo>
                  <a:pt x="406400" y="114300"/>
                </a:lnTo>
                <a:lnTo>
                  <a:pt x="406400" y="127000"/>
                </a:lnTo>
                <a:lnTo>
                  <a:pt x="393700" y="139700"/>
                </a:lnTo>
                <a:lnTo>
                  <a:pt x="381000" y="139700"/>
                </a:lnTo>
                <a:lnTo>
                  <a:pt x="368300" y="139700"/>
                </a:lnTo>
                <a:lnTo>
                  <a:pt x="368300" y="152400"/>
                </a:lnTo>
                <a:lnTo>
                  <a:pt x="355600" y="152400"/>
                </a:lnTo>
                <a:lnTo>
                  <a:pt x="355600" y="165100"/>
                </a:lnTo>
                <a:lnTo>
                  <a:pt x="342900" y="177800"/>
                </a:lnTo>
                <a:lnTo>
                  <a:pt x="330200" y="177800"/>
                </a:lnTo>
                <a:lnTo>
                  <a:pt x="317500" y="190500"/>
                </a:lnTo>
                <a:lnTo>
                  <a:pt x="317500" y="203200"/>
                </a:lnTo>
                <a:lnTo>
                  <a:pt x="304800" y="203200"/>
                </a:lnTo>
                <a:lnTo>
                  <a:pt x="304800" y="215900"/>
                </a:lnTo>
                <a:lnTo>
                  <a:pt x="292100" y="228600"/>
                </a:lnTo>
                <a:lnTo>
                  <a:pt x="279400" y="241300"/>
                </a:lnTo>
                <a:lnTo>
                  <a:pt x="266700" y="254000"/>
                </a:lnTo>
                <a:lnTo>
                  <a:pt x="254000" y="266700"/>
                </a:lnTo>
                <a:lnTo>
                  <a:pt x="241300" y="279400"/>
                </a:lnTo>
                <a:lnTo>
                  <a:pt x="228600" y="279400"/>
                </a:lnTo>
                <a:lnTo>
                  <a:pt x="228600" y="292100"/>
                </a:lnTo>
                <a:lnTo>
                  <a:pt x="215900" y="304800"/>
                </a:lnTo>
                <a:lnTo>
                  <a:pt x="203200" y="317500"/>
                </a:lnTo>
                <a:lnTo>
                  <a:pt x="190500" y="330200"/>
                </a:lnTo>
                <a:lnTo>
                  <a:pt x="177800" y="330200"/>
                </a:lnTo>
                <a:lnTo>
                  <a:pt x="165100" y="342900"/>
                </a:lnTo>
                <a:lnTo>
                  <a:pt x="165100" y="355600"/>
                </a:lnTo>
                <a:lnTo>
                  <a:pt x="165100" y="368300"/>
                </a:lnTo>
                <a:lnTo>
                  <a:pt x="152400" y="368300"/>
                </a:lnTo>
                <a:lnTo>
                  <a:pt x="152400" y="381000"/>
                </a:lnTo>
                <a:lnTo>
                  <a:pt x="139700" y="393700"/>
                </a:lnTo>
                <a:lnTo>
                  <a:pt x="139700" y="406400"/>
                </a:lnTo>
                <a:lnTo>
                  <a:pt x="127000" y="406400"/>
                </a:lnTo>
                <a:lnTo>
                  <a:pt x="127000" y="419100"/>
                </a:lnTo>
                <a:lnTo>
                  <a:pt x="127000" y="431800"/>
                </a:lnTo>
                <a:lnTo>
                  <a:pt x="114300" y="431800"/>
                </a:lnTo>
                <a:lnTo>
                  <a:pt x="114300" y="444500"/>
                </a:lnTo>
                <a:lnTo>
                  <a:pt x="101600" y="457200"/>
                </a:lnTo>
                <a:lnTo>
                  <a:pt x="88900" y="469900"/>
                </a:lnTo>
                <a:lnTo>
                  <a:pt x="76200" y="469900"/>
                </a:lnTo>
                <a:lnTo>
                  <a:pt x="63500" y="482600"/>
                </a:lnTo>
                <a:lnTo>
                  <a:pt x="50800" y="482600"/>
                </a:lnTo>
                <a:lnTo>
                  <a:pt x="38100" y="482600"/>
                </a:lnTo>
                <a:lnTo>
                  <a:pt x="25400" y="482600"/>
                </a:lnTo>
                <a:lnTo>
                  <a:pt x="25400" y="495300"/>
                </a:lnTo>
                <a:lnTo>
                  <a:pt x="12700" y="495300"/>
                </a:lnTo>
                <a:lnTo>
                  <a:pt x="12700" y="508000"/>
                </a:lnTo>
                <a:lnTo>
                  <a:pt x="0" y="508000"/>
                </a:lnTo>
                <a:lnTo>
                  <a:pt x="12700" y="520700"/>
                </a:lnTo>
                <a:lnTo>
                  <a:pt x="25400" y="520700"/>
                </a:lnTo>
                <a:lnTo>
                  <a:pt x="38100" y="520700"/>
                </a:lnTo>
                <a:lnTo>
                  <a:pt x="50800" y="520700"/>
                </a:lnTo>
                <a:lnTo>
                  <a:pt x="63500" y="533400"/>
                </a:lnTo>
                <a:lnTo>
                  <a:pt x="76200" y="533400"/>
                </a:lnTo>
                <a:lnTo>
                  <a:pt x="88900" y="533400"/>
                </a:lnTo>
                <a:lnTo>
                  <a:pt x="101600" y="533400"/>
                </a:lnTo>
                <a:lnTo>
                  <a:pt x="114300" y="533400"/>
                </a:lnTo>
                <a:lnTo>
                  <a:pt x="127000" y="533400"/>
                </a:lnTo>
                <a:lnTo>
                  <a:pt x="139700" y="533400"/>
                </a:lnTo>
                <a:lnTo>
                  <a:pt x="152400" y="533400"/>
                </a:lnTo>
                <a:lnTo>
                  <a:pt x="165100" y="533400"/>
                </a:lnTo>
                <a:lnTo>
                  <a:pt x="177800" y="533400"/>
                </a:lnTo>
                <a:lnTo>
                  <a:pt x="190500" y="533400"/>
                </a:lnTo>
                <a:lnTo>
                  <a:pt x="203200" y="533400"/>
                </a:lnTo>
                <a:lnTo>
                  <a:pt x="215900" y="546100"/>
                </a:lnTo>
                <a:lnTo>
                  <a:pt x="228600" y="546100"/>
                </a:lnTo>
                <a:lnTo>
                  <a:pt x="241300" y="546100"/>
                </a:lnTo>
                <a:lnTo>
                  <a:pt x="254000" y="558800"/>
                </a:lnTo>
                <a:lnTo>
                  <a:pt x="266700" y="558800"/>
                </a:lnTo>
                <a:lnTo>
                  <a:pt x="279400" y="571500"/>
                </a:lnTo>
                <a:lnTo>
                  <a:pt x="292100" y="571500"/>
                </a:lnTo>
                <a:lnTo>
                  <a:pt x="292100" y="584200"/>
                </a:lnTo>
                <a:lnTo>
                  <a:pt x="304800" y="584200"/>
                </a:lnTo>
                <a:lnTo>
                  <a:pt x="317500" y="584200"/>
                </a:lnTo>
                <a:lnTo>
                  <a:pt x="330200" y="584200"/>
                </a:lnTo>
                <a:lnTo>
                  <a:pt x="342900" y="584200"/>
                </a:lnTo>
                <a:lnTo>
                  <a:pt x="355600" y="584200"/>
                </a:lnTo>
                <a:lnTo>
                  <a:pt x="355600" y="584200"/>
                </a:lnTo>
                <a:lnTo>
                  <a:pt x="368300" y="584200"/>
                </a:lnTo>
                <a:lnTo>
                  <a:pt x="381000" y="584200"/>
                </a:lnTo>
                <a:lnTo>
                  <a:pt x="393700" y="584200"/>
                </a:lnTo>
                <a:close/>
              </a:path>
            </a:pathLst>
          </a:custGeom>
          <a:solidFill>
            <a:srgbClr val="FF8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2204864"/>
            <a:ext cx="684076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Puerta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del</a:t>
            </a:r>
            <a:r>
              <a:rPr lang="cs-CZ" sz="2000" dirty="0" smtClean="0">
                <a:solidFill>
                  <a:schemeClr val="tx1"/>
                </a:solidFill>
              </a:rPr>
              <a:t> Sol: Oso y </a:t>
            </a:r>
            <a:r>
              <a:rPr lang="cs-CZ" sz="2000" dirty="0" err="1" smtClean="0">
                <a:solidFill>
                  <a:schemeClr val="tx1"/>
                </a:solidFill>
              </a:rPr>
              <a:t>madroňro</a:t>
            </a:r>
            <a:r>
              <a:rPr lang="cs-CZ" sz="2000" dirty="0" smtClean="0">
                <a:solidFill>
                  <a:schemeClr val="tx1"/>
                </a:solidFill>
              </a:rPr>
              <a:t>; </a:t>
            </a:r>
            <a:r>
              <a:rPr lang="cs-CZ" sz="2000" dirty="0" err="1" smtClean="0">
                <a:solidFill>
                  <a:schemeClr val="tx1"/>
                </a:solidFill>
              </a:rPr>
              <a:t>kilómetro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cero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5536" y="3140968"/>
            <a:ext cx="684076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C</a:t>
            </a:r>
            <a:r>
              <a:rPr lang="es-ES" sz="2000" dirty="0" smtClean="0">
                <a:solidFill>
                  <a:schemeClr val="tx1"/>
                </a:solidFill>
              </a:rPr>
              <a:t>lima continental de inviernos fríos y veranos cálidos, con escasas lluvias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95536" y="4077072"/>
            <a:ext cx="684076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Platos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típicos</a:t>
            </a:r>
            <a:r>
              <a:rPr lang="cs-CZ" sz="2000" dirty="0" smtClean="0">
                <a:solidFill>
                  <a:schemeClr val="tx1"/>
                </a:solidFill>
              </a:rPr>
              <a:t>: </a:t>
            </a:r>
            <a:r>
              <a:rPr lang="cs-CZ" sz="2000" i="1" dirty="0" err="1" smtClean="0">
                <a:solidFill>
                  <a:schemeClr val="tx1"/>
                </a:solidFill>
              </a:rPr>
              <a:t>callos</a:t>
            </a:r>
            <a:r>
              <a:rPr lang="cs-CZ" sz="2000" i="1" dirty="0" smtClean="0">
                <a:solidFill>
                  <a:schemeClr val="tx1"/>
                </a:solidFill>
              </a:rPr>
              <a:t> y </a:t>
            </a:r>
            <a:r>
              <a:rPr lang="cs-CZ" sz="2000" i="1" dirty="0" err="1" smtClean="0">
                <a:solidFill>
                  <a:schemeClr val="tx1"/>
                </a:solidFill>
              </a:rPr>
              <a:t>cocido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hecho</a:t>
            </a:r>
            <a:r>
              <a:rPr lang="cs-CZ" sz="2000" dirty="0" smtClean="0">
                <a:solidFill>
                  <a:schemeClr val="tx1"/>
                </a:solidFill>
              </a:rPr>
              <a:t> a base de </a:t>
            </a:r>
            <a:r>
              <a:rPr lang="cs-CZ" sz="2000" dirty="0" err="1" smtClean="0">
                <a:solidFill>
                  <a:schemeClr val="tx1"/>
                </a:solidFill>
              </a:rPr>
              <a:t>garbanzo</a:t>
            </a:r>
            <a:r>
              <a:rPr lang="cs-CZ" sz="2000" dirty="0" smtClean="0">
                <a:solidFill>
                  <a:schemeClr val="tx1"/>
                </a:solidFill>
              </a:rPr>
              <a:t> y </a:t>
            </a:r>
            <a:r>
              <a:rPr lang="cs-CZ" sz="2000" dirty="0" err="1" smtClean="0">
                <a:solidFill>
                  <a:schemeClr val="tx1"/>
                </a:solidFill>
              </a:rPr>
              <a:t>carne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ternera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i="1" dirty="0" err="1" smtClean="0">
                <a:solidFill>
                  <a:schemeClr val="tx1"/>
                </a:solidFill>
              </a:rPr>
              <a:t>churros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cs-CZ" sz="2000" i="1" dirty="0" err="1" smtClean="0">
                <a:solidFill>
                  <a:schemeClr val="tx1"/>
                </a:solidFill>
              </a:rPr>
              <a:t>con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cs-CZ" sz="2000" i="1" dirty="0" err="1" smtClean="0">
                <a:solidFill>
                  <a:schemeClr val="tx1"/>
                </a:solidFill>
              </a:rPr>
              <a:t>chocolate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cs-CZ" sz="2000" i="1" dirty="0" err="1" smtClean="0">
                <a:solidFill>
                  <a:schemeClr val="tx1"/>
                </a:solidFill>
              </a:rPr>
              <a:t>caliente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95536" y="4941168"/>
            <a:ext cx="684076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Alcalá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Henares</a:t>
            </a:r>
            <a:r>
              <a:rPr lang="cs-CZ" sz="2000" dirty="0" smtClean="0">
                <a:solidFill>
                  <a:schemeClr val="tx1"/>
                </a:solidFill>
              </a:rPr>
              <a:t> (</a:t>
            </a:r>
            <a:r>
              <a:rPr lang="cs-CZ" sz="2000" dirty="0" err="1" smtClean="0">
                <a:solidFill>
                  <a:schemeClr val="tx1"/>
                </a:solidFill>
              </a:rPr>
              <a:t>Cervantes</a:t>
            </a:r>
            <a:r>
              <a:rPr lang="cs-CZ" sz="2000" dirty="0" smtClean="0">
                <a:solidFill>
                  <a:schemeClr val="tx1"/>
                </a:solidFill>
              </a:rPr>
              <a:t>), </a:t>
            </a:r>
            <a:r>
              <a:rPr lang="cs-CZ" sz="2000" dirty="0" err="1" smtClean="0">
                <a:solidFill>
                  <a:schemeClr val="tx1"/>
                </a:solidFill>
              </a:rPr>
              <a:t>Escorial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1" name="Šipka doleva 10">
            <a:hlinkClick r:id="rId5" action="ppaction://hlinksldjump"/>
          </p:cNvPr>
          <p:cNvSpPr/>
          <p:nvPr/>
        </p:nvSpPr>
        <p:spPr>
          <a:xfrm>
            <a:off x="7668344" y="188640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>
            <a:hlinkClick r:id="rId6"/>
          </p:cNvPr>
          <p:cNvSpPr/>
          <p:nvPr/>
        </p:nvSpPr>
        <p:spPr>
          <a:xfrm>
            <a:off x="7668344" y="1482225"/>
            <a:ext cx="129614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@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6" grpId="2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195736" y="188640"/>
            <a:ext cx="511256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Castilla</a:t>
            </a:r>
            <a:r>
              <a:rPr lang="cs-CZ" sz="2400" b="1" dirty="0" smtClean="0">
                <a:solidFill>
                  <a:schemeClr val="tx1"/>
                </a:solidFill>
              </a:rPr>
              <a:t> la </a:t>
            </a:r>
            <a:r>
              <a:rPr lang="cs-CZ" sz="2400" b="1" dirty="0" err="1" smtClean="0">
                <a:solidFill>
                  <a:schemeClr val="tx1"/>
                </a:solidFill>
              </a:rPr>
              <a:t>Mancha</a:t>
            </a:r>
            <a:r>
              <a:rPr lang="cs-CZ" sz="2400" b="1" dirty="0" smtClean="0">
                <a:solidFill>
                  <a:schemeClr val="tx1"/>
                </a:solidFill>
              </a:rPr>
              <a:t> – Don Quijote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491" y="4687913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olný tvar 3">
            <a:hlinkClick r:id="rId4" action="ppaction://hlinksldjump"/>
          </p:cNvPr>
          <p:cNvSpPr/>
          <p:nvPr/>
        </p:nvSpPr>
        <p:spPr>
          <a:xfrm>
            <a:off x="7308304" y="5301208"/>
            <a:ext cx="802361" cy="686290"/>
          </a:xfrm>
          <a:custGeom>
            <a:avLst/>
            <a:gdLst/>
            <a:ahLst/>
            <a:cxnLst/>
            <a:rect l="0" t="0" r="0" b="0"/>
            <a:pathLst>
              <a:path w="2425701" h="2387601">
                <a:moveTo>
                  <a:pt x="2057400" y="1244600"/>
                </a:moveTo>
                <a:lnTo>
                  <a:pt x="2057400" y="1257300"/>
                </a:lnTo>
                <a:lnTo>
                  <a:pt x="2082800" y="1257300"/>
                </a:lnTo>
                <a:lnTo>
                  <a:pt x="2082800" y="1270000"/>
                </a:lnTo>
                <a:lnTo>
                  <a:pt x="2095500" y="1282700"/>
                </a:lnTo>
                <a:lnTo>
                  <a:pt x="2108200" y="1295400"/>
                </a:lnTo>
                <a:lnTo>
                  <a:pt x="2120900" y="1295400"/>
                </a:lnTo>
                <a:lnTo>
                  <a:pt x="2120900" y="1308100"/>
                </a:lnTo>
                <a:lnTo>
                  <a:pt x="2133600" y="1320800"/>
                </a:lnTo>
                <a:lnTo>
                  <a:pt x="2146300" y="1320800"/>
                </a:lnTo>
                <a:lnTo>
                  <a:pt x="2159000" y="1320800"/>
                </a:lnTo>
                <a:lnTo>
                  <a:pt x="2171700" y="1320800"/>
                </a:lnTo>
                <a:lnTo>
                  <a:pt x="2171700" y="1333500"/>
                </a:lnTo>
                <a:lnTo>
                  <a:pt x="2184400" y="1346200"/>
                </a:lnTo>
                <a:lnTo>
                  <a:pt x="2197100" y="1358900"/>
                </a:lnTo>
                <a:lnTo>
                  <a:pt x="2209800" y="1371600"/>
                </a:lnTo>
                <a:lnTo>
                  <a:pt x="2222500" y="1384300"/>
                </a:lnTo>
                <a:lnTo>
                  <a:pt x="2222500" y="1397000"/>
                </a:lnTo>
                <a:lnTo>
                  <a:pt x="2235200" y="1397000"/>
                </a:lnTo>
                <a:lnTo>
                  <a:pt x="2235200" y="1409700"/>
                </a:lnTo>
                <a:lnTo>
                  <a:pt x="2247900" y="1422400"/>
                </a:lnTo>
                <a:lnTo>
                  <a:pt x="2260600" y="1422400"/>
                </a:lnTo>
                <a:lnTo>
                  <a:pt x="2273300" y="1435100"/>
                </a:lnTo>
                <a:lnTo>
                  <a:pt x="2286000" y="1435100"/>
                </a:lnTo>
                <a:lnTo>
                  <a:pt x="2298700" y="1435100"/>
                </a:lnTo>
                <a:lnTo>
                  <a:pt x="2311400" y="1447800"/>
                </a:lnTo>
                <a:lnTo>
                  <a:pt x="2311400" y="1460500"/>
                </a:lnTo>
                <a:lnTo>
                  <a:pt x="2298700" y="1473200"/>
                </a:lnTo>
                <a:lnTo>
                  <a:pt x="2298700" y="1485900"/>
                </a:lnTo>
                <a:lnTo>
                  <a:pt x="2286000" y="1498600"/>
                </a:lnTo>
                <a:lnTo>
                  <a:pt x="2286000" y="1511300"/>
                </a:lnTo>
                <a:lnTo>
                  <a:pt x="2273300" y="1524000"/>
                </a:lnTo>
                <a:lnTo>
                  <a:pt x="2273300" y="1536700"/>
                </a:lnTo>
                <a:lnTo>
                  <a:pt x="2273300" y="1549400"/>
                </a:lnTo>
                <a:lnTo>
                  <a:pt x="2286000" y="1562100"/>
                </a:lnTo>
                <a:lnTo>
                  <a:pt x="2286000" y="1574800"/>
                </a:lnTo>
                <a:lnTo>
                  <a:pt x="2298700" y="1574800"/>
                </a:lnTo>
                <a:lnTo>
                  <a:pt x="2311400" y="1587500"/>
                </a:lnTo>
                <a:lnTo>
                  <a:pt x="2311400" y="1600200"/>
                </a:lnTo>
                <a:lnTo>
                  <a:pt x="2311400" y="1612900"/>
                </a:lnTo>
                <a:lnTo>
                  <a:pt x="2311400" y="1625600"/>
                </a:lnTo>
                <a:lnTo>
                  <a:pt x="2311400" y="1638300"/>
                </a:lnTo>
                <a:lnTo>
                  <a:pt x="2324100" y="1638300"/>
                </a:lnTo>
                <a:lnTo>
                  <a:pt x="2336800" y="1651000"/>
                </a:lnTo>
                <a:lnTo>
                  <a:pt x="2349500" y="1651000"/>
                </a:lnTo>
                <a:lnTo>
                  <a:pt x="2374900" y="1651000"/>
                </a:lnTo>
                <a:lnTo>
                  <a:pt x="2387600" y="1663700"/>
                </a:lnTo>
                <a:lnTo>
                  <a:pt x="2400300" y="1663700"/>
                </a:lnTo>
                <a:lnTo>
                  <a:pt x="2413000" y="1676400"/>
                </a:lnTo>
                <a:lnTo>
                  <a:pt x="2413000" y="1689100"/>
                </a:lnTo>
                <a:lnTo>
                  <a:pt x="2425700" y="1701800"/>
                </a:lnTo>
                <a:lnTo>
                  <a:pt x="2425700" y="1714500"/>
                </a:lnTo>
                <a:lnTo>
                  <a:pt x="2425700" y="1727200"/>
                </a:lnTo>
                <a:lnTo>
                  <a:pt x="2425700" y="1752600"/>
                </a:lnTo>
                <a:lnTo>
                  <a:pt x="2413000" y="1765300"/>
                </a:lnTo>
                <a:lnTo>
                  <a:pt x="2413000" y="1778000"/>
                </a:lnTo>
                <a:lnTo>
                  <a:pt x="2400300" y="1790700"/>
                </a:lnTo>
                <a:lnTo>
                  <a:pt x="2400300" y="1803400"/>
                </a:lnTo>
                <a:lnTo>
                  <a:pt x="2400300" y="1816100"/>
                </a:lnTo>
                <a:lnTo>
                  <a:pt x="2400300" y="1816100"/>
                </a:lnTo>
                <a:lnTo>
                  <a:pt x="2400300" y="1828800"/>
                </a:lnTo>
                <a:lnTo>
                  <a:pt x="2400300" y="1841500"/>
                </a:lnTo>
                <a:lnTo>
                  <a:pt x="2413000" y="1854200"/>
                </a:lnTo>
                <a:lnTo>
                  <a:pt x="2400300" y="1866900"/>
                </a:lnTo>
                <a:lnTo>
                  <a:pt x="2387600" y="1866900"/>
                </a:lnTo>
                <a:lnTo>
                  <a:pt x="2387600" y="1879600"/>
                </a:lnTo>
                <a:lnTo>
                  <a:pt x="2374900" y="1892300"/>
                </a:lnTo>
                <a:lnTo>
                  <a:pt x="2349500" y="1892300"/>
                </a:lnTo>
                <a:lnTo>
                  <a:pt x="2336800" y="1892300"/>
                </a:lnTo>
                <a:lnTo>
                  <a:pt x="2324100" y="1892300"/>
                </a:lnTo>
                <a:lnTo>
                  <a:pt x="2311400" y="1892300"/>
                </a:lnTo>
                <a:lnTo>
                  <a:pt x="2298700" y="1892300"/>
                </a:lnTo>
                <a:lnTo>
                  <a:pt x="2286000" y="1892300"/>
                </a:lnTo>
                <a:lnTo>
                  <a:pt x="2273300" y="1892300"/>
                </a:lnTo>
                <a:lnTo>
                  <a:pt x="2260600" y="1892300"/>
                </a:lnTo>
                <a:lnTo>
                  <a:pt x="2247900" y="1905000"/>
                </a:lnTo>
                <a:lnTo>
                  <a:pt x="2235200" y="1905000"/>
                </a:lnTo>
                <a:lnTo>
                  <a:pt x="2235200" y="1917700"/>
                </a:lnTo>
                <a:lnTo>
                  <a:pt x="2222500" y="1917700"/>
                </a:lnTo>
                <a:lnTo>
                  <a:pt x="2209800" y="1930400"/>
                </a:lnTo>
                <a:lnTo>
                  <a:pt x="2197100" y="1930400"/>
                </a:lnTo>
                <a:lnTo>
                  <a:pt x="2184400" y="1943100"/>
                </a:lnTo>
                <a:lnTo>
                  <a:pt x="2184400" y="1955800"/>
                </a:lnTo>
                <a:lnTo>
                  <a:pt x="2171700" y="1968500"/>
                </a:lnTo>
                <a:lnTo>
                  <a:pt x="2159000" y="1968500"/>
                </a:lnTo>
                <a:lnTo>
                  <a:pt x="2146300" y="1981200"/>
                </a:lnTo>
                <a:lnTo>
                  <a:pt x="2146300" y="1993900"/>
                </a:lnTo>
                <a:lnTo>
                  <a:pt x="2146300" y="2006600"/>
                </a:lnTo>
                <a:lnTo>
                  <a:pt x="2146300" y="2019300"/>
                </a:lnTo>
                <a:lnTo>
                  <a:pt x="2146300" y="2032000"/>
                </a:lnTo>
                <a:lnTo>
                  <a:pt x="2146300" y="2044700"/>
                </a:lnTo>
                <a:lnTo>
                  <a:pt x="2159000" y="2044700"/>
                </a:lnTo>
                <a:lnTo>
                  <a:pt x="2159000" y="2032000"/>
                </a:lnTo>
                <a:lnTo>
                  <a:pt x="2171700" y="2057400"/>
                </a:lnTo>
                <a:lnTo>
                  <a:pt x="2171700" y="2070100"/>
                </a:lnTo>
                <a:lnTo>
                  <a:pt x="2184400" y="2070100"/>
                </a:lnTo>
                <a:lnTo>
                  <a:pt x="2197100" y="2070100"/>
                </a:lnTo>
                <a:lnTo>
                  <a:pt x="2209800" y="2082800"/>
                </a:lnTo>
                <a:lnTo>
                  <a:pt x="2209800" y="2095500"/>
                </a:lnTo>
                <a:lnTo>
                  <a:pt x="2209800" y="2108200"/>
                </a:lnTo>
                <a:lnTo>
                  <a:pt x="2197100" y="2108200"/>
                </a:lnTo>
                <a:lnTo>
                  <a:pt x="2184400" y="2120900"/>
                </a:lnTo>
                <a:lnTo>
                  <a:pt x="2171700" y="2133600"/>
                </a:lnTo>
                <a:lnTo>
                  <a:pt x="2171700" y="2146300"/>
                </a:lnTo>
                <a:lnTo>
                  <a:pt x="2159000" y="2146300"/>
                </a:lnTo>
                <a:lnTo>
                  <a:pt x="2146300" y="2146300"/>
                </a:lnTo>
                <a:lnTo>
                  <a:pt x="2133600" y="2146300"/>
                </a:lnTo>
                <a:lnTo>
                  <a:pt x="2120900" y="2133600"/>
                </a:lnTo>
                <a:lnTo>
                  <a:pt x="2108200" y="2133600"/>
                </a:lnTo>
                <a:lnTo>
                  <a:pt x="2095500" y="2133600"/>
                </a:lnTo>
                <a:lnTo>
                  <a:pt x="2082800" y="2133600"/>
                </a:lnTo>
                <a:lnTo>
                  <a:pt x="2057400" y="2133600"/>
                </a:lnTo>
                <a:lnTo>
                  <a:pt x="2044700" y="2133600"/>
                </a:lnTo>
                <a:lnTo>
                  <a:pt x="2032000" y="2133600"/>
                </a:lnTo>
                <a:lnTo>
                  <a:pt x="2019300" y="2133600"/>
                </a:lnTo>
                <a:lnTo>
                  <a:pt x="2006600" y="2133600"/>
                </a:lnTo>
                <a:lnTo>
                  <a:pt x="1993900" y="2133600"/>
                </a:lnTo>
                <a:lnTo>
                  <a:pt x="1981200" y="2133600"/>
                </a:lnTo>
                <a:lnTo>
                  <a:pt x="1968500" y="2146300"/>
                </a:lnTo>
                <a:lnTo>
                  <a:pt x="1968500" y="2159000"/>
                </a:lnTo>
                <a:lnTo>
                  <a:pt x="1955800" y="2171700"/>
                </a:lnTo>
                <a:lnTo>
                  <a:pt x="1955800" y="2184400"/>
                </a:lnTo>
                <a:lnTo>
                  <a:pt x="1943100" y="2197100"/>
                </a:lnTo>
                <a:lnTo>
                  <a:pt x="1930400" y="2197100"/>
                </a:lnTo>
                <a:lnTo>
                  <a:pt x="1917700" y="2209800"/>
                </a:lnTo>
                <a:lnTo>
                  <a:pt x="1905000" y="2209800"/>
                </a:lnTo>
                <a:lnTo>
                  <a:pt x="1892300" y="2209800"/>
                </a:lnTo>
                <a:lnTo>
                  <a:pt x="1879600" y="2222500"/>
                </a:lnTo>
                <a:lnTo>
                  <a:pt x="1866900" y="2222500"/>
                </a:lnTo>
                <a:lnTo>
                  <a:pt x="1854200" y="2235200"/>
                </a:lnTo>
                <a:lnTo>
                  <a:pt x="1841500" y="2247900"/>
                </a:lnTo>
                <a:lnTo>
                  <a:pt x="1841500" y="2260600"/>
                </a:lnTo>
                <a:lnTo>
                  <a:pt x="1841500" y="2273300"/>
                </a:lnTo>
                <a:lnTo>
                  <a:pt x="1828800" y="2286000"/>
                </a:lnTo>
                <a:lnTo>
                  <a:pt x="1828800" y="2298700"/>
                </a:lnTo>
                <a:lnTo>
                  <a:pt x="1828800" y="2311400"/>
                </a:lnTo>
                <a:lnTo>
                  <a:pt x="1816100" y="2311400"/>
                </a:lnTo>
                <a:lnTo>
                  <a:pt x="1816100" y="2324100"/>
                </a:lnTo>
                <a:lnTo>
                  <a:pt x="1803400" y="2349500"/>
                </a:lnTo>
                <a:lnTo>
                  <a:pt x="1803400" y="2374900"/>
                </a:lnTo>
                <a:lnTo>
                  <a:pt x="1790700" y="2374900"/>
                </a:lnTo>
                <a:lnTo>
                  <a:pt x="1778000" y="2374900"/>
                </a:lnTo>
                <a:lnTo>
                  <a:pt x="1752600" y="2374900"/>
                </a:lnTo>
                <a:lnTo>
                  <a:pt x="1739900" y="2387600"/>
                </a:lnTo>
                <a:lnTo>
                  <a:pt x="1727200" y="2387600"/>
                </a:lnTo>
                <a:lnTo>
                  <a:pt x="1714500" y="2387600"/>
                </a:lnTo>
                <a:lnTo>
                  <a:pt x="1701800" y="2387600"/>
                </a:lnTo>
                <a:lnTo>
                  <a:pt x="1689100" y="2387600"/>
                </a:lnTo>
                <a:lnTo>
                  <a:pt x="1676400" y="2387600"/>
                </a:lnTo>
                <a:lnTo>
                  <a:pt x="1663700" y="2374900"/>
                </a:lnTo>
                <a:lnTo>
                  <a:pt x="1651000" y="2362200"/>
                </a:lnTo>
                <a:lnTo>
                  <a:pt x="1651000" y="2349500"/>
                </a:lnTo>
                <a:lnTo>
                  <a:pt x="1651000" y="2324100"/>
                </a:lnTo>
                <a:lnTo>
                  <a:pt x="1651000" y="2311400"/>
                </a:lnTo>
                <a:lnTo>
                  <a:pt x="1651000" y="2298700"/>
                </a:lnTo>
                <a:lnTo>
                  <a:pt x="1651000" y="2286000"/>
                </a:lnTo>
                <a:lnTo>
                  <a:pt x="1651000" y="2273300"/>
                </a:lnTo>
                <a:lnTo>
                  <a:pt x="1651000" y="2260600"/>
                </a:lnTo>
                <a:lnTo>
                  <a:pt x="1651000" y="2247900"/>
                </a:lnTo>
                <a:lnTo>
                  <a:pt x="1651000" y="2235200"/>
                </a:lnTo>
                <a:lnTo>
                  <a:pt x="1638300" y="2222500"/>
                </a:lnTo>
                <a:lnTo>
                  <a:pt x="1638300" y="2209800"/>
                </a:lnTo>
                <a:lnTo>
                  <a:pt x="1625600" y="2197100"/>
                </a:lnTo>
                <a:lnTo>
                  <a:pt x="1625600" y="2184400"/>
                </a:lnTo>
                <a:lnTo>
                  <a:pt x="1612900" y="2171700"/>
                </a:lnTo>
                <a:lnTo>
                  <a:pt x="1612900" y="2159000"/>
                </a:lnTo>
                <a:lnTo>
                  <a:pt x="1625600" y="2159000"/>
                </a:lnTo>
                <a:lnTo>
                  <a:pt x="1625600" y="2146300"/>
                </a:lnTo>
                <a:lnTo>
                  <a:pt x="1612900" y="2133600"/>
                </a:lnTo>
                <a:lnTo>
                  <a:pt x="1600200" y="2120900"/>
                </a:lnTo>
                <a:lnTo>
                  <a:pt x="1587500" y="2120900"/>
                </a:lnTo>
                <a:lnTo>
                  <a:pt x="1574800" y="2108200"/>
                </a:lnTo>
                <a:lnTo>
                  <a:pt x="1562100" y="2108200"/>
                </a:lnTo>
                <a:lnTo>
                  <a:pt x="1549400" y="2108200"/>
                </a:lnTo>
                <a:lnTo>
                  <a:pt x="1549400" y="2095500"/>
                </a:lnTo>
                <a:lnTo>
                  <a:pt x="1536700" y="2082800"/>
                </a:lnTo>
                <a:lnTo>
                  <a:pt x="1524000" y="2070100"/>
                </a:lnTo>
                <a:lnTo>
                  <a:pt x="1511300" y="2070100"/>
                </a:lnTo>
                <a:lnTo>
                  <a:pt x="1498600" y="2082800"/>
                </a:lnTo>
                <a:lnTo>
                  <a:pt x="1485900" y="2082800"/>
                </a:lnTo>
                <a:lnTo>
                  <a:pt x="1460500" y="2070100"/>
                </a:lnTo>
                <a:lnTo>
                  <a:pt x="1447800" y="2070100"/>
                </a:lnTo>
                <a:lnTo>
                  <a:pt x="1435100" y="2070100"/>
                </a:lnTo>
                <a:lnTo>
                  <a:pt x="1422400" y="2057400"/>
                </a:lnTo>
                <a:lnTo>
                  <a:pt x="1409700" y="2057400"/>
                </a:lnTo>
                <a:lnTo>
                  <a:pt x="1397000" y="2032000"/>
                </a:lnTo>
                <a:lnTo>
                  <a:pt x="1384300" y="2032000"/>
                </a:lnTo>
                <a:lnTo>
                  <a:pt x="1371600" y="2057400"/>
                </a:lnTo>
                <a:lnTo>
                  <a:pt x="1358900" y="2057400"/>
                </a:lnTo>
                <a:lnTo>
                  <a:pt x="1358900" y="2070100"/>
                </a:lnTo>
                <a:lnTo>
                  <a:pt x="1346200" y="2082800"/>
                </a:lnTo>
                <a:lnTo>
                  <a:pt x="1333500" y="2082800"/>
                </a:lnTo>
                <a:lnTo>
                  <a:pt x="1320800" y="2095500"/>
                </a:lnTo>
                <a:lnTo>
                  <a:pt x="1308100" y="2095500"/>
                </a:lnTo>
                <a:lnTo>
                  <a:pt x="1295400" y="2095500"/>
                </a:lnTo>
                <a:lnTo>
                  <a:pt x="1282700" y="2108200"/>
                </a:lnTo>
                <a:lnTo>
                  <a:pt x="1270000" y="2095500"/>
                </a:lnTo>
                <a:lnTo>
                  <a:pt x="1257300" y="2082800"/>
                </a:lnTo>
                <a:lnTo>
                  <a:pt x="1257300" y="2070100"/>
                </a:lnTo>
                <a:lnTo>
                  <a:pt x="1244600" y="2070100"/>
                </a:lnTo>
                <a:lnTo>
                  <a:pt x="1231900" y="2070100"/>
                </a:lnTo>
                <a:lnTo>
                  <a:pt x="1219200" y="2070100"/>
                </a:lnTo>
                <a:lnTo>
                  <a:pt x="1206500" y="2070100"/>
                </a:lnTo>
                <a:lnTo>
                  <a:pt x="1193800" y="2070100"/>
                </a:lnTo>
                <a:lnTo>
                  <a:pt x="1168400" y="2070100"/>
                </a:lnTo>
                <a:lnTo>
                  <a:pt x="1155700" y="2070100"/>
                </a:lnTo>
                <a:lnTo>
                  <a:pt x="1143000" y="2070100"/>
                </a:lnTo>
                <a:lnTo>
                  <a:pt x="1130300" y="2070100"/>
                </a:lnTo>
                <a:lnTo>
                  <a:pt x="1117600" y="2082800"/>
                </a:lnTo>
                <a:lnTo>
                  <a:pt x="1104900" y="2082800"/>
                </a:lnTo>
                <a:lnTo>
                  <a:pt x="1092200" y="2082800"/>
                </a:lnTo>
                <a:lnTo>
                  <a:pt x="1079500" y="2082800"/>
                </a:lnTo>
                <a:lnTo>
                  <a:pt x="1066800" y="2082800"/>
                </a:lnTo>
                <a:lnTo>
                  <a:pt x="1066800" y="2082800"/>
                </a:lnTo>
                <a:lnTo>
                  <a:pt x="1054100" y="2082800"/>
                </a:lnTo>
                <a:lnTo>
                  <a:pt x="1041400" y="2070100"/>
                </a:lnTo>
                <a:lnTo>
                  <a:pt x="1028700" y="2070100"/>
                </a:lnTo>
                <a:lnTo>
                  <a:pt x="1016000" y="2057400"/>
                </a:lnTo>
                <a:lnTo>
                  <a:pt x="1003300" y="2057400"/>
                </a:lnTo>
                <a:lnTo>
                  <a:pt x="990600" y="2057400"/>
                </a:lnTo>
                <a:lnTo>
                  <a:pt x="977900" y="2057400"/>
                </a:lnTo>
                <a:lnTo>
                  <a:pt x="965200" y="2057400"/>
                </a:lnTo>
                <a:lnTo>
                  <a:pt x="952500" y="2070100"/>
                </a:lnTo>
                <a:lnTo>
                  <a:pt x="939800" y="2082800"/>
                </a:lnTo>
                <a:lnTo>
                  <a:pt x="927100" y="2082800"/>
                </a:lnTo>
                <a:lnTo>
                  <a:pt x="914400" y="2082800"/>
                </a:lnTo>
                <a:lnTo>
                  <a:pt x="901700" y="2082800"/>
                </a:lnTo>
                <a:lnTo>
                  <a:pt x="876300" y="2082800"/>
                </a:lnTo>
                <a:lnTo>
                  <a:pt x="876300" y="2095500"/>
                </a:lnTo>
                <a:lnTo>
                  <a:pt x="863600" y="2108200"/>
                </a:lnTo>
                <a:lnTo>
                  <a:pt x="850900" y="2108200"/>
                </a:lnTo>
                <a:lnTo>
                  <a:pt x="838200" y="2108200"/>
                </a:lnTo>
                <a:lnTo>
                  <a:pt x="825500" y="2108200"/>
                </a:lnTo>
                <a:lnTo>
                  <a:pt x="812800" y="2108200"/>
                </a:lnTo>
                <a:lnTo>
                  <a:pt x="800100" y="2108200"/>
                </a:lnTo>
                <a:lnTo>
                  <a:pt x="787400" y="2108200"/>
                </a:lnTo>
                <a:lnTo>
                  <a:pt x="774700" y="2108200"/>
                </a:lnTo>
                <a:lnTo>
                  <a:pt x="762000" y="2108200"/>
                </a:lnTo>
                <a:lnTo>
                  <a:pt x="749300" y="2108200"/>
                </a:lnTo>
                <a:lnTo>
                  <a:pt x="736600" y="2120900"/>
                </a:lnTo>
                <a:lnTo>
                  <a:pt x="723900" y="2120900"/>
                </a:lnTo>
                <a:lnTo>
                  <a:pt x="711200" y="2133600"/>
                </a:lnTo>
                <a:lnTo>
                  <a:pt x="698500" y="2133600"/>
                </a:lnTo>
                <a:lnTo>
                  <a:pt x="685800" y="2133600"/>
                </a:lnTo>
                <a:lnTo>
                  <a:pt x="673100" y="2133600"/>
                </a:lnTo>
                <a:lnTo>
                  <a:pt x="660400" y="2120900"/>
                </a:lnTo>
                <a:lnTo>
                  <a:pt x="647700" y="2120900"/>
                </a:lnTo>
                <a:lnTo>
                  <a:pt x="635000" y="2120900"/>
                </a:lnTo>
                <a:lnTo>
                  <a:pt x="622300" y="2120900"/>
                </a:lnTo>
                <a:lnTo>
                  <a:pt x="609600" y="2120900"/>
                </a:lnTo>
                <a:lnTo>
                  <a:pt x="596900" y="2120900"/>
                </a:lnTo>
                <a:lnTo>
                  <a:pt x="584200" y="2120900"/>
                </a:lnTo>
                <a:lnTo>
                  <a:pt x="571500" y="2108200"/>
                </a:lnTo>
                <a:lnTo>
                  <a:pt x="558800" y="2108200"/>
                </a:lnTo>
                <a:lnTo>
                  <a:pt x="546100" y="2108200"/>
                </a:lnTo>
                <a:lnTo>
                  <a:pt x="533400" y="2108200"/>
                </a:lnTo>
                <a:lnTo>
                  <a:pt x="520700" y="2095500"/>
                </a:lnTo>
                <a:lnTo>
                  <a:pt x="508000" y="2082800"/>
                </a:lnTo>
                <a:lnTo>
                  <a:pt x="495300" y="2082800"/>
                </a:lnTo>
                <a:lnTo>
                  <a:pt x="482600" y="2070100"/>
                </a:lnTo>
                <a:lnTo>
                  <a:pt x="469900" y="2057400"/>
                </a:lnTo>
                <a:lnTo>
                  <a:pt x="469900" y="2032000"/>
                </a:lnTo>
                <a:lnTo>
                  <a:pt x="457200" y="2032000"/>
                </a:lnTo>
                <a:lnTo>
                  <a:pt x="444500" y="2019300"/>
                </a:lnTo>
                <a:lnTo>
                  <a:pt x="431800" y="2019300"/>
                </a:lnTo>
                <a:lnTo>
                  <a:pt x="419100" y="2019300"/>
                </a:lnTo>
                <a:lnTo>
                  <a:pt x="406400" y="2019300"/>
                </a:lnTo>
                <a:lnTo>
                  <a:pt x="393700" y="2006600"/>
                </a:lnTo>
                <a:lnTo>
                  <a:pt x="381000" y="2006600"/>
                </a:lnTo>
                <a:lnTo>
                  <a:pt x="381000" y="1993900"/>
                </a:lnTo>
                <a:lnTo>
                  <a:pt x="368300" y="1981200"/>
                </a:lnTo>
                <a:lnTo>
                  <a:pt x="368300" y="1968500"/>
                </a:lnTo>
                <a:lnTo>
                  <a:pt x="355600" y="1955800"/>
                </a:lnTo>
                <a:lnTo>
                  <a:pt x="355600" y="1943100"/>
                </a:lnTo>
                <a:lnTo>
                  <a:pt x="355600" y="1930400"/>
                </a:lnTo>
                <a:lnTo>
                  <a:pt x="342900" y="1917700"/>
                </a:lnTo>
                <a:lnTo>
                  <a:pt x="330200" y="1905000"/>
                </a:lnTo>
                <a:lnTo>
                  <a:pt x="317500" y="1905000"/>
                </a:lnTo>
                <a:lnTo>
                  <a:pt x="304800" y="1905000"/>
                </a:lnTo>
                <a:lnTo>
                  <a:pt x="279400" y="1892300"/>
                </a:lnTo>
                <a:lnTo>
                  <a:pt x="266700" y="1879600"/>
                </a:lnTo>
                <a:lnTo>
                  <a:pt x="254000" y="1879600"/>
                </a:lnTo>
                <a:lnTo>
                  <a:pt x="241300" y="1866900"/>
                </a:lnTo>
                <a:lnTo>
                  <a:pt x="228600" y="1866900"/>
                </a:lnTo>
                <a:lnTo>
                  <a:pt x="215900" y="1854200"/>
                </a:lnTo>
                <a:lnTo>
                  <a:pt x="203200" y="1854200"/>
                </a:lnTo>
                <a:lnTo>
                  <a:pt x="190500" y="1866900"/>
                </a:lnTo>
                <a:lnTo>
                  <a:pt x="190500" y="1879600"/>
                </a:lnTo>
                <a:lnTo>
                  <a:pt x="177800" y="1879600"/>
                </a:lnTo>
                <a:lnTo>
                  <a:pt x="165100" y="1866900"/>
                </a:lnTo>
                <a:lnTo>
                  <a:pt x="165100" y="1854200"/>
                </a:lnTo>
                <a:lnTo>
                  <a:pt x="165100" y="1841500"/>
                </a:lnTo>
                <a:lnTo>
                  <a:pt x="152400" y="1828800"/>
                </a:lnTo>
                <a:lnTo>
                  <a:pt x="152400" y="1816100"/>
                </a:lnTo>
                <a:lnTo>
                  <a:pt x="152400" y="1803400"/>
                </a:lnTo>
                <a:lnTo>
                  <a:pt x="152400" y="1790700"/>
                </a:lnTo>
                <a:lnTo>
                  <a:pt x="165100" y="1778000"/>
                </a:lnTo>
                <a:lnTo>
                  <a:pt x="177800" y="1778000"/>
                </a:lnTo>
                <a:lnTo>
                  <a:pt x="190500" y="1765300"/>
                </a:lnTo>
                <a:lnTo>
                  <a:pt x="203200" y="1765300"/>
                </a:lnTo>
                <a:lnTo>
                  <a:pt x="215900" y="1765300"/>
                </a:lnTo>
                <a:lnTo>
                  <a:pt x="215900" y="1778000"/>
                </a:lnTo>
                <a:lnTo>
                  <a:pt x="228600" y="1778000"/>
                </a:lnTo>
                <a:lnTo>
                  <a:pt x="241300" y="1778000"/>
                </a:lnTo>
                <a:lnTo>
                  <a:pt x="254000" y="1778000"/>
                </a:lnTo>
                <a:lnTo>
                  <a:pt x="266700" y="1778000"/>
                </a:lnTo>
                <a:lnTo>
                  <a:pt x="266700" y="1765300"/>
                </a:lnTo>
                <a:lnTo>
                  <a:pt x="279400" y="1765300"/>
                </a:lnTo>
                <a:lnTo>
                  <a:pt x="279400" y="1727200"/>
                </a:lnTo>
                <a:lnTo>
                  <a:pt x="279400" y="1714500"/>
                </a:lnTo>
                <a:lnTo>
                  <a:pt x="266700" y="1714500"/>
                </a:lnTo>
                <a:lnTo>
                  <a:pt x="266700" y="1701800"/>
                </a:lnTo>
                <a:lnTo>
                  <a:pt x="254000" y="1689100"/>
                </a:lnTo>
                <a:lnTo>
                  <a:pt x="254000" y="1676400"/>
                </a:lnTo>
                <a:lnTo>
                  <a:pt x="254000" y="1663700"/>
                </a:lnTo>
                <a:lnTo>
                  <a:pt x="254000" y="1651000"/>
                </a:lnTo>
                <a:lnTo>
                  <a:pt x="241300" y="1638300"/>
                </a:lnTo>
                <a:lnTo>
                  <a:pt x="241300" y="1625600"/>
                </a:lnTo>
                <a:lnTo>
                  <a:pt x="241300" y="1612900"/>
                </a:lnTo>
                <a:lnTo>
                  <a:pt x="228600" y="1600200"/>
                </a:lnTo>
                <a:lnTo>
                  <a:pt x="228600" y="1587500"/>
                </a:lnTo>
                <a:lnTo>
                  <a:pt x="241300" y="1587500"/>
                </a:lnTo>
                <a:lnTo>
                  <a:pt x="254000" y="1574800"/>
                </a:lnTo>
                <a:lnTo>
                  <a:pt x="254000" y="1562100"/>
                </a:lnTo>
                <a:lnTo>
                  <a:pt x="266700" y="1562100"/>
                </a:lnTo>
                <a:lnTo>
                  <a:pt x="266700" y="1549400"/>
                </a:lnTo>
                <a:lnTo>
                  <a:pt x="266700" y="1536700"/>
                </a:lnTo>
                <a:lnTo>
                  <a:pt x="279400" y="1536700"/>
                </a:lnTo>
                <a:lnTo>
                  <a:pt x="304800" y="1536700"/>
                </a:lnTo>
                <a:lnTo>
                  <a:pt x="317500" y="1536700"/>
                </a:lnTo>
                <a:lnTo>
                  <a:pt x="330200" y="1536700"/>
                </a:lnTo>
                <a:lnTo>
                  <a:pt x="342900" y="1524000"/>
                </a:lnTo>
                <a:lnTo>
                  <a:pt x="355600" y="1524000"/>
                </a:lnTo>
                <a:lnTo>
                  <a:pt x="355600" y="1511300"/>
                </a:lnTo>
                <a:lnTo>
                  <a:pt x="368300" y="1511300"/>
                </a:lnTo>
                <a:lnTo>
                  <a:pt x="368300" y="1498600"/>
                </a:lnTo>
                <a:lnTo>
                  <a:pt x="368300" y="1485900"/>
                </a:lnTo>
                <a:lnTo>
                  <a:pt x="368300" y="1473200"/>
                </a:lnTo>
                <a:lnTo>
                  <a:pt x="368300" y="1460500"/>
                </a:lnTo>
                <a:lnTo>
                  <a:pt x="355600" y="1435100"/>
                </a:lnTo>
                <a:lnTo>
                  <a:pt x="355600" y="1422400"/>
                </a:lnTo>
                <a:lnTo>
                  <a:pt x="355600" y="1409700"/>
                </a:lnTo>
                <a:lnTo>
                  <a:pt x="355600" y="1397000"/>
                </a:lnTo>
                <a:lnTo>
                  <a:pt x="355600" y="1384300"/>
                </a:lnTo>
                <a:lnTo>
                  <a:pt x="355600" y="1371600"/>
                </a:lnTo>
                <a:lnTo>
                  <a:pt x="342900" y="1371600"/>
                </a:lnTo>
                <a:lnTo>
                  <a:pt x="330200" y="1384300"/>
                </a:lnTo>
                <a:lnTo>
                  <a:pt x="317500" y="1371600"/>
                </a:lnTo>
                <a:lnTo>
                  <a:pt x="304800" y="1371600"/>
                </a:lnTo>
                <a:lnTo>
                  <a:pt x="279400" y="1371600"/>
                </a:lnTo>
                <a:lnTo>
                  <a:pt x="279400" y="1358900"/>
                </a:lnTo>
                <a:lnTo>
                  <a:pt x="266700" y="1346200"/>
                </a:lnTo>
                <a:lnTo>
                  <a:pt x="254000" y="1346200"/>
                </a:lnTo>
                <a:lnTo>
                  <a:pt x="241300" y="1333500"/>
                </a:lnTo>
                <a:lnTo>
                  <a:pt x="228600" y="1333500"/>
                </a:lnTo>
                <a:lnTo>
                  <a:pt x="215900" y="1320800"/>
                </a:lnTo>
                <a:lnTo>
                  <a:pt x="215900" y="1308100"/>
                </a:lnTo>
                <a:lnTo>
                  <a:pt x="203200" y="1308100"/>
                </a:lnTo>
                <a:lnTo>
                  <a:pt x="190500" y="1295400"/>
                </a:lnTo>
                <a:lnTo>
                  <a:pt x="190500" y="1282700"/>
                </a:lnTo>
                <a:lnTo>
                  <a:pt x="190500" y="1270000"/>
                </a:lnTo>
                <a:lnTo>
                  <a:pt x="190500" y="1257300"/>
                </a:lnTo>
                <a:lnTo>
                  <a:pt x="177800" y="1244600"/>
                </a:lnTo>
                <a:lnTo>
                  <a:pt x="177800" y="1231900"/>
                </a:lnTo>
                <a:lnTo>
                  <a:pt x="165100" y="1219200"/>
                </a:lnTo>
                <a:lnTo>
                  <a:pt x="165100" y="1206500"/>
                </a:lnTo>
                <a:lnTo>
                  <a:pt x="152400" y="1206500"/>
                </a:lnTo>
                <a:lnTo>
                  <a:pt x="139700" y="1193800"/>
                </a:lnTo>
                <a:lnTo>
                  <a:pt x="127000" y="1181100"/>
                </a:lnTo>
                <a:lnTo>
                  <a:pt x="114300" y="1168400"/>
                </a:lnTo>
                <a:lnTo>
                  <a:pt x="101600" y="1168400"/>
                </a:lnTo>
                <a:lnTo>
                  <a:pt x="101600" y="1143000"/>
                </a:lnTo>
                <a:lnTo>
                  <a:pt x="88900" y="1130300"/>
                </a:lnTo>
                <a:lnTo>
                  <a:pt x="88900" y="1117600"/>
                </a:lnTo>
                <a:lnTo>
                  <a:pt x="76200" y="1104900"/>
                </a:lnTo>
                <a:lnTo>
                  <a:pt x="76200" y="1092200"/>
                </a:lnTo>
                <a:lnTo>
                  <a:pt x="76200" y="1079500"/>
                </a:lnTo>
                <a:lnTo>
                  <a:pt x="76200" y="1066800"/>
                </a:lnTo>
                <a:lnTo>
                  <a:pt x="76200" y="1054100"/>
                </a:lnTo>
                <a:lnTo>
                  <a:pt x="76200" y="1041400"/>
                </a:lnTo>
                <a:lnTo>
                  <a:pt x="76200" y="1028700"/>
                </a:lnTo>
                <a:lnTo>
                  <a:pt x="63500" y="1016000"/>
                </a:lnTo>
                <a:lnTo>
                  <a:pt x="63500" y="1003300"/>
                </a:lnTo>
                <a:lnTo>
                  <a:pt x="63500" y="990600"/>
                </a:lnTo>
                <a:lnTo>
                  <a:pt x="63500" y="977900"/>
                </a:lnTo>
                <a:lnTo>
                  <a:pt x="50800" y="965200"/>
                </a:lnTo>
                <a:lnTo>
                  <a:pt x="50800" y="952500"/>
                </a:lnTo>
                <a:lnTo>
                  <a:pt x="50800" y="939800"/>
                </a:lnTo>
                <a:lnTo>
                  <a:pt x="38100" y="927100"/>
                </a:lnTo>
                <a:lnTo>
                  <a:pt x="38100" y="914400"/>
                </a:lnTo>
                <a:lnTo>
                  <a:pt x="25400" y="901700"/>
                </a:lnTo>
                <a:lnTo>
                  <a:pt x="25400" y="889000"/>
                </a:lnTo>
                <a:lnTo>
                  <a:pt x="12700" y="889000"/>
                </a:lnTo>
                <a:lnTo>
                  <a:pt x="0" y="876300"/>
                </a:lnTo>
                <a:lnTo>
                  <a:pt x="12700" y="876300"/>
                </a:lnTo>
                <a:lnTo>
                  <a:pt x="12700" y="863600"/>
                </a:lnTo>
                <a:lnTo>
                  <a:pt x="25400" y="863600"/>
                </a:lnTo>
                <a:lnTo>
                  <a:pt x="25400" y="850900"/>
                </a:lnTo>
                <a:lnTo>
                  <a:pt x="38100" y="850900"/>
                </a:lnTo>
                <a:lnTo>
                  <a:pt x="50800" y="850900"/>
                </a:lnTo>
                <a:lnTo>
                  <a:pt x="63500" y="850900"/>
                </a:lnTo>
                <a:lnTo>
                  <a:pt x="76200" y="838200"/>
                </a:lnTo>
                <a:lnTo>
                  <a:pt x="88900" y="838200"/>
                </a:lnTo>
                <a:lnTo>
                  <a:pt x="101600" y="838200"/>
                </a:lnTo>
                <a:lnTo>
                  <a:pt x="114300" y="838200"/>
                </a:lnTo>
                <a:lnTo>
                  <a:pt x="127000" y="838200"/>
                </a:lnTo>
                <a:lnTo>
                  <a:pt x="139700" y="838200"/>
                </a:lnTo>
                <a:lnTo>
                  <a:pt x="152400" y="838200"/>
                </a:lnTo>
                <a:lnTo>
                  <a:pt x="165100" y="838200"/>
                </a:lnTo>
                <a:lnTo>
                  <a:pt x="177800" y="838200"/>
                </a:lnTo>
                <a:lnTo>
                  <a:pt x="190500" y="838200"/>
                </a:lnTo>
                <a:lnTo>
                  <a:pt x="203200" y="825500"/>
                </a:lnTo>
                <a:lnTo>
                  <a:pt x="215900" y="825500"/>
                </a:lnTo>
                <a:lnTo>
                  <a:pt x="228600" y="812800"/>
                </a:lnTo>
                <a:lnTo>
                  <a:pt x="241300" y="812800"/>
                </a:lnTo>
                <a:lnTo>
                  <a:pt x="254000" y="800100"/>
                </a:lnTo>
                <a:lnTo>
                  <a:pt x="266700" y="787400"/>
                </a:lnTo>
                <a:lnTo>
                  <a:pt x="266700" y="774700"/>
                </a:lnTo>
                <a:lnTo>
                  <a:pt x="279400" y="774700"/>
                </a:lnTo>
                <a:lnTo>
                  <a:pt x="304800" y="762000"/>
                </a:lnTo>
                <a:lnTo>
                  <a:pt x="317500" y="749300"/>
                </a:lnTo>
                <a:lnTo>
                  <a:pt x="330200" y="749300"/>
                </a:lnTo>
                <a:lnTo>
                  <a:pt x="330200" y="736600"/>
                </a:lnTo>
                <a:lnTo>
                  <a:pt x="342900" y="736600"/>
                </a:lnTo>
                <a:lnTo>
                  <a:pt x="342900" y="723900"/>
                </a:lnTo>
                <a:lnTo>
                  <a:pt x="355600" y="723900"/>
                </a:lnTo>
                <a:lnTo>
                  <a:pt x="368300" y="723900"/>
                </a:lnTo>
                <a:lnTo>
                  <a:pt x="381000" y="723900"/>
                </a:lnTo>
                <a:lnTo>
                  <a:pt x="393700" y="723900"/>
                </a:lnTo>
                <a:lnTo>
                  <a:pt x="406400" y="723900"/>
                </a:lnTo>
                <a:lnTo>
                  <a:pt x="419100" y="723900"/>
                </a:lnTo>
                <a:lnTo>
                  <a:pt x="431800" y="723900"/>
                </a:lnTo>
                <a:lnTo>
                  <a:pt x="444500" y="723900"/>
                </a:lnTo>
                <a:lnTo>
                  <a:pt x="457200" y="736600"/>
                </a:lnTo>
                <a:lnTo>
                  <a:pt x="469900" y="736600"/>
                </a:lnTo>
                <a:lnTo>
                  <a:pt x="482600" y="736600"/>
                </a:lnTo>
                <a:lnTo>
                  <a:pt x="495300" y="736600"/>
                </a:lnTo>
                <a:lnTo>
                  <a:pt x="508000" y="736600"/>
                </a:lnTo>
                <a:lnTo>
                  <a:pt x="520700" y="736600"/>
                </a:lnTo>
                <a:lnTo>
                  <a:pt x="533400" y="723900"/>
                </a:lnTo>
                <a:lnTo>
                  <a:pt x="546100" y="723900"/>
                </a:lnTo>
                <a:lnTo>
                  <a:pt x="558800" y="723900"/>
                </a:lnTo>
                <a:lnTo>
                  <a:pt x="571500" y="723900"/>
                </a:lnTo>
                <a:lnTo>
                  <a:pt x="596900" y="723900"/>
                </a:lnTo>
                <a:lnTo>
                  <a:pt x="609600" y="723900"/>
                </a:lnTo>
                <a:lnTo>
                  <a:pt x="622300" y="723900"/>
                </a:lnTo>
                <a:lnTo>
                  <a:pt x="635000" y="736600"/>
                </a:lnTo>
                <a:lnTo>
                  <a:pt x="647700" y="736600"/>
                </a:lnTo>
                <a:lnTo>
                  <a:pt x="660400" y="736600"/>
                </a:lnTo>
                <a:lnTo>
                  <a:pt x="673100" y="749300"/>
                </a:lnTo>
                <a:lnTo>
                  <a:pt x="685800" y="749300"/>
                </a:lnTo>
                <a:lnTo>
                  <a:pt x="698500" y="749300"/>
                </a:lnTo>
                <a:lnTo>
                  <a:pt x="711200" y="762000"/>
                </a:lnTo>
                <a:lnTo>
                  <a:pt x="723900" y="762000"/>
                </a:lnTo>
                <a:lnTo>
                  <a:pt x="736600" y="774700"/>
                </a:lnTo>
                <a:lnTo>
                  <a:pt x="749300" y="774700"/>
                </a:lnTo>
                <a:lnTo>
                  <a:pt x="762000" y="787400"/>
                </a:lnTo>
                <a:lnTo>
                  <a:pt x="774700" y="787400"/>
                </a:lnTo>
                <a:lnTo>
                  <a:pt x="787400" y="800100"/>
                </a:lnTo>
                <a:lnTo>
                  <a:pt x="800100" y="800100"/>
                </a:lnTo>
                <a:lnTo>
                  <a:pt x="812800" y="800100"/>
                </a:lnTo>
                <a:lnTo>
                  <a:pt x="825500" y="812800"/>
                </a:lnTo>
                <a:lnTo>
                  <a:pt x="838200" y="812800"/>
                </a:lnTo>
                <a:lnTo>
                  <a:pt x="850900" y="812800"/>
                </a:lnTo>
                <a:lnTo>
                  <a:pt x="863600" y="812800"/>
                </a:lnTo>
                <a:lnTo>
                  <a:pt x="876300" y="812800"/>
                </a:lnTo>
                <a:lnTo>
                  <a:pt x="901700" y="812800"/>
                </a:lnTo>
                <a:lnTo>
                  <a:pt x="914400" y="812800"/>
                </a:lnTo>
                <a:lnTo>
                  <a:pt x="927100" y="800100"/>
                </a:lnTo>
                <a:lnTo>
                  <a:pt x="939800" y="800100"/>
                </a:lnTo>
                <a:lnTo>
                  <a:pt x="939800" y="787400"/>
                </a:lnTo>
                <a:lnTo>
                  <a:pt x="952500" y="812800"/>
                </a:lnTo>
                <a:lnTo>
                  <a:pt x="939800" y="825500"/>
                </a:lnTo>
                <a:lnTo>
                  <a:pt x="939800" y="838200"/>
                </a:lnTo>
                <a:lnTo>
                  <a:pt x="927100" y="863600"/>
                </a:lnTo>
                <a:lnTo>
                  <a:pt x="927100" y="876300"/>
                </a:lnTo>
                <a:lnTo>
                  <a:pt x="914400" y="876300"/>
                </a:lnTo>
                <a:lnTo>
                  <a:pt x="901700" y="889000"/>
                </a:lnTo>
                <a:lnTo>
                  <a:pt x="876300" y="901700"/>
                </a:lnTo>
                <a:lnTo>
                  <a:pt x="863600" y="901700"/>
                </a:lnTo>
                <a:lnTo>
                  <a:pt x="850900" y="914400"/>
                </a:lnTo>
                <a:lnTo>
                  <a:pt x="838200" y="927100"/>
                </a:lnTo>
                <a:lnTo>
                  <a:pt x="825500" y="927100"/>
                </a:lnTo>
                <a:lnTo>
                  <a:pt x="825500" y="939800"/>
                </a:lnTo>
                <a:lnTo>
                  <a:pt x="825500" y="952500"/>
                </a:lnTo>
                <a:lnTo>
                  <a:pt x="838200" y="965200"/>
                </a:lnTo>
                <a:lnTo>
                  <a:pt x="850900" y="977900"/>
                </a:lnTo>
                <a:lnTo>
                  <a:pt x="863600" y="990600"/>
                </a:lnTo>
                <a:lnTo>
                  <a:pt x="876300" y="990600"/>
                </a:lnTo>
                <a:lnTo>
                  <a:pt x="901700" y="990600"/>
                </a:lnTo>
                <a:lnTo>
                  <a:pt x="914400" y="990600"/>
                </a:lnTo>
                <a:lnTo>
                  <a:pt x="927100" y="977900"/>
                </a:lnTo>
                <a:lnTo>
                  <a:pt x="939800" y="977900"/>
                </a:lnTo>
                <a:lnTo>
                  <a:pt x="939800" y="965200"/>
                </a:lnTo>
                <a:lnTo>
                  <a:pt x="952500" y="965200"/>
                </a:lnTo>
                <a:lnTo>
                  <a:pt x="965200" y="952500"/>
                </a:lnTo>
                <a:lnTo>
                  <a:pt x="965200" y="939800"/>
                </a:lnTo>
                <a:lnTo>
                  <a:pt x="977900" y="939800"/>
                </a:lnTo>
                <a:lnTo>
                  <a:pt x="977900" y="927100"/>
                </a:lnTo>
                <a:lnTo>
                  <a:pt x="990600" y="914400"/>
                </a:lnTo>
                <a:lnTo>
                  <a:pt x="1003300" y="901700"/>
                </a:lnTo>
                <a:lnTo>
                  <a:pt x="1016000" y="901700"/>
                </a:lnTo>
                <a:lnTo>
                  <a:pt x="1028700" y="889000"/>
                </a:lnTo>
                <a:lnTo>
                  <a:pt x="1041400" y="889000"/>
                </a:lnTo>
                <a:lnTo>
                  <a:pt x="1054100" y="876300"/>
                </a:lnTo>
                <a:lnTo>
                  <a:pt x="1066800" y="876300"/>
                </a:lnTo>
                <a:lnTo>
                  <a:pt x="1066800" y="863600"/>
                </a:lnTo>
                <a:lnTo>
                  <a:pt x="1079500" y="863600"/>
                </a:lnTo>
                <a:lnTo>
                  <a:pt x="1092200" y="838200"/>
                </a:lnTo>
                <a:lnTo>
                  <a:pt x="1104900" y="825500"/>
                </a:lnTo>
                <a:lnTo>
                  <a:pt x="1117600" y="825500"/>
                </a:lnTo>
                <a:lnTo>
                  <a:pt x="1130300" y="825500"/>
                </a:lnTo>
                <a:lnTo>
                  <a:pt x="1143000" y="825500"/>
                </a:lnTo>
                <a:lnTo>
                  <a:pt x="1155700" y="825500"/>
                </a:lnTo>
                <a:lnTo>
                  <a:pt x="1168400" y="825500"/>
                </a:lnTo>
                <a:lnTo>
                  <a:pt x="1193800" y="825500"/>
                </a:lnTo>
                <a:lnTo>
                  <a:pt x="1206500" y="825500"/>
                </a:lnTo>
                <a:lnTo>
                  <a:pt x="1219200" y="825500"/>
                </a:lnTo>
                <a:lnTo>
                  <a:pt x="1231900" y="812800"/>
                </a:lnTo>
                <a:lnTo>
                  <a:pt x="1244600" y="812800"/>
                </a:lnTo>
                <a:lnTo>
                  <a:pt x="1257300" y="800100"/>
                </a:lnTo>
                <a:lnTo>
                  <a:pt x="1257300" y="787400"/>
                </a:lnTo>
                <a:lnTo>
                  <a:pt x="1270000" y="787400"/>
                </a:lnTo>
                <a:lnTo>
                  <a:pt x="1257300" y="774700"/>
                </a:lnTo>
                <a:lnTo>
                  <a:pt x="1257300" y="762000"/>
                </a:lnTo>
                <a:lnTo>
                  <a:pt x="1257300" y="749300"/>
                </a:lnTo>
                <a:lnTo>
                  <a:pt x="1270000" y="749300"/>
                </a:lnTo>
                <a:lnTo>
                  <a:pt x="1270000" y="736600"/>
                </a:lnTo>
                <a:lnTo>
                  <a:pt x="1270000" y="723900"/>
                </a:lnTo>
                <a:lnTo>
                  <a:pt x="1257300" y="711200"/>
                </a:lnTo>
                <a:lnTo>
                  <a:pt x="1257300" y="698500"/>
                </a:lnTo>
                <a:lnTo>
                  <a:pt x="1257300" y="685800"/>
                </a:lnTo>
                <a:lnTo>
                  <a:pt x="1244600" y="673100"/>
                </a:lnTo>
                <a:lnTo>
                  <a:pt x="1244600" y="660400"/>
                </a:lnTo>
                <a:lnTo>
                  <a:pt x="1244600" y="647700"/>
                </a:lnTo>
                <a:lnTo>
                  <a:pt x="1257300" y="647700"/>
                </a:lnTo>
                <a:lnTo>
                  <a:pt x="1244600" y="635000"/>
                </a:lnTo>
                <a:lnTo>
                  <a:pt x="1231900" y="622300"/>
                </a:lnTo>
                <a:lnTo>
                  <a:pt x="1231900" y="609600"/>
                </a:lnTo>
                <a:lnTo>
                  <a:pt x="1231900" y="596900"/>
                </a:lnTo>
                <a:lnTo>
                  <a:pt x="1219200" y="584200"/>
                </a:lnTo>
                <a:lnTo>
                  <a:pt x="1219200" y="571500"/>
                </a:lnTo>
                <a:lnTo>
                  <a:pt x="1206500" y="571500"/>
                </a:lnTo>
                <a:lnTo>
                  <a:pt x="1206500" y="546100"/>
                </a:lnTo>
                <a:lnTo>
                  <a:pt x="1193800" y="546100"/>
                </a:lnTo>
                <a:lnTo>
                  <a:pt x="1168400" y="533400"/>
                </a:lnTo>
                <a:lnTo>
                  <a:pt x="1181100" y="533400"/>
                </a:lnTo>
                <a:lnTo>
                  <a:pt x="1181100" y="520700"/>
                </a:lnTo>
                <a:lnTo>
                  <a:pt x="1181100" y="508000"/>
                </a:lnTo>
                <a:lnTo>
                  <a:pt x="1168400" y="495300"/>
                </a:lnTo>
                <a:lnTo>
                  <a:pt x="1168400" y="482600"/>
                </a:lnTo>
                <a:lnTo>
                  <a:pt x="1168400" y="469900"/>
                </a:lnTo>
                <a:lnTo>
                  <a:pt x="1155700" y="457200"/>
                </a:lnTo>
                <a:lnTo>
                  <a:pt x="1155700" y="444500"/>
                </a:lnTo>
                <a:lnTo>
                  <a:pt x="1143000" y="431800"/>
                </a:lnTo>
                <a:lnTo>
                  <a:pt x="1143000" y="419100"/>
                </a:lnTo>
                <a:lnTo>
                  <a:pt x="1130300" y="406400"/>
                </a:lnTo>
                <a:lnTo>
                  <a:pt x="1130300" y="393700"/>
                </a:lnTo>
                <a:lnTo>
                  <a:pt x="1117600" y="381000"/>
                </a:lnTo>
                <a:lnTo>
                  <a:pt x="1117600" y="368300"/>
                </a:lnTo>
                <a:lnTo>
                  <a:pt x="1104900" y="355600"/>
                </a:lnTo>
                <a:lnTo>
                  <a:pt x="1104900" y="342900"/>
                </a:lnTo>
                <a:lnTo>
                  <a:pt x="1104900" y="330200"/>
                </a:lnTo>
                <a:lnTo>
                  <a:pt x="1092200" y="317500"/>
                </a:lnTo>
                <a:lnTo>
                  <a:pt x="1092200" y="304800"/>
                </a:lnTo>
                <a:lnTo>
                  <a:pt x="1092200" y="292100"/>
                </a:lnTo>
                <a:lnTo>
                  <a:pt x="1092200" y="279400"/>
                </a:lnTo>
                <a:lnTo>
                  <a:pt x="1092200" y="254000"/>
                </a:lnTo>
                <a:lnTo>
                  <a:pt x="1092200" y="241300"/>
                </a:lnTo>
                <a:lnTo>
                  <a:pt x="1092200" y="228600"/>
                </a:lnTo>
                <a:lnTo>
                  <a:pt x="1092200" y="215900"/>
                </a:lnTo>
                <a:lnTo>
                  <a:pt x="1092200" y="203200"/>
                </a:lnTo>
                <a:lnTo>
                  <a:pt x="1092200" y="190500"/>
                </a:lnTo>
                <a:lnTo>
                  <a:pt x="1092200" y="177800"/>
                </a:lnTo>
                <a:lnTo>
                  <a:pt x="1079500" y="165100"/>
                </a:lnTo>
                <a:lnTo>
                  <a:pt x="1079500" y="152400"/>
                </a:lnTo>
                <a:lnTo>
                  <a:pt x="1066800" y="139700"/>
                </a:lnTo>
                <a:lnTo>
                  <a:pt x="1054100" y="127000"/>
                </a:lnTo>
                <a:lnTo>
                  <a:pt x="1041400" y="114300"/>
                </a:lnTo>
                <a:lnTo>
                  <a:pt x="1028700" y="114300"/>
                </a:lnTo>
                <a:lnTo>
                  <a:pt x="1028700" y="101600"/>
                </a:lnTo>
                <a:lnTo>
                  <a:pt x="1028700" y="88900"/>
                </a:lnTo>
                <a:lnTo>
                  <a:pt x="1028700" y="76200"/>
                </a:lnTo>
                <a:lnTo>
                  <a:pt x="1028700" y="63500"/>
                </a:lnTo>
                <a:lnTo>
                  <a:pt x="1041400" y="63500"/>
                </a:lnTo>
                <a:lnTo>
                  <a:pt x="1054100" y="63500"/>
                </a:lnTo>
                <a:lnTo>
                  <a:pt x="1066800" y="63500"/>
                </a:lnTo>
                <a:lnTo>
                  <a:pt x="1066800" y="50800"/>
                </a:lnTo>
                <a:lnTo>
                  <a:pt x="1079500" y="50800"/>
                </a:lnTo>
                <a:lnTo>
                  <a:pt x="1079500" y="38100"/>
                </a:lnTo>
                <a:lnTo>
                  <a:pt x="1079500" y="25400"/>
                </a:lnTo>
                <a:lnTo>
                  <a:pt x="1079500" y="12700"/>
                </a:lnTo>
                <a:lnTo>
                  <a:pt x="1092200" y="12700"/>
                </a:lnTo>
                <a:lnTo>
                  <a:pt x="1092200" y="0"/>
                </a:lnTo>
                <a:lnTo>
                  <a:pt x="1104900" y="0"/>
                </a:lnTo>
                <a:lnTo>
                  <a:pt x="1117600" y="0"/>
                </a:lnTo>
                <a:lnTo>
                  <a:pt x="1130300" y="0"/>
                </a:lnTo>
                <a:lnTo>
                  <a:pt x="1143000" y="0"/>
                </a:lnTo>
                <a:lnTo>
                  <a:pt x="1155700" y="12700"/>
                </a:lnTo>
                <a:lnTo>
                  <a:pt x="1168400" y="12700"/>
                </a:lnTo>
                <a:lnTo>
                  <a:pt x="1193800" y="12700"/>
                </a:lnTo>
                <a:lnTo>
                  <a:pt x="1206500" y="12700"/>
                </a:lnTo>
                <a:lnTo>
                  <a:pt x="1219200" y="25400"/>
                </a:lnTo>
                <a:lnTo>
                  <a:pt x="1231900" y="25400"/>
                </a:lnTo>
                <a:lnTo>
                  <a:pt x="1244600" y="12700"/>
                </a:lnTo>
                <a:lnTo>
                  <a:pt x="1257300" y="12700"/>
                </a:lnTo>
                <a:lnTo>
                  <a:pt x="1270000" y="12700"/>
                </a:lnTo>
                <a:lnTo>
                  <a:pt x="1282700" y="12700"/>
                </a:lnTo>
                <a:lnTo>
                  <a:pt x="1295400" y="12700"/>
                </a:lnTo>
                <a:lnTo>
                  <a:pt x="1308100" y="12700"/>
                </a:lnTo>
                <a:lnTo>
                  <a:pt x="1320800" y="12700"/>
                </a:lnTo>
                <a:lnTo>
                  <a:pt x="1333500" y="12700"/>
                </a:lnTo>
                <a:lnTo>
                  <a:pt x="1346200" y="25400"/>
                </a:lnTo>
                <a:lnTo>
                  <a:pt x="1358900" y="25400"/>
                </a:lnTo>
                <a:lnTo>
                  <a:pt x="1371600" y="25400"/>
                </a:lnTo>
                <a:lnTo>
                  <a:pt x="1384300" y="25400"/>
                </a:lnTo>
                <a:lnTo>
                  <a:pt x="1397000" y="25400"/>
                </a:lnTo>
                <a:lnTo>
                  <a:pt x="1409700" y="38100"/>
                </a:lnTo>
                <a:lnTo>
                  <a:pt x="1422400" y="38100"/>
                </a:lnTo>
                <a:lnTo>
                  <a:pt x="1435100" y="50800"/>
                </a:lnTo>
                <a:lnTo>
                  <a:pt x="1435100" y="63500"/>
                </a:lnTo>
                <a:lnTo>
                  <a:pt x="1447800" y="63500"/>
                </a:lnTo>
                <a:lnTo>
                  <a:pt x="1460500" y="76200"/>
                </a:lnTo>
                <a:lnTo>
                  <a:pt x="1485900" y="88900"/>
                </a:lnTo>
                <a:lnTo>
                  <a:pt x="1498600" y="88900"/>
                </a:lnTo>
                <a:lnTo>
                  <a:pt x="1511300" y="88900"/>
                </a:lnTo>
                <a:lnTo>
                  <a:pt x="1524000" y="88900"/>
                </a:lnTo>
                <a:lnTo>
                  <a:pt x="1536700" y="88900"/>
                </a:lnTo>
                <a:lnTo>
                  <a:pt x="1549400" y="88900"/>
                </a:lnTo>
                <a:lnTo>
                  <a:pt x="1562100" y="88900"/>
                </a:lnTo>
                <a:lnTo>
                  <a:pt x="1574800" y="76200"/>
                </a:lnTo>
                <a:lnTo>
                  <a:pt x="1587500" y="76200"/>
                </a:lnTo>
                <a:lnTo>
                  <a:pt x="1600200" y="76200"/>
                </a:lnTo>
                <a:lnTo>
                  <a:pt x="1612900" y="63500"/>
                </a:lnTo>
                <a:lnTo>
                  <a:pt x="1625600" y="63500"/>
                </a:lnTo>
                <a:lnTo>
                  <a:pt x="1638300" y="63500"/>
                </a:lnTo>
                <a:lnTo>
                  <a:pt x="1651000" y="63500"/>
                </a:lnTo>
                <a:lnTo>
                  <a:pt x="1663700" y="50800"/>
                </a:lnTo>
                <a:lnTo>
                  <a:pt x="1676400" y="50800"/>
                </a:lnTo>
                <a:lnTo>
                  <a:pt x="1689100" y="50800"/>
                </a:lnTo>
                <a:lnTo>
                  <a:pt x="1701800" y="50800"/>
                </a:lnTo>
                <a:lnTo>
                  <a:pt x="1714500" y="50800"/>
                </a:lnTo>
                <a:lnTo>
                  <a:pt x="1727200" y="38100"/>
                </a:lnTo>
                <a:lnTo>
                  <a:pt x="1739900" y="38100"/>
                </a:lnTo>
                <a:lnTo>
                  <a:pt x="1752600" y="50800"/>
                </a:lnTo>
                <a:lnTo>
                  <a:pt x="1778000" y="50800"/>
                </a:lnTo>
                <a:lnTo>
                  <a:pt x="1790700" y="50800"/>
                </a:lnTo>
                <a:lnTo>
                  <a:pt x="1803400" y="50800"/>
                </a:lnTo>
                <a:lnTo>
                  <a:pt x="1816100" y="63500"/>
                </a:lnTo>
                <a:lnTo>
                  <a:pt x="1828800" y="63500"/>
                </a:lnTo>
                <a:lnTo>
                  <a:pt x="1841500" y="63500"/>
                </a:lnTo>
                <a:lnTo>
                  <a:pt x="1854200" y="76200"/>
                </a:lnTo>
                <a:lnTo>
                  <a:pt x="1866900" y="88900"/>
                </a:lnTo>
                <a:lnTo>
                  <a:pt x="1879600" y="101600"/>
                </a:lnTo>
                <a:lnTo>
                  <a:pt x="1892300" y="114300"/>
                </a:lnTo>
                <a:lnTo>
                  <a:pt x="1905000" y="127000"/>
                </a:lnTo>
                <a:lnTo>
                  <a:pt x="1917700" y="139700"/>
                </a:lnTo>
                <a:lnTo>
                  <a:pt x="1930400" y="139700"/>
                </a:lnTo>
                <a:lnTo>
                  <a:pt x="1943100" y="152400"/>
                </a:lnTo>
                <a:lnTo>
                  <a:pt x="1955800" y="152400"/>
                </a:lnTo>
                <a:lnTo>
                  <a:pt x="1968500" y="165100"/>
                </a:lnTo>
                <a:lnTo>
                  <a:pt x="1981200" y="177800"/>
                </a:lnTo>
                <a:lnTo>
                  <a:pt x="1993900" y="190500"/>
                </a:lnTo>
                <a:lnTo>
                  <a:pt x="1993900" y="203200"/>
                </a:lnTo>
                <a:lnTo>
                  <a:pt x="2006600" y="215900"/>
                </a:lnTo>
                <a:lnTo>
                  <a:pt x="2006600" y="228600"/>
                </a:lnTo>
                <a:lnTo>
                  <a:pt x="2019300" y="241300"/>
                </a:lnTo>
                <a:lnTo>
                  <a:pt x="2019300" y="254000"/>
                </a:lnTo>
                <a:lnTo>
                  <a:pt x="2019300" y="279400"/>
                </a:lnTo>
                <a:lnTo>
                  <a:pt x="2019300" y="292100"/>
                </a:lnTo>
                <a:lnTo>
                  <a:pt x="2019300" y="304800"/>
                </a:lnTo>
                <a:lnTo>
                  <a:pt x="2019300" y="317500"/>
                </a:lnTo>
                <a:lnTo>
                  <a:pt x="2019300" y="330200"/>
                </a:lnTo>
                <a:lnTo>
                  <a:pt x="2019300" y="342900"/>
                </a:lnTo>
                <a:lnTo>
                  <a:pt x="2019300" y="355600"/>
                </a:lnTo>
                <a:lnTo>
                  <a:pt x="2019300" y="368300"/>
                </a:lnTo>
                <a:lnTo>
                  <a:pt x="2019300" y="381000"/>
                </a:lnTo>
                <a:lnTo>
                  <a:pt x="2006600" y="393700"/>
                </a:lnTo>
                <a:lnTo>
                  <a:pt x="2006600" y="406400"/>
                </a:lnTo>
                <a:lnTo>
                  <a:pt x="1993900" y="419100"/>
                </a:lnTo>
                <a:lnTo>
                  <a:pt x="1993900" y="431800"/>
                </a:lnTo>
                <a:lnTo>
                  <a:pt x="1981200" y="444500"/>
                </a:lnTo>
                <a:lnTo>
                  <a:pt x="1981200" y="457200"/>
                </a:lnTo>
                <a:lnTo>
                  <a:pt x="1968500" y="457200"/>
                </a:lnTo>
                <a:lnTo>
                  <a:pt x="1955800" y="469900"/>
                </a:lnTo>
                <a:lnTo>
                  <a:pt x="1943100" y="482600"/>
                </a:lnTo>
                <a:lnTo>
                  <a:pt x="1943100" y="495300"/>
                </a:lnTo>
                <a:lnTo>
                  <a:pt x="1930400" y="508000"/>
                </a:lnTo>
                <a:lnTo>
                  <a:pt x="1930400" y="520700"/>
                </a:lnTo>
                <a:lnTo>
                  <a:pt x="1930400" y="533400"/>
                </a:lnTo>
                <a:lnTo>
                  <a:pt x="1930400" y="546100"/>
                </a:lnTo>
                <a:lnTo>
                  <a:pt x="1930400" y="571500"/>
                </a:lnTo>
                <a:lnTo>
                  <a:pt x="1930400" y="584200"/>
                </a:lnTo>
                <a:lnTo>
                  <a:pt x="1930400" y="596900"/>
                </a:lnTo>
                <a:lnTo>
                  <a:pt x="1930400" y="609600"/>
                </a:lnTo>
                <a:lnTo>
                  <a:pt x="1930400" y="622300"/>
                </a:lnTo>
                <a:lnTo>
                  <a:pt x="1943100" y="635000"/>
                </a:lnTo>
                <a:lnTo>
                  <a:pt x="1955800" y="635000"/>
                </a:lnTo>
                <a:lnTo>
                  <a:pt x="1968500" y="635000"/>
                </a:lnTo>
                <a:lnTo>
                  <a:pt x="1981200" y="635000"/>
                </a:lnTo>
                <a:lnTo>
                  <a:pt x="1993900" y="635000"/>
                </a:lnTo>
                <a:lnTo>
                  <a:pt x="1993900" y="647700"/>
                </a:lnTo>
                <a:lnTo>
                  <a:pt x="2006600" y="647700"/>
                </a:lnTo>
                <a:lnTo>
                  <a:pt x="2019300" y="660400"/>
                </a:lnTo>
                <a:lnTo>
                  <a:pt x="2032000" y="660400"/>
                </a:lnTo>
                <a:lnTo>
                  <a:pt x="2044700" y="660400"/>
                </a:lnTo>
                <a:lnTo>
                  <a:pt x="2057400" y="660400"/>
                </a:lnTo>
                <a:lnTo>
                  <a:pt x="2082800" y="673100"/>
                </a:lnTo>
                <a:lnTo>
                  <a:pt x="2095500" y="685800"/>
                </a:lnTo>
                <a:lnTo>
                  <a:pt x="2108200" y="685800"/>
                </a:lnTo>
                <a:lnTo>
                  <a:pt x="2120900" y="698500"/>
                </a:lnTo>
                <a:lnTo>
                  <a:pt x="2120900" y="711200"/>
                </a:lnTo>
                <a:lnTo>
                  <a:pt x="2133600" y="723900"/>
                </a:lnTo>
                <a:lnTo>
                  <a:pt x="2146300" y="723900"/>
                </a:lnTo>
                <a:lnTo>
                  <a:pt x="2146300" y="736600"/>
                </a:lnTo>
                <a:lnTo>
                  <a:pt x="2146300" y="749300"/>
                </a:lnTo>
                <a:lnTo>
                  <a:pt x="2146300" y="762000"/>
                </a:lnTo>
                <a:lnTo>
                  <a:pt x="2159000" y="774700"/>
                </a:lnTo>
                <a:lnTo>
                  <a:pt x="2159000" y="787400"/>
                </a:lnTo>
                <a:lnTo>
                  <a:pt x="2159000" y="800100"/>
                </a:lnTo>
                <a:lnTo>
                  <a:pt x="2159000" y="812800"/>
                </a:lnTo>
                <a:lnTo>
                  <a:pt x="2171700" y="812800"/>
                </a:lnTo>
                <a:lnTo>
                  <a:pt x="2184400" y="825500"/>
                </a:lnTo>
                <a:lnTo>
                  <a:pt x="2197100" y="825500"/>
                </a:lnTo>
                <a:lnTo>
                  <a:pt x="2209800" y="838200"/>
                </a:lnTo>
                <a:lnTo>
                  <a:pt x="2222500" y="850900"/>
                </a:lnTo>
                <a:lnTo>
                  <a:pt x="2222500" y="863600"/>
                </a:lnTo>
                <a:lnTo>
                  <a:pt x="2222500" y="876300"/>
                </a:lnTo>
                <a:lnTo>
                  <a:pt x="2235200" y="889000"/>
                </a:lnTo>
                <a:lnTo>
                  <a:pt x="2235200" y="901700"/>
                </a:lnTo>
                <a:lnTo>
                  <a:pt x="2247900" y="914400"/>
                </a:lnTo>
                <a:lnTo>
                  <a:pt x="2260600" y="914400"/>
                </a:lnTo>
                <a:lnTo>
                  <a:pt x="2273300" y="927100"/>
                </a:lnTo>
                <a:lnTo>
                  <a:pt x="2286000" y="927100"/>
                </a:lnTo>
                <a:lnTo>
                  <a:pt x="2273300" y="939800"/>
                </a:lnTo>
                <a:lnTo>
                  <a:pt x="2273300" y="952500"/>
                </a:lnTo>
                <a:lnTo>
                  <a:pt x="2260600" y="965200"/>
                </a:lnTo>
                <a:lnTo>
                  <a:pt x="2247900" y="977900"/>
                </a:lnTo>
                <a:lnTo>
                  <a:pt x="2235200" y="990600"/>
                </a:lnTo>
                <a:lnTo>
                  <a:pt x="2235200" y="1003300"/>
                </a:lnTo>
                <a:lnTo>
                  <a:pt x="2235200" y="1016000"/>
                </a:lnTo>
                <a:lnTo>
                  <a:pt x="2222500" y="1028700"/>
                </a:lnTo>
                <a:lnTo>
                  <a:pt x="2222500" y="1041400"/>
                </a:lnTo>
                <a:lnTo>
                  <a:pt x="2222500" y="1054100"/>
                </a:lnTo>
                <a:lnTo>
                  <a:pt x="2222500" y="1066800"/>
                </a:lnTo>
                <a:lnTo>
                  <a:pt x="2222500" y="1079500"/>
                </a:lnTo>
                <a:lnTo>
                  <a:pt x="2209800" y="1079500"/>
                </a:lnTo>
                <a:lnTo>
                  <a:pt x="2197100" y="1092200"/>
                </a:lnTo>
                <a:lnTo>
                  <a:pt x="2197100" y="1104900"/>
                </a:lnTo>
                <a:lnTo>
                  <a:pt x="2184400" y="1117600"/>
                </a:lnTo>
                <a:lnTo>
                  <a:pt x="2171700" y="1130300"/>
                </a:lnTo>
                <a:lnTo>
                  <a:pt x="2159000" y="1130300"/>
                </a:lnTo>
                <a:lnTo>
                  <a:pt x="2146300" y="1143000"/>
                </a:lnTo>
                <a:lnTo>
                  <a:pt x="2146300" y="1168400"/>
                </a:lnTo>
                <a:lnTo>
                  <a:pt x="2133600" y="1181100"/>
                </a:lnTo>
                <a:lnTo>
                  <a:pt x="2133600" y="1193800"/>
                </a:lnTo>
                <a:lnTo>
                  <a:pt x="2120900" y="1193800"/>
                </a:lnTo>
                <a:lnTo>
                  <a:pt x="2108200" y="1193800"/>
                </a:lnTo>
                <a:lnTo>
                  <a:pt x="2095500" y="1206500"/>
                </a:lnTo>
                <a:lnTo>
                  <a:pt x="2082800" y="1206500"/>
                </a:lnTo>
                <a:lnTo>
                  <a:pt x="2082800" y="1219200"/>
                </a:lnTo>
                <a:lnTo>
                  <a:pt x="2057400" y="1231900"/>
                </a:lnTo>
                <a:lnTo>
                  <a:pt x="2057400" y="1244600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23528" y="1196752"/>
            <a:ext cx="266429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capital</a:t>
            </a:r>
            <a:r>
              <a:rPr lang="cs-CZ" sz="2000" b="1" dirty="0" smtClean="0">
                <a:solidFill>
                  <a:schemeClr val="tx1"/>
                </a:solidFill>
              </a:rPr>
              <a:t> - Toledo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988840"/>
            <a:ext cx="266429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río</a:t>
            </a:r>
            <a:r>
              <a:rPr lang="cs-CZ" sz="2000" b="1" dirty="0" smtClean="0">
                <a:solidFill>
                  <a:schemeClr val="tx1"/>
                </a:solidFill>
              </a:rPr>
              <a:t> Tajo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3528" y="2780928"/>
            <a:ext cx="763284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La </a:t>
            </a:r>
            <a:r>
              <a:rPr lang="es-ES" sz="2000" b="1" dirty="0" smtClean="0">
                <a:solidFill>
                  <a:schemeClr val="tx1"/>
                </a:solidFill>
              </a:rPr>
              <a:t>artesanía, la cerámica a los bordados, las espadas de Toledo o las famosas navajas de Albacete</a:t>
            </a:r>
            <a:r>
              <a:rPr lang="cs-CZ" sz="2000" b="1" dirty="0" smtClean="0">
                <a:solidFill>
                  <a:schemeClr val="tx1"/>
                </a:solidFill>
              </a:rPr>
              <a:t>.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23528" y="3789040"/>
            <a:ext cx="820891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el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Greco</a:t>
            </a:r>
            <a:r>
              <a:rPr lang="cs-CZ" sz="2000" b="1" dirty="0" smtClean="0">
                <a:solidFill>
                  <a:schemeClr val="tx1"/>
                </a:solidFill>
              </a:rPr>
              <a:t> – </a:t>
            </a:r>
            <a:r>
              <a:rPr lang="cs-CZ" sz="2000" b="1" dirty="0" err="1" smtClean="0">
                <a:solidFill>
                  <a:schemeClr val="tx1"/>
                </a:solidFill>
              </a:rPr>
              <a:t>el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pintor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origen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griego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que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desorrolló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su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arte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renacentista</a:t>
            </a:r>
            <a:r>
              <a:rPr lang="cs-CZ" sz="2000" b="1" dirty="0" smtClean="0">
                <a:solidFill>
                  <a:schemeClr val="tx1"/>
                </a:solidFill>
              </a:rPr>
              <a:t> y </a:t>
            </a:r>
            <a:r>
              <a:rPr lang="cs-CZ" sz="2000" b="1" dirty="0" err="1" smtClean="0">
                <a:solidFill>
                  <a:schemeClr val="tx1"/>
                </a:solidFill>
              </a:rPr>
              <a:t>manirista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en</a:t>
            </a:r>
            <a:r>
              <a:rPr lang="cs-CZ" sz="2000" b="1" dirty="0" smtClean="0">
                <a:solidFill>
                  <a:schemeClr val="tx1"/>
                </a:solidFill>
              </a:rPr>
              <a:t> Toledo a </a:t>
            </a:r>
            <a:r>
              <a:rPr lang="cs-CZ" sz="2000" b="1" dirty="0" err="1" smtClean="0">
                <a:solidFill>
                  <a:schemeClr val="tx1"/>
                </a:solidFill>
              </a:rPr>
              <a:t>finales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del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sg</a:t>
            </a:r>
            <a:r>
              <a:rPr lang="cs-CZ" sz="2000" b="1" dirty="0" smtClean="0">
                <a:solidFill>
                  <a:schemeClr val="tx1"/>
                </a:solidFill>
              </a:rPr>
              <a:t> XV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3528" y="4725144"/>
            <a:ext cx="633670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cs-CZ" sz="2000" b="1" dirty="0" err="1" smtClean="0" bmk="">
                <a:solidFill>
                  <a:srgbClr val="000000"/>
                </a:solidFill>
                <a:cs typeface="Arial" pitchFamily="34" charset="0"/>
              </a:rPr>
              <a:t>iudad</a:t>
            </a:r>
            <a:r>
              <a:rPr lang="cs-CZ" sz="2000" b="1" dirty="0" smtClean="0" bmk="">
                <a:solidFill>
                  <a:srgbClr val="000000"/>
                </a:solidFill>
                <a:cs typeface="Arial" pitchFamily="34" charset="0"/>
              </a:rPr>
              <a:t> Real</a:t>
            </a:r>
            <a:r>
              <a:rPr lang="cs-CZ" sz="20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cs-CZ" sz="20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La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ciudad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marcada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por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la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huella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de Don Quijote 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que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luchó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contra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los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molinos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de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viento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en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el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cercano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Campo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 de </a:t>
            </a:r>
            <a:r>
              <a:rPr lang="cs-CZ" sz="2000" b="1" dirty="0" err="1" smtClean="0">
                <a:solidFill>
                  <a:srgbClr val="000000"/>
                </a:solidFill>
                <a:cs typeface="Arial" pitchFamily="34" charset="0"/>
              </a:rPr>
              <a:t>Criptana</a:t>
            </a:r>
            <a:r>
              <a:rPr lang="cs-CZ" sz="2000" b="1" dirty="0" smtClean="0">
                <a:solidFill>
                  <a:srgbClr val="000000"/>
                </a:solidFill>
                <a:cs typeface="Arial" pitchFamily="34" charset="0"/>
              </a:rPr>
              <a:t>. </a:t>
            </a:r>
            <a:endParaRPr lang="cs-CZ" sz="1000" b="1" dirty="0" smtClean="0">
              <a:solidFill>
                <a:srgbClr val="004080"/>
              </a:solidFill>
              <a:cs typeface="Arial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131840" y="1340768"/>
            <a:ext cx="568863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tx1"/>
                </a:solidFill>
              </a:rPr>
              <a:t>T</a:t>
            </a:r>
            <a:r>
              <a:rPr lang="es-ES" sz="2000" b="1" dirty="0" smtClean="0">
                <a:solidFill>
                  <a:schemeClr val="tx1"/>
                </a:solidFill>
              </a:rPr>
              <a:t>res parques nacionales casi intactos y poco conocidos, donde habitan especies como el ciervo, el corzo, el zorro, el lince, el águila real, o el buitre negro</a:t>
            </a:r>
            <a:endParaRPr lang="cs-CZ" sz="10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6" name="Picture 2" descr="File:Molinos de viento en Castilla-La Manc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Šipka doleva 16">
            <a:hlinkClick r:id="rId6" action="ppaction://hlinksldjump"/>
          </p:cNvPr>
          <p:cNvSpPr/>
          <p:nvPr/>
        </p:nvSpPr>
        <p:spPr>
          <a:xfrm>
            <a:off x="7668344" y="5517232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ený obdélník 2"/>
          <p:cNvSpPr/>
          <p:nvPr/>
        </p:nvSpPr>
        <p:spPr>
          <a:xfrm>
            <a:off x="4572000" y="188640"/>
            <a:ext cx="367240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Andalucía</a:t>
            </a:r>
            <a:r>
              <a:rPr lang="cs-CZ" sz="2400" b="1" dirty="0" smtClean="0">
                <a:solidFill>
                  <a:schemeClr val="tx1"/>
                </a:solidFill>
              </a:rPr>
              <a:t> – los </a:t>
            </a:r>
            <a:r>
              <a:rPr lang="cs-CZ" sz="2400" b="1" dirty="0" err="1" smtClean="0">
                <a:solidFill>
                  <a:schemeClr val="tx1"/>
                </a:solidFill>
              </a:rPr>
              <a:t>árabes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Volný tvar 5">
            <a:hlinkClick r:id="rId5" action="ppaction://hlinksldjump"/>
          </p:cNvPr>
          <p:cNvSpPr/>
          <p:nvPr/>
        </p:nvSpPr>
        <p:spPr>
          <a:xfrm>
            <a:off x="6516216" y="5517232"/>
            <a:ext cx="936104" cy="576064"/>
          </a:xfrm>
          <a:custGeom>
            <a:avLst/>
            <a:gdLst/>
            <a:ahLst/>
            <a:cxnLst/>
            <a:rect l="0" t="0" r="0" b="0"/>
            <a:pathLst>
              <a:path w="3251201" h="1866901">
                <a:moveTo>
                  <a:pt x="1041400" y="419100"/>
                </a:moveTo>
                <a:lnTo>
                  <a:pt x="1028700" y="419100"/>
                </a:lnTo>
                <a:lnTo>
                  <a:pt x="1016000" y="419100"/>
                </a:lnTo>
                <a:lnTo>
                  <a:pt x="1003300" y="406400"/>
                </a:lnTo>
                <a:lnTo>
                  <a:pt x="990600" y="406400"/>
                </a:lnTo>
                <a:lnTo>
                  <a:pt x="977900" y="406400"/>
                </a:lnTo>
                <a:lnTo>
                  <a:pt x="965200" y="406400"/>
                </a:lnTo>
                <a:lnTo>
                  <a:pt x="952500" y="406400"/>
                </a:lnTo>
                <a:lnTo>
                  <a:pt x="939800" y="419100"/>
                </a:lnTo>
                <a:lnTo>
                  <a:pt x="927100" y="419100"/>
                </a:lnTo>
                <a:lnTo>
                  <a:pt x="927100" y="431800"/>
                </a:lnTo>
                <a:lnTo>
                  <a:pt x="914400" y="444500"/>
                </a:lnTo>
                <a:lnTo>
                  <a:pt x="914400" y="457200"/>
                </a:lnTo>
                <a:lnTo>
                  <a:pt x="901700" y="457200"/>
                </a:lnTo>
                <a:lnTo>
                  <a:pt x="901700" y="469900"/>
                </a:lnTo>
                <a:lnTo>
                  <a:pt x="889000" y="469900"/>
                </a:lnTo>
                <a:lnTo>
                  <a:pt x="876300" y="482600"/>
                </a:lnTo>
                <a:lnTo>
                  <a:pt x="863600" y="482600"/>
                </a:lnTo>
                <a:lnTo>
                  <a:pt x="850900" y="495300"/>
                </a:lnTo>
                <a:lnTo>
                  <a:pt x="838200" y="495300"/>
                </a:lnTo>
                <a:lnTo>
                  <a:pt x="838200" y="508000"/>
                </a:lnTo>
                <a:lnTo>
                  <a:pt x="838200" y="520700"/>
                </a:lnTo>
                <a:lnTo>
                  <a:pt x="825500" y="520700"/>
                </a:lnTo>
                <a:lnTo>
                  <a:pt x="825500" y="533400"/>
                </a:lnTo>
                <a:lnTo>
                  <a:pt x="812800" y="533400"/>
                </a:lnTo>
                <a:lnTo>
                  <a:pt x="800100" y="546100"/>
                </a:lnTo>
                <a:lnTo>
                  <a:pt x="787400" y="546100"/>
                </a:lnTo>
                <a:lnTo>
                  <a:pt x="774700" y="546100"/>
                </a:lnTo>
                <a:lnTo>
                  <a:pt x="762000" y="546100"/>
                </a:lnTo>
                <a:lnTo>
                  <a:pt x="749300" y="533400"/>
                </a:lnTo>
                <a:lnTo>
                  <a:pt x="736600" y="520700"/>
                </a:lnTo>
                <a:lnTo>
                  <a:pt x="723900" y="520700"/>
                </a:lnTo>
                <a:lnTo>
                  <a:pt x="711200" y="520700"/>
                </a:lnTo>
                <a:lnTo>
                  <a:pt x="698500" y="508000"/>
                </a:lnTo>
                <a:lnTo>
                  <a:pt x="685800" y="508000"/>
                </a:lnTo>
                <a:lnTo>
                  <a:pt x="673100" y="495300"/>
                </a:lnTo>
                <a:lnTo>
                  <a:pt x="660400" y="495300"/>
                </a:lnTo>
                <a:lnTo>
                  <a:pt x="647700" y="482600"/>
                </a:lnTo>
                <a:lnTo>
                  <a:pt x="635000" y="482600"/>
                </a:lnTo>
                <a:lnTo>
                  <a:pt x="622300" y="469900"/>
                </a:lnTo>
                <a:lnTo>
                  <a:pt x="609600" y="457200"/>
                </a:lnTo>
                <a:lnTo>
                  <a:pt x="596900" y="457200"/>
                </a:lnTo>
                <a:lnTo>
                  <a:pt x="584200" y="444500"/>
                </a:lnTo>
                <a:lnTo>
                  <a:pt x="571500" y="444500"/>
                </a:lnTo>
                <a:lnTo>
                  <a:pt x="558800" y="457200"/>
                </a:lnTo>
                <a:lnTo>
                  <a:pt x="546100" y="457200"/>
                </a:lnTo>
                <a:lnTo>
                  <a:pt x="533400" y="457200"/>
                </a:lnTo>
                <a:lnTo>
                  <a:pt x="520700" y="457200"/>
                </a:lnTo>
                <a:lnTo>
                  <a:pt x="508000" y="457200"/>
                </a:lnTo>
                <a:lnTo>
                  <a:pt x="508000" y="444500"/>
                </a:lnTo>
                <a:lnTo>
                  <a:pt x="508000" y="431800"/>
                </a:lnTo>
                <a:lnTo>
                  <a:pt x="495300" y="419100"/>
                </a:lnTo>
                <a:lnTo>
                  <a:pt x="482600" y="419100"/>
                </a:lnTo>
                <a:lnTo>
                  <a:pt x="469900" y="419100"/>
                </a:lnTo>
                <a:lnTo>
                  <a:pt x="457200" y="431800"/>
                </a:lnTo>
                <a:lnTo>
                  <a:pt x="444500" y="431800"/>
                </a:lnTo>
                <a:lnTo>
                  <a:pt x="431800" y="419100"/>
                </a:lnTo>
                <a:lnTo>
                  <a:pt x="419100" y="406400"/>
                </a:lnTo>
                <a:lnTo>
                  <a:pt x="406400" y="406400"/>
                </a:lnTo>
                <a:lnTo>
                  <a:pt x="393700" y="393700"/>
                </a:lnTo>
                <a:lnTo>
                  <a:pt x="381000" y="381000"/>
                </a:lnTo>
                <a:lnTo>
                  <a:pt x="368300" y="381000"/>
                </a:lnTo>
                <a:lnTo>
                  <a:pt x="368300" y="368300"/>
                </a:lnTo>
                <a:lnTo>
                  <a:pt x="355600" y="355600"/>
                </a:lnTo>
                <a:lnTo>
                  <a:pt x="342900" y="355600"/>
                </a:lnTo>
                <a:lnTo>
                  <a:pt x="330200" y="355600"/>
                </a:lnTo>
                <a:lnTo>
                  <a:pt x="317500" y="355600"/>
                </a:lnTo>
                <a:lnTo>
                  <a:pt x="317500" y="368300"/>
                </a:lnTo>
                <a:lnTo>
                  <a:pt x="317500" y="381000"/>
                </a:lnTo>
                <a:lnTo>
                  <a:pt x="317500" y="393700"/>
                </a:lnTo>
                <a:lnTo>
                  <a:pt x="304800" y="393700"/>
                </a:lnTo>
                <a:lnTo>
                  <a:pt x="304800" y="406400"/>
                </a:lnTo>
                <a:lnTo>
                  <a:pt x="292100" y="406400"/>
                </a:lnTo>
                <a:lnTo>
                  <a:pt x="292100" y="419100"/>
                </a:lnTo>
                <a:lnTo>
                  <a:pt x="279400" y="419100"/>
                </a:lnTo>
                <a:lnTo>
                  <a:pt x="279400" y="431800"/>
                </a:lnTo>
                <a:lnTo>
                  <a:pt x="266700" y="431800"/>
                </a:lnTo>
                <a:lnTo>
                  <a:pt x="254000" y="444500"/>
                </a:lnTo>
                <a:lnTo>
                  <a:pt x="241300" y="444500"/>
                </a:lnTo>
                <a:lnTo>
                  <a:pt x="228600" y="444500"/>
                </a:lnTo>
                <a:lnTo>
                  <a:pt x="215900" y="457200"/>
                </a:lnTo>
                <a:lnTo>
                  <a:pt x="215900" y="469900"/>
                </a:lnTo>
                <a:lnTo>
                  <a:pt x="203200" y="469900"/>
                </a:lnTo>
                <a:lnTo>
                  <a:pt x="203200" y="482600"/>
                </a:lnTo>
                <a:lnTo>
                  <a:pt x="190500" y="482600"/>
                </a:lnTo>
                <a:lnTo>
                  <a:pt x="177800" y="495300"/>
                </a:lnTo>
                <a:lnTo>
                  <a:pt x="165100" y="495300"/>
                </a:lnTo>
                <a:lnTo>
                  <a:pt x="152400" y="495300"/>
                </a:lnTo>
                <a:lnTo>
                  <a:pt x="139700" y="508000"/>
                </a:lnTo>
                <a:lnTo>
                  <a:pt x="127000" y="508000"/>
                </a:lnTo>
                <a:lnTo>
                  <a:pt x="139700" y="520700"/>
                </a:lnTo>
                <a:lnTo>
                  <a:pt x="127000" y="520700"/>
                </a:lnTo>
                <a:lnTo>
                  <a:pt x="127000" y="533400"/>
                </a:lnTo>
                <a:lnTo>
                  <a:pt x="127000" y="546100"/>
                </a:lnTo>
                <a:lnTo>
                  <a:pt x="127000" y="558800"/>
                </a:lnTo>
                <a:lnTo>
                  <a:pt x="114300" y="558800"/>
                </a:lnTo>
                <a:lnTo>
                  <a:pt x="114300" y="571500"/>
                </a:lnTo>
                <a:lnTo>
                  <a:pt x="101600" y="571500"/>
                </a:lnTo>
                <a:lnTo>
                  <a:pt x="101600" y="584200"/>
                </a:lnTo>
                <a:lnTo>
                  <a:pt x="101600" y="596900"/>
                </a:lnTo>
                <a:lnTo>
                  <a:pt x="88900" y="596900"/>
                </a:lnTo>
                <a:lnTo>
                  <a:pt x="88900" y="609600"/>
                </a:lnTo>
                <a:lnTo>
                  <a:pt x="76200" y="622300"/>
                </a:lnTo>
                <a:lnTo>
                  <a:pt x="76200" y="635000"/>
                </a:lnTo>
                <a:lnTo>
                  <a:pt x="76200" y="647700"/>
                </a:lnTo>
                <a:lnTo>
                  <a:pt x="63500" y="647700"/>
                </a:lnTo>
                <a:lnTo>
                  <a:pt x="63500" y="660400"/>
                </a:lnTo>
                <a:lnTo>
                  <a:pt x="50800" y="673100"/>
                </a:lnTo>
                <a:lnTo>
                  <a:pt x="50800" y="685800"/>
                </a:lnTo>
                <a:lnTo>
                  <a:pt x="50800" y="698500"/>
                </a:lnTo>
                <a:lnTo>
                  <a:pt x="38100" y="698500"/>
                </a:lnTo>
                <a:lnTo>
                  <a:pt x="38100" y="711200"/>
                </a:lnTo>
                <a:lnTo>
                  <a:pt x="38100" y="723900"/>
                </a:lnTo>
                <a:lnTo>
                  <a:pt x="38100" y="736600"/>
                </a:lnTo>
                <a:lnTo>
                  <a:pt x="25400" y="736600"/>
                </a:lnTo>
                <a:lnTo>
                  <a:pt x="25400" y="749300"/>
                </a:lnTo>
                <a:lnTo>
                  <a:pt x="25400" y="762000"/>
                </a:lnTo>
                <a:lnTo>
                  <a:pt x="12700" y="762000"/>
                </a:lnTo>
                <a:lnTo>
                  <a:pt x="12700" y="774700"/>
                </a:lnTo>
                <a:lnTo>
                  <a:pt x="12700" y="787400"/>
                </a:lnTo>
                <a:lnTo>
                  <a:pt x="12700" y="800100"/>
                </a:lnTo>
                <a:lnTo>
                  <a:pt x="12700" y="812800"/>
                </a:lnTo>
                <a:lnTo>
                  <a:pt x="12700" y="825500"/>
                </a:lnTo>
                <a:lnTo>
                  <a:pt x="12700" y="838200"/>
                </a:lnTo>
                <a:lnTo>
                  <a:pt x="12700" y="850900"/>
                </a:lnTo>
                <a:lnTo>
                  <a:pt x="25400" y="863600"/>
                </a:lnTo>
                <a:lnTo>
                  <a:pt x="25400" y="876300"/>
                </a:lnTo>
                <a:lnTo>
                  <a:pt x="12700" y="876300"/>
                </a:lnTo>
                <a:lnTo>
                  <a:pt x="12700" y="889000"/>
                </a:lnTo>
                <a:lnTo>
                  <a:pt x="12700" y="901700"/>
                </a:lnTo>
                <a:lnTo>
                  <a:pt x="12700" y="914400"/>
                </a:lnTo>
                <a:lnTo>
                  <a:pt x="12700" y="927100"/>
                </a:lnTo>
                <a:lnTo>
                  <a:pt x="12700" y="939800"/>
                </a:lnTo>
                <a:lnTo>
                  <a:pt x="25400" y="952500"/>
                </a:lnTo>
                <a:lnTo>
                  <a:pt x="25400" y="965200"/>
                </a:lnTo>
                <a:lnTo>
                  <a:pt x="25400" y="977900"/>
                </a:lnTo>
                <a:lnTo>
                  <a:pt x="25400" y="990600"/>
                </a:lnTo>
                <a:lnTo>
                  <a:pt x="25400" y="1003300"/>
                </a:lnTo>
                <a:lnTo>
                  <a:pt x="25400" y="1016000"/>
                </a:lnTo>
                <a:lnTo>
                  <a:pt x="12700" y="1016000"/>
                </a:lnTo>
                <a:lnTo>
                  <a:pt x="12700" y="1028700"/>
                </a:lnTo>
                <a:lnTo>
                  <a:pt x="0" y="1041400"/>
                </a:lnTo>
                <a:lnTo>
                  <a:pt x="12700" y="1054100"/>
                </a:lnTo>
                <a:lnTo>
                  <a:pt x="25400" y="1041400"/>
                </a:lnTo>
                <a:lnTo>
                  <a:pt x="38100" y="1041400"/>
                </a:lnTo>
                <a:lnTo>
                  <a:pt x="50800" y="1028700"/>
                </a:lnTo>
                <a:lnTo>
                  <a:pt x="63500" y="1028700"/>
                </a:lnTo>
                <a:lnTo>
                  <a:pt x="76200" y="1028700"/>
                </a:lnTo>
                <a:lnTo>
                  <a:pt x="88900" y="1016000"/>
                </a:lnTo>
                <a:lnTo>
                  <a:pt x="101600" y="1016000"/>
                </a:lnTo>
                <a:lnTo>
                  <a:pt x="114300" y="1016000"/>
                </a:lnTo>
                <a:lnTo>
                  <a:pt x="127000" y="1016000"/>
                </a:lnTo>
                <a:lnTo>
                  <a:pt x="139700" y="1016000"/>
                </a:lnTo>
                <a:lnTo>
                  <a:pt x="152400" y="1016000"/>
                </a:lnTo>
                <a:lnTo>
                  <a:pt x="165100" y="1028700"/>
                </a:lnTo>
                <a:lnTo>
                  <a:pt x="177800" y="1028700"/>
                </a:lnTo>
                <a:lnTo>
                  <a:pt x="190500" y="1028700"/>
                </a:lnTo>
                <a:lnTo>
                  <a:pt x="203200" y="1028700"/>
                </a:lnTo>
                <a:lnTo>
                  <a:pt x="215900" y="1028700"/>
                </a:lnTo>
                <a:lnTo>
                  <a:pt x="228600" y="1028700"/>
                </a:lnTo>
                <a:lnTo>
                  <a:pt x="241300" y="1041400"/>
                </a:lnTo>
                <a:lnTo>
                  <a:pt x="254000" y="1041400"/>
                </a:lnTo>
                <a:lnTo>
                  <a:pt x="266700" y="1041400"/>
                </a:lnTo>
                <a:lnTo>
                  <a:pt x="279400" y="1054100"/>
                </a:lnTo>
                <a:lnTo>
                  <a:pt x="292100" y="1054100"/>
                </a:lnTo>
                <a:lnTo>
                  <a:pt x="304800" y="1066800"/>
                </a:lnTo>
                <a:lnTo>
                  <a:pt x="317500" y="1066800"/>
                </a:lnTo>
                <a:lnTo>
                  <a:pt x="330200" y="1066800"/>
                </a:lnTo>
                <a:lnTo>
                  <a:pt x="342900" y="1079500"/>
                </a:lnTo>
                <a:lnTo>
                  <a:pt x="355600" y="1092200"/>
                </a:lnTo>
                <a:lnTo>
                  <a:pt x="368300" y="1104900"/>
                </a:lnTo>
                <a:lnTo>
                  <a:pt x="381000" y="1104900"/>
                </a:lnTo>
                <a:lnTo>
                  <a:pt x="393700" y="1117600"/>
                </a:lnTo>
                <a:lnTo>
                  <a:pt x="406400" y="1117600"/>
                </a:lnTo>
                <a:lnTo>
                  <a:pt x="419100" y="1117600"/>
                </a:lnTo>
                <a:lnTo>
                  <a:pt x="431800" y="1117600"/>
                </a:lnTo>
                <a:lnTo>
                  <a:pt x="444500" y="1130300"/>
                </a:lnTo>
                <a:lnTo>
                  <a:pt x="444500" y="1143000"/>
                </a:lnTo>
                <a:lnTo>
                  <a:pt x="457200" y="1155700"/>
                </a:lnTo>
                <a:lnTo>
                  <a:pt x="469900" y="1155700"/>
                </a:lnTo>
                <a:lnTo>
                  <a:pt x="469900" y="1168400"/>
                </a:lnTo>
                <a:lnTo>
                  <a:pt x="482600" y="1181100"/>
                </a:lnTo>
                <a:lnTo>
                  <a:pt x="495300" y="1193800"/>
                </a:lnTo>
                <a:lnTo>
                  <a:pt x="508000" y="1193800"/>
                </a:lnTo>
                <a:lnTo>
                  <a:pt x="508000" y="1206500"/>
                </a:lnTo>
                <a:lnTo>
                  <a:pt x="520700" y="1219200"/>
                </a:lnTo>
                <a:lnTo>
                  <a:pt x="533400" y="1231900"/>
                </a:lnTo>
                <a:lnTo>
                  <a:pt x="546100" y="1231900"/>
                </a:lnTo>
                <a:lnTo>
                  <a:pt x="558800" y="1231900"/>
                </a:lnTo>
                <a:lnTo>
                  <a:pt x="571500" y="1244600"/>
                </a:lnTo>
                <a:lnTo>
                  <a:pt x="571500" y="1257300"/>
                </a:lnTo>
                <a:lnTo>
                  <a:pt x="584200" y="1270000"/>
                </a:lnTo>
                <a:lnTo>
                  <a:pt x="596900" y="1270000"/>
                </a:lnTo>
                <a:lnTo>
                  <a:pt x="596900" y="1282700"/>
                </a:lnTo>
                <a:lnTo>
                  <a:pt x="609600" y="1295400"/>
                </a:lnTo>
                <a:lnTo>
                  <a:pt x="622300" y="1308100"/>
                </a:lnTo>
                <a:lnTo>
                  <a:pt x="609600" y="1308100"/>
                </a:lnTo>
                <a:lnTo>
                  <a:pt x="609600" y="1320800"/>
                </a:lnTo>
                <a:lnTo>
                  <a:pt x="596900" y="1333500"/>
                </a:lnTo>
                <a:lnTo>
                  <a:pt x="584200" y="1346200"/>
                </a:lnTo>
                <a:lnTo>
                  <a:pt x="571500" y="1346200"/>
                </a:lnTo>
                <a:lnTo>
                  <a:pt x="571500" y="1358900"/>
                </a:lnTo>
                <a:lnTo>
                  <a:pt x="558800" y="1358900"/>
                </a:lnTo>
                <a:lnTo>
                  <a:pt x="558800" y="1371600"/>
                </a:lnTo>
                <a:lnTo>
                  <a:pt x="558800" y="1384300"/>
                </a:lnTo>
                <a:lnTo>
                  <a:pt x="546100" y="1384300"/>
                </a:lnTo>
                <a:lnTo>
                  <a:pt x="546100" y="1397000"/>
                </a:lnTo>
                <a:lnTo>
                  <a:pt x="546100" y="1409700"/>
                </a:lnTo>
                <a:lnTo>
                  <a:pt x="558800" y="1422400"/>
                </a:lnTo>
                <a:lnTo>
                  <a:pt x="558800" y="1422400"/>
                </a:lnTo>
                <a:lnTo>
                  <a:pt x="571500" y="1422400"/>
                </a:lnTo>
                <a:lnTo>
                  <a:pt x="584200" y="1422400"/>
                </a:lnTo>
                <a:lnTo>
                  <a:pt x="596900" y="1435100"/>
                </a:lnTo>
                <a:lnTo>
                  <a:pt x="609600" y="1447800"/>
                </a:lnTo>
                <a:lnTo>
                  <a:pt x="622300" y="1447800"/>
                </a:lnTo>
                <a:lnTo>
                  <a:pt x="635000" y="1447800"/>
                </a:lnTo>
                <a:lnTo>
                  <a:pt x="647700" y="1447800"/>
                </a:lnTo>
                <a:lnTo>
                  <a:pt x="647700" y="1460500"/>
                </a:lnTo>
                <a:lnTo>
                  <a:pt x="660400" y="1473200"/>
                </a:lnTo>
                <a:lnTo>
                  <a:pt x="673100" y="1485900"/>
                </a:lnTo>
                <a:lnTo>
                  <a:pt x="673100" y="1498600"/>
                </a:lnTo>
                <a:lnTo>
                  <a:pt x="673100" y="1511300"/>
                </a:lnTo>
                <a:lnTo>
                  <a:pt x="685800" y="1524000"/>
                </a:lnTo>
                <a:lnTo>
                  <a:pt x="673100" y="1524000"/>
                </a:lnTo>
                <a:lnTo>
                  <a:pt x="673100" y="1536700"/>
                </a:lnTo>
                <a:lnTo>
                  <a:pt x="660400" y="1549400"/>
                </a:lnTo>
                <a:lnTo>
                  <a:pt x="647700" y="1549400"/>
                </a:lnTo>
                <a:lnTo>
                  <a:pt x="647700" y="1562100"/>
                </a:lnTo>
                <a:lnTo>
                  <a:pt x="660400" y="1562100"/>
                </a:lnTo>
                <a:lnTo>
                  <a:pt x="673100" y="1574800"/>
                </a:lnTo>
                <a:lnTo>
                  <a:pt x="685800" y="1587500"/>
                </a:lnTo>
                <a:lnTo>
                  <a:pt x="685800" y="1600200"/>
                </a:lnTo>
                <a:lnTo>
                  <a:pt x="685800" y="1612900"/>
                </a:lnTo>
                <a:lnTo>
                  <a:pt x="685800" y="1625600"/>
                </a:lnTo>
                <a:lnTo>
                  <a:pt x="698500" y="1638300"/>
                </a:lnTo>
                <a:lnTo>
                  <a:pt x="698500" y="1651000"/>
                </a:lnTo>
                <a:lnTo>
                  <a:pt x="711200" y="1663700"/>
                </a:lnTo>
                <a:lnTo>
                  <a:pt x="723900" y="1676400"/>
                </a:lnTo>
                <a:lnTo>
                  <a:pt x="723900" y="1689100"/>
                </a:lnTo>
                <a:lnTo>
                  <a:pt x="736600" y="1701800"/>
                </a:lnTo>
                <a:lnTo>
                  <a:pt x="736600" y="1714500"/>
                </a:lnTo>
                <a:lnTo>
                  <a:pt x="749300" y="1727200"/>
                </a:lnTo>
                <a:lnTo>
                  <a:pt x="749300" y="1739900"/>
                </a:lnTo>
                <a:lnTo>
                  <a:pt x="762000" y="1752600"/>
                </a:lnTo>
                <a:lnTo>
                  <a:pt x="774700" y="1752600"/>
                </a:lnTo>
                <a:lnTo>
                  <a:pt x="787400" y="1765300"/>
                </a:lnTo>
                <a:lnTo>
                  <a:pt x="787400" y="1778000"/>
                </a:lnTo>
                <a:lnTo>
                  <a:pt x="787400" y="1790700"/>
                </a:lnTo>
                <a:lnTo>
                  <a:pt x="787400" y="1803400"/>
                </a:lnTo>
                <a:lnTo>
                  <a:pt x="800100" y="1816100"/>
                </a:lnTo>
                <a:lnTo>
                  <a:pt x="800100" y="1828800"/>
                </a:lnTo>
                <a:lnTo>
                  <a:pt x="812800" y="1841500"/>
                </a:lnTo>
                <a:lnTo>
                  <a:pt x="825500" y="1854200"/>
                </a:lnTo>
                <a:lnTo>
                  <a:pt x="838200" y="1854200"/>
                </a:lnTo>
                <a:lnTo>
                  <a:pt x="850900" y="1854200"/>
                </a:lnTo>
                <a:lnTo>
                  <a:pt x="863600" y="1854200"/>
                </a:lnTo>
                <a:lnTo>
                  <a:pt x="876300" y="1854200"/>
                </a:lnTo>
                <a:lnTo>
                  <a:pt x="889000" y="1854200"/>
                </a:lnTo>
                <a:lnTo>
                  <a:pt x="901700" y="1854200"/>
                </a:lnTo>
                <a:lnTo>
                  <a:pt x="914400" y="1854200"/>
                </a:lnTo>
                <a:lnTo>
                  <a:pt x="927100" y="1854200"/>
                </a:lnTo>
                <a:lnTo>
                  <a:pt x="939800" y="1854200"/>
                </a:lnTo>
                <a:lnTo>
                  <a:pt x="939800" y="1866900"/>
                </a:lnTo>
                <a:lnTo>
                  <a:pt x="952500" y="1866900"/>
                </a:lnTo>
                <a:lnTo>
                  <a:pt x="965200" y="1866900"/>
                </a:lnTo>
                <a:lnTo>
                  <a:pt x="977900" y="1854200"/>
                </a:lnTo>
                <a:lnTo>
                  <a:pt x="990600" y="1841500"/>
                </a:lnTo>
                <a:lnTo>
                  <a:pt x="1003300" y="1841500"/>
                </a:lnTo>
                <a:lnTo>
                  <a:pt x="1016000" y="1841500"/>
                </a:lnTo>
                <a:lnTo>
                  <a:pt x="1028700" y="1854200"/>
                </a:lnTo>
                <a:lnTo>
                  <a:pt x="1041400" y="1854200"/>
                </a:lnTo>
                <a:lnTo>
                  <a:pt x="1054100" y="1854200"/>
                </a:lnTo>
                <a:lnTo>
                  <a:pt x="1066800" y="1854200"/>
                </a:lnTo>
                <a:lnTo>
                  <a:pt x="1079500" y="1854200"/>
                </a:lnTo>
                <a:lnTo>
                  <a:pt x="1079500" y="1841500"/>
                </a:lnTo>
                <a:lnTo>
                  <a:pt x="1092200" y="1828800"/>
                </a:lnTo>
                <a:lnTo>
                  <a:pt x="1104900" y="1816100"/>
                </a:lnTo>
                <a:lnTo>
                  <a:pt x="1117600" y="1816100"/>
                </a:lnTo>
                <a:lnTo>
                  <a:pt x="1117600" y="1803400"/>
                </a:lnTo>
                <a:lnTo>
                  <a:pt x="1130300" y="1790700"/>
                </a:lnTo>
                <a:lnTo>
                  <a:pt x="1130300" y="1778000"/>
                </a:lnTo>
                <a:lnTo>
                  <a:pt x="1143000" y="1778000"/>
                </a:lnTo>
                <a:lnTo>
                  <a:pt x="1155700" y="1778000"/>
                </a:lnTo>
                <a:lnTo>
                  <a:pt x="1155700" y="1790700"/>
                </a:lnTo>
                <a:lnTo>
                  <a:pt x="1168400" y="1803400"/>
                </a:lnTo>
                <a:lnTo>
                  <a:pt x="1181100" y="1790700"/>
                </a:lnTo>
                <a:lnTo>
                  <a:pt x="1181100" y="1778000"/>
                </a:lnTo>
                <a:lnTo>
                  <a:pt x="1193800" y="1765300"/>
                </a:lnTo>
                <a:lnTo>
                  <a:pt x="1193800" y="1752600"/>
                </a:lnTo>
                <a:lnTo>
                  <a:pt x="1193800" y="1739900"/>
                </a:lnTo>
                <a:lnTo>
                  <a:pt x="1206500" y="1727200"/>
                </a:lnTo>
                <a:lnTo>
                  <a:pt x="1219200" y="1714500"/>
                </a:lnTo>
                <a:lnTo>
                  <a:pt x="1219200" y="1701800"/>
                </a:lnTo>
                <a:lnTo>
                  <a:pt x="1231900" y="1689100"/>
                </a:lnTo>
                <a:lnTo>
                  <a:pt x="1231900" y="1676400"/>
                </a:lnTo>
                <a:lnTo>
                  <a:pt x="1231900" y="1663700"/>
                </a:lnTo>
                <a:lnTo>
                  <a:pt x="1231900" y="1651000"/>
                </a:lnTo>
                <a:lnTo>
                  <a:pt x="1244600" y="1651000"/>
                </a:lnTo>
                <a:lnTo>
                  <a:pt x="1257300" y="1638300"/>
                </a:lnTo>
                <a:lnTo>
                  <a:pt x="1270000" y="1625600"/>
                </a:lnTo>
                <a:lnTo>
                  <a:pt x="1282700" y="1612900"/>
                </a:lnTo>
                <a:lnTo>
                  <a:pt x="1295400" y="1612900"/>
                </a:lnTo>
                <a:lnTo>
                  <a:pt x="1308100" y="1612900"/>
                </a:lnTo>
                <a:lnTo>
                  <a:pt x="1320800" y="1612900"/>
                </a:lnTo>
                <a:lnTo>
                  <a:pt x="1333500" y="1612900"/>
                </a:lnTo>
                <a:lnTo>
                  <a:pt x="1346200" y="1600200"/>
                </a:lnTo>
                <a:lnTo>
                  <a:pt x="1346200" y="1587500"/>
                </a:lnTo>
                <a:lnTo>
                  <a:pt x="1358900" y="1587500"/>
                </a:lnTo>
                <a:lnTo>
                  <a:pt x="1371600" y="1574800"/>
                </a:lnTo>
                <a:lnTo>
                  <a:pt x="1384300" y="1574800"/>
                </a:lnTo>
                <a:lnTo>
                  <a:pt x="1397000" y="1562100"/>
                </a:lnTo>
                <a:lnTo>
                  <a:pt x="1409700" y="1562100"/>
                </a:lnTo>
                <a:lnTo>
                  <a:pt x="1422400" y="1574800"/>
                </a:lnTo>
                <a:lnTo>
                  <a:pt x="1435100" y="1574800"/>
                </a:lnTo>
                <a:lnTo>
                  <a:pt x="1447800" y="1587500"/>
                </a:lnTo>
                <a:lnTo>
                  <a:pt x="1460500" y="1587500"/>
                </a:lnTo>
                <a:lnTo>
                  <a:pt x="1473200" y="1587500"/>
                </a:lnTo>
                <a:lnTo>
                  <a:pt x="1485900" y="1587500"/>
                </a:lnTo>
                <a:lnTo>
                  <a:pt x="1498600" y="1574800"/>
                </a:lnTo>
                <a:lnTo>
                  <a:pt x="1511300" y="1574800"/>
                </a:lnTo>
                <a:lnTo>
                  <a:pt x="1524000" y="1562100"/>
                </a:lnTo>
                <a:lnTo>
                  <a:pt x="1536700" y="1562100"/>
                </a:lnTo>
                <a:lnTo>
                  <a:pt x="1549400" y="1562100"/>
                </a:lnTo>
                <a:lnTo>
                  <a:pt x="1562100" y="1562100"/>
                </a:lnTo>
                <a:lnTo>
                  <a:pt x="1574800" y="1549400"/>
                </a:lnTo>
                <a:lnTo>
                  <a:pt x="1587500" y="1549400"/>
                </a:lnTo>
                <a:lnTo>
                  <a:pt x="1600200" y="1536700"/>
                </a:lnTo>
                <a:lnTo>
                  <a:pt x="1600200" y="1524000"/>
                </a:lnTo>
                <a:lnTo>
                  <a:pt x="1600200" y="1511300"/>
                </a:lnTo>
                <a:lnTo>
                  <a:pt x="1612900" y="1511300"/>
                </a:lnTo>
                <a:lnTo>
                  <a:pt x="1625600" y="1498600"/>
                </a:lnTo>
                <a:lnTo>
                  <a:pt x="1638300" y="1485900"/>
                </a:lnTo>
                <a:lnTo>
                  <a:pt x="1638300" y="1473200"/>
                </a:lnTo>
                <a:lnTo>
                  <a:pt x="1651000" y="1473200"/>
                </a:lnTo>
                <a:lnTo>
                  <a:pt x="1663700" y="1473200"/>
                </a:lnTo>
                <a:lnTo>
                  <a:pt x="1676400" y="1460500"/>
                </a:lnTo>
                <a:lnTo>
                  <a:pt x="1689100" y="1447800"/>
                </a:lnTo>
                <a:lnTo>
                  <a:pt x="1689100" y="1435100"/>
                </a:lnTo>
                <a:lnTo>
                  <a:pt x="1701800" y="1435100"/>
                </a:lnTo>
                <a:lnTo>
                  <a:pt x="1714500" y="1422400"/>
                </a:lnTo>
                <a:lnTo>
                  <a:pt x="1727200" y="1422400"/>
                </a:lnTo>
                <a:lnTo>
                  <a:pt x="1739900" y="1422400"/>
                </a:lnTo>
                <a:lnTo>
                  <a:pt x="1752600" y="1422400"/>
                </a:lnTo>
                <a:lnTo>
                  <a:pt x="1765300" y="1422400"/>
                </a:lnTo>
                <a:lnTo>
                  <a:pt x="1778000" y="1409700"/>
                </a:lnTo>
                <a:lnTo>
                  <a:pt x="1778000" y="1397000"/>
                </a:lnTo>
                <a:lnTo>
                  <a:pt x="1790700" y="1397000"/>
                </a:lnTo>
                <a:lnTo>
                  <a:pt x="1803400" y="1384300"/>
                </a:lnTo>
                <a:lnTo>
                  <a:pt x="1816100" y="1384300"/>
                </a:lnTo>
                <a:lnTo>
                  <a:pt x="1828800" y="1384300"/>
                </a:lnTo>
                <a:lnTo>
                  <a:pt x="1841500" y="1384300"/>
                </a:lnTo>
                <a:lnTo>
                  <a:pt x="1854200" y="1384300"/>
                </a:lnTo>
                <a:lnTo>
                  <a:pt x="1866900" y="1384300"/>
                </a:lnTo>
                <a:lnTo>
                  <a:pt x="1879600" y="1371600"/>
                </a:lnTo>
                <a:lnTo>
                  <a:pt x="1892300" y="1371600"/>
                </a:lnTo>
                <a:lnTo>
                  <a:pt x="1905000" y="1371600"/>
                </a:lnTo>
                <a:lnTo>
                  <a:pt x="1917700" y="1384300"/>
                </a:lnTo>
                <a:lnTo>
                  <a:pt x="1930400" y="1384300"/>
                </a:lnTo>
                <a:lnTo>
                  <a:pt x="1943100" y="1384300"/>
                </a:lnTo>
                <a:lnTo>
                  <a:pt x="1955800" y="1371600"/>
                </a:lnTo>
                <a:lnTo>
                  <a:pt x="1968500" y="1371600"/>
                </a:lnTo>
                <a:lnTo>
                  <a:pt x="1981200" y="1371600"/>
                </a:lnTo>
                <a:lnTo>
                  <a:pt x="1993900" y="1371600"/>
                </a:lnTo>
                <a:lnTo>
                  <a:pt x="2006600" y="1358900"/>
                </a:lnTo>
                <a:lnTo>
                  <a:pt x="2019300" y="1358900"/>
                </a:lnTo>
                <a:lnTo>
                  <a:pt x="2032000" y="1358900"/>
                </a:lnTo>
                <a:lnTo>
                  <a:pt x="2044700" y="1358900"/>
                </a:lnTo>
                <a:lnTo>
                  <a:pt x="2057400" y="1371600"/>
                </a:lnTo>
                <a:lnTo>
                  <a:pt x="2070100" y="1371600"/>
                </a:lnTo>
                <a:lnTo>
                  <a:pt x="2082800" y="1371600"/>
                </a:lnTo>
                <a:lnTo>
                  <a:pt x="2095500" y="1371600"/>
                </a:lnTo>
                <a:lnTo>
                  <a:pt x="2108200" y="1371600"/>
                </a:lnTo>
                <a:lnTo>
                  <a:pt x="2120900" y="1371600"/>
                </a:lnTo>
                <a:lnTo>
                  <a:pt x="2133600" y="1371600"/>
                </a:lnTo>
                <a:lnTo>
                  <a:pt x="2146300" y="1371600"/>
                </a:lnTo>
                <a:lnTo>
                  <a:pt x="2159000" y="1384300"/>
                </a:lnTo>
                <a:lnTo>
                  <a:pt x="2171700" y="1384300"/>
                </a:lnTo>
                <a:lnTo>
                  <a:pt x="2184400" y="1384300"/>
                </a:lnTo>
                <a:lnTo>
                  <a:pt x="2197100" y="1384300"/>
                </a:lnTo>
                <a:lnTo>
                  <a:pt x="2209800" y="1384300"/>
                </a:lnTo>
                <a:lnTo>
                  <a:pt x="2222500" y="1384300"/>
                </a:lnTo>
                <a:lnTo>
                  <a:pt x="2235200" y="1397000"/>
                </a:lnTo>
                <a:lnTo>
                  <a:pt x="2247900" y="1397000"/>
                </a:lnTo>
                <a:lnTo>
                  <a:pt x="2247900" y="1409700"/>
                </a:lnTo>
                <a:lnTo>
                  <a:pt x="2260600" y="1409700"/>
                </a:lnTo>
                <a:lnTo>
                  <a:pt x="2273300" y="1409700"/>
                </a:lnTo>
                <a:lnTo>
                  <a:pt x="2273300" y="1409700"/>
                </a:lnTo>
                <a:lnTo>
                  <a:pt x="2286000" y="1409700"/>
                </a:lnTo>
                <a:lnTo>
                  <a:pt x="2298700" y="1409700"/>
                </a:lnTo>
                <a:lnTo>
                  <a:pt x="2311400" y="1409700"/>
                </a:lnTo>
                <a:lnTo>
                  <a:pt x="2311400" y="1397000"/>
                </a:lnTo>
                <a:lnTo>
                  <a:pt x="2324100" y="1384300"/>
                </a:lnTo>
                <a:lnTo>
                  <a:pt x="2336800" y="1384300"/>
                </a:lnTo>
                <a:lnTo>
                  <a:pt x="2349500" y="1371600"/>
                </a:lnTo>
                <a:lnTo>
                  <a:pt x="2362200" y="1371600"/>
                </a:lnTo>
                <a:lnTo>
                  <a:pt x="2374900" y="1358900"/>
                </a:lnTo>
                <a:lnTo>
                  <a:pt x="2387600" y="1358900"/>
                </a:lnTo>
                <a:lnTo>
                  <a:pt x="2400300" y="1358900"/>
                </a:lnTo>
                <a:lnTo>
                  <a:pt x="2413000" y="1358900"/>
                </a:lnTo>
                <a:lnTo>
                  <a:pt x="2425700" y="1358900"/>
                </a:lnTo>
                <a:lnTo>
                  <a:pt x="2438400" y="1358900"/>
                </a:lnTo>
                <a:lnTo>
                  <a:pt x="2451100" y="1371600"/>
                </a:lnTo>
                <a:lnTo>
                  <a:pt x="2463800" y="1371600"/>
                </a:lnTo>
                <a:lnTo>
                  <a:pt x="2476500" y="1371600"/>
                </a:lnTo>
                <a:lnTo>
                  <a:pt x="2489200" y="1371600"/>
                </a:lnTo>
                <a:lnTo>
                  <a:pt x="2501900" y="1358900"/>
                </a:lnTo>
                <a:lnTo>
                  <a:pt x="2514600" y="1358900"/>
                </a:lnTo>
                <a:lnTo>
                  <a:pt x="2527300" y="1358900"/>
                </a:lnTo>
                <a:lnTo>
                  <a:pt x="2540000" y="1346200"/>
                </a:lnTo>
                <a:lnTo>
                  <a:pt x="2552700" y="1346200"/>
                </a:lnTo>
                <a:lnTo>
                  <a:pt x="2565400" y="1346200"/>
                </a:lnTo>
                <a:lnTo>
                  <a:pt x="2578100" y="1358900"/>
                </a:lnTo>
                <a:lnTo>
                  <a:pt x="2590800" y="1358900"/>
                </a:lnTo>
                <a:lnTo>
                  <a:pt x="2603500" y="1358900"/>
                </a:lnTo>
                <a:lnTo>
                  <a:pt x="2616200" y="1371600"/>
                </a:lnTo>
                <a:lnTo>
                  <a:pt x="2628900" y="1384300"/>
                </a:lnTo>
                <a:lnTo>
                  <a:pt x="2641600" y="1384300"/>
                </a:lnTo>
                <a:lnTo>
                  <a:pt x="2654300" y="1397000"/>
                </a:lnTo>
                <a:lnTo>
                  <a:pt x="2667000" y="1397000"/>
                </a:lnTo>
                <a:lnTo>
                  <a:pt x="2667000" y="1397000"/>
                </a:lnTo>
                <a:lnTo>
                  <a:pt x="2679700" y="1397000"/>
                </a:lnTo>
                <a:lnTo>
                  <a:pt x="2692400" y="1397000"/>
                </a:lnTo>
                <a:lnTo>
                  <a:pt x="2692400" y="1397000"/>
                </a:lnTo>
                <a:lnTo>
                  <a:pt x="2705100" y="1397000"/>
                </a:lnTo>
                <a:lnTo>
                  <a:pt x="2717800" y="1397000"/>
                </a:lnTo>
                <a:lnTo>
                  <a:pt x="2730500" y="1397000"/>
                </a:lnTo>
                <a:lnTo>
                  <a:pt x="2730500" y="1384300"/>
                </a:lnTo>
                <a:lnTo>
                  <a:pt x="2743200" y="1371600"/>
                </a:lnTo>
                <a:lnTo>
                  <a:pt x="2743200" y="1358900"/>
                </a:lnTo>
                <a:lnTo>
                  <a:pt x="2755900" y="1346200"/>
                </a:lnTo>
                <a:lnTo>
                  <a:pt x="2768600" y="1346200"/>
                </a:lnTo>
                <a:lnTo>
                  <a:pt x="2781300" y="1333500"/>
                </a:lnTo>
                <a:lnTo>
                  <a:pt x="2794000" y="1333500"/>
                </a:lnTo>
                <a:lnTo>
                  <a:pt x="2806700" y="1333500"/>
                </a:lnTo>
                <a:lnTo>
                  <a:pt x="2819400" y="1320800"/>
                </a:lnTo>
                <a:lnTo>
                  <a:pt x="2832100" y="1320800"/>
                </a:lnTo>
                <a:lnTo>
                  <a:pt x="2844800" y="1320800"/>
                </a:lnTo>
                <a:lnTo>
                  <a:pt x="2857500" y="1320800"/>
                </a:lnTo>
                <a:lnTo>
                  <a:pt x="2870200" y="1320800"/>
                </a:lnTo>
                <a:lnTo>
                  <a:pt x="2882900" y="1320800"/>
                </a:lnTo>
                <a:lnTo>
                  <a:pt x="2895600" y="1320800"/>
                </a:lnTo>
                <a:lnTo>
                  <a:pt x="2908300" y="1320800"/>
                </a:lnTo>
                <a:lnTo>
                  <a:pt x="2921000" y="1320800"/>
                </a:lnTo>
                <a:lnTo>
                  <a:pt x="2933700" y="1320800"/>
                </a:lnTo>
                <a:lnTo>
                  <a:pt x="2946400" y="1320800"/>
                </a:lnTo>
                <a:lnTo>
                  <a:pt x="2959100" y="1320800"/>
                </a:lnTo>
                <a:lnTo>
                  <a:pt x="2971800" y="1320800"/>
                </a:lnTo>
                <a:lnTo>
                  <a:pt x="2984500" y="1308100"/>
                </a:lnTo>
                <a:lnTo>
                  <a:pt x="2997200" y="1308100"/>
                </a:lnTo>
                <a:lnTo>
                  <a:pt x="3009900" y="1308100"/>
                </a:lnTo>
                <a:lnTo>
                  <a:pt x="3022600" y="1308100"/>
                </a:lnTo>
                <a:lnTo>
                  <a:pt x="3035300" y="1308100"/>
                </a:lnTo>
                <a:lnTo>
                  <a:pt x="3048000" y="1320800"/>
                </a:lnTo>
                <a:lnTo>
                  <a:pt x="3060700" y="1333500"/>
                </a:lnTo>
                <a:lnTo>
                  <a:pt x="3073400" y="1333500"/>
                </a:lnTo>
                <a:lnTo>
                  <a:pt x="3086100" y="1320800"/>
                </a:lnTo>
                <a:lnTo>
                  <a:pt x="3098800" y="1308100"/>
                </a:lnTo>
                <a:lnTo>
                  <a:pt x="3111500" y="1308100"/>
                </a:lnTo>
                <a:lnTo>
                  <a:pt x="3124200" y="1295400"/>
                </a:lnTo>
                <a:lnTo>
                  <a:pt x="3124200" y="1282700"/>
                </a:lnTo>
                <a:lnTo>
                  <a:pt x="3124200" y="1270000"/>
                </a:lnTo>
                <a:lnTo>
                  <a:pt x="3124200" y="1257300"/>
                </a:lnTo>
                <a:lnTo>
                  <a:pt x="3124200" y="1244600"/>
                </a:lnTo>
                <a:lnTo>
                  <a:pt x="3136900" y="1231900"/>
                </a:lnTo>
                <a:lnTo>
                  <a:pt x="3136900" y="1219200"/>
                </a:lnTo>
                <a:lnTo>
                  <a:pt x="3149600" y="1206500"/>
                </a:lnTo>
                <a:lnTo>
                  <a:pt x="3162300" y="1193800"/>
                </a:lnTo>
                <a:lnTo>
                  <a:pt x="3162300" y="1181100"/>
                </a:lnTo>
                <a:lnTo>
                  <a:pt x="3162300" y="1168400"/>
                </a:lnTo>
                <a:lnTo>
                  <a:pt x="3162300" y="1168400"/>
                </a:lnTo>
                <a:lnTo>
                  <a:pt x="3162300" y="1155700"/>
                </a:lnTo>
                <a:lnTo>
                  <a:pt x="3162300" y="1143000"/>
                </a:lnTo>
                <a:lnTo>
                  <a:pt x="3162300" y="1130300"/>
                </a:lnTo>
                <a:lnTo>
                  <a:pt x="3162300" y="1117600"/>
                </a:lnTo>
                <a:lnTo>
                  <a:pt x="3162300" y="1104900"/>
                </a:lnTo>
                <a:lnTo>
                  <a:pt x="3175000" y="1104900"/>
                </a:lnTo>
                <a:lnTo>
                  <a:pt x="3187700" y="1092200"/>
                </a:lnTo>
                <a:lnTo>
                  <a:pt x="3200400" y="1092200"/>
                </a:lnTo>
                <a:lnTo>
                  <a:pt x="3213100" y="1079500"/>
                </a:lnTo>
                <a:lnTo>
                  <a:pt x="3213100" y="1066800"/>
                </a:lnTo>
                <a:lnTo>
                  <a:pt x="3225800" y="1054100"/>
                </a:lnTo>
                <a:lnTo>
                  <a:pt x="3225800" y="1041400"/>
                </a:lnTo>
                <a:lnTo>
                  <a:pt x="3225800" y="1028700"/>
                </a:lnTo>
                <a:lnTo>
                  <a:pt x="3225800" y="1016000"/>
                </a:lnTo>
                <a:lnTo>
                  <a:pt x="3225800" y="1016000"/>
                </a:lnTo>
                <a:lnTo>
                  <a:pt x="3225800" y="1003300"/>
                </a:lnTo>
                <a:lnTo>
                  <a:pt x="3225800" y="990600"/>
                </a:lnTo>
                <a:lnTo>
                  <a:pt x="3225800" y="977900"/>
                </a:lnTo>
                <a:lnTo>
                  <a:pt x="3225800" y="965200"/>
                </a:lnTo>
                <a:lnTo>
                  <a:pt x="3225800" y="952500"/>
                </a:lnTo>
                <a:lnTo>
                  <a:pt x="3238500" y="939800"/>
                </a:lnTo>
                <a:lnTo>
                  <a:pt x="3251200" y="927100"/>
                </a:lnTo>
                <a:lnTo>
                  <a:pt x="3251200" y="914400"/>
                </a:lnTo>
                <a:lnTo>
                  <a:pt x="3238500" y="914400"/>
                </a:lnTo>
                <a:lnTo>
                  <a:pt x="3225800" y="901700"/>
                </a:lnTo>
                <a:lnTo>
                  <a:pt x="3213100" y="889000"/>
                </a:lnTo>
                <a:lnTo>
                  <a:pt x="3200400" y="889000"/>
                </a:lnTo>
                <a:lnTo>
                  <a:pt x="3187700" y="889000"/>
                </a:lnTo>
                <a:lnTo>
                  <a:pt x="3175000" y="889000"/>
                </a:lnTo>
                <a:lnTo>
                  <a:pt x="3162300" y="876300"/>
                </a:lnTo>
                <a:lnTo>
                  <a:pt x="3149600" y="876300"/>
                </a:lnTo>
                <a:lnTo>
                  <a:pt x="3149600" y="863600"/>
                </a:lnTo>
                <a:lnTo>
                  <a:pt x="3136900" y="863600"/>
                </a:lnTo>
                <a:lnTo>
                  <a:pt x="3136900" y="850900"/>
                </a:lnTo>
                <a:lnTo>
                  <a:pt x="3124200" y="838200"/>
                </a:lnTo>
                <a:lnTo>
                  <a:pt x="3124200" y="825500"/>
                </a:lnTo>
                <a:lnTo>
                  <a:pt x="3111500" y="812800"/>
                </a:lnTo>
                <a:lnTo>
                  <a:pt x="3111500" y="800100"/>
                </a:lnTo>
                <a:lnTo>
                  <a:pt x="3098800" y="787400"/>
                </a:lnTo>
                <a:lnTo>
                  <a:pt x="3098800" y="774700"/>
                </a:lnTo>
                <a:lnTo>
                  <a:pt x="3098800" y="762000"/>
                </a:lnTo>
                <a:lnTo>
                  <a:pt x="3098800" y="749300"/>
                </a:lnTo>
                <a:lnTo>
                  <a:pt x="3098800" y="736600"/>
                </a:lnTo>
                <a:lnTo>
                  <a:pt x="3098800" y="723900"/>
                </a:lnTo>
                <a:lnTo>
                  <a:pt x="3086100" y="711200"/>
                </a:lnTo>
                <a:lnTo>
                  <a:pt x="3086100" y="698500"/>
                </a:lnTo>
                <a:lnTo>
                  <a:pt x="3086100" y="685800"/>
                </a:lnTo>
                <a:lnTo>
                  <a:pt x="3086100" y="673100"/>
                </a:lnTo>
                <a:lnTo>
                  <a:pt x="3086100" y="660400"/>
                </a:lnTo>
                <a:lnTo>
                  <a:pt x="3086100" y="647700"/>
                </a:lnTo>
                <a:lnTo>
                  <a:pt x="3086100" y="635000"/>
                </a:lnTo>
                <a:lnTo>
                  <a:pt x="3086100" y="622300"/>
                </a:lnTo>
                <a:lnTo>
                  <a:pt x="3073400" y="609600"/>
                </a:lnTo>
                <a:lnTo>
                  <a:pt x="3073400" y="596900"/>
                </a:lnTo>
                <a:lnTo>
                  <a:pt x="3060700" y="596900"/>
                </a:lnTo>
                <a:lnTo>
                  <a:pt x="3048000" y="584200"/>
                </a:lnTo>
                <a:lnTo>
                  <a:pt x="3035300" y="584200"/>
                </a:lnTo>
                <a:lnTo>
                  <a:pt x="3022600" y="571500"/>
                </a:lnTo>
                <a:lnTo>
                  <a:pt x="3009900" y="558800"/>
                </a:lnTo>
                <a:lnTo>
                  <a:pt x="2997200" y="558800"/>
                </a:lnTo>
                <a:lnTo>
                  <a:pt x="2984500" y="546100"/>
                </a:lnTo>
                <a:lnTo>
                  <a:pt x="2971800" y="546100"/>
                </a:lnTo>
                <a:lnTo>
                  <a:pt x="2959100" y="546100"/>
                </a:lnTo>
                <a:lnTo>
                  <a:pt x="2946400" y="533400"/>
                </a:lnTo>
                <a:lnTo>
                  <a:pt x="2933700" y="533400"/>
                </a:lnTo>
                <a:lnTo>
                  <a:pt x="2921000" y="520700"/>
                </a:lnTo>
                <a:lnTo>
                  <a:pt x="2908300" y="520700"/>
                </a:lnTo>
                <a:lnTo>
                  <a:pt x="2895600" y="508000"/>
                </a:lnTo>
                <a:lnTo>
                  <a:pt x="2882900" y="508000"/>
                </a:lnTo>
                <a:lnTo>
                  <a:pt x="2870200" y="508000"/>
                </a:lnTo>
                <a:lnTo>
                  <a:pt x="2857500" y="495300"/>
                </a:lnTo>
                <a:lnTo>
                  <a:pt x="2844800" y="495300"/>
                </a:lnTo>
                <a:lnTo>
                  <a:pt x="2832100" y="495300"/>
                </a:lnTo>
                <a:lnTo>
                  <a:pt x="2832100" y="482600"/>
                </a:lnTo>
                <a:lnTo>
                  <a:pt x="2819400" y="469900"/>
                </a:lnTo>
                <a:lnTo>
                  <a:pt x="2819400" y="457200"/>
                </a:lnTo>
                <a:lnTo>
                  <a:pt x="2806700" y="444500"/>
                </a:lnTo>
                <a:lnTo>
                  <a:pt x="2806700" y="431800"/>
                </a:lnTo>
                <a:lnTo>
                  <a:pt x="2806700" y="419100"/>
                </a:lnTo>
                <a:lnTo>
                  <a:pt x="2806700" y="406400"/>
                </a:lnTo>
                <a:lnTo>
                  <a:pt x="2806700" y="393700"/>
                </a:lnTo>
                <a:lnTo>
                  <a:pt x="2794000" y="381000"/>
                </a:lnTo>
                <a:lnTo>
                  <a:pt x="2794000" y="368300"/>
                </a:lnTo>
                <a:lnTo>
                  <a:pt x="2794000" y="355600"/>
                </a:lnTo>
                <a:lnTo>
                  <a:pt x="2794000" y="342900"/>
                </a:lnTo>
                <a:lnTo>
                  <a:pt x="2781300" y="330200"/>
                </a:lnTo>
                <a:lnTo>
                  <a:pt x="2781300" y="317500"/>
                </a:lnTo>
                <a:lnTo>
                  <a:pt x="2768600" y="304800"/>
                </a:lnTo>
                <a:lnTo>
                  <a:pt x="2768600" y="292100"/>
                </a:lnTo>
                <a:lnTo>
                  <a:pt x="2768600" y="279400"/>
                </a:lnTo>
                <a:lnTo>
                  <a:pt x="2755900" y="279400"/>
                </a:lnTo>
                <a:lnTo>
                  <a:pt x="2755900" y="266700"/>
                </a:lnTo>
                <a:lnTo>
                  <a:pt x="2743200" y="254000"/>
                </a:lnTo>
                <a:lnTo>
                  <a:pt x="2730500" y="241300"/>
                </a:lnTo>
                <a:lnTo>
                  <a:pt x="2717800" y="228600"/>
                </a:lnTo>
                <a:lnTo>
                  <a:pt x="2717800" y="215900"/>
                </a:lnTo>
                <a:lnTo>
                  <a:pt x="2705100" y="203200"/>
                </a:lnTo>
                <a:lnTo>
                  <a:pt x="2692400" y="203200"/>
                </a:lnTo>
                <a:lnTo>
                  <a:pt x="2692400" y="190500"/>
                </a:lnTo>
                <a:lnTo>
                  <a:pt x="2679700" y="190500"/>
                </a:lnTo>
                <a:lnTo>
                  <a:pt x="2667000" y="190500"/>
                </a:lnTo>
                <a:lnTo>
                  <a:pt x="2667000" y="177800"/>
                </a:lnTo>
                <a:lnTo>
                  <a:pt x="2654300" y="165100"/>
                </a:lnTo>
                <a:lnTo>
                  <a:pt x="2654300" y="177800"/>
                </a:lnTo>
                <a:lnTo>
                  <a:pt x="2641600" y="190500"/>
                </a:lnTo>
                <a:lnTo>
                  <a:pt x="2628900" y="203200"/>
                </a:lnTo>
                <a:lnTo>
                  <a:pt x="2616200" y="215900"/>
                </a:lnTo>
                <a:lnTo>
                  <a:pt x="2603500" y="215900"/>
                </a:lnTo>
                <a:lnTo>
                  <a:pt x="2590800" y="228600"/>
                </a:lnTo>
                <a:lnTo>
                  <a:pt x="2578100" y="228600"/>
                </a:lnTo>
                <a:lnTo>
                  <a:pt x="2565400" y="228600"/>
                </a:lnTo>
                <a:lnTo>
                  <a:pt x="2552700" y="241300"/>
                </a:lnTo>
                <a:lnTo>
                  <a:pt x="2540000" y="241300"/>
                </a:lnTo>
                <a:lnTo>
                  <a:pt x="2540000" y="228600"/>
                </a:lnTo>
                <a:lnTo>
                  <a:pt x="2527300" y="215900"/>
                </a:lnTo>
                <a:lnTo>
                  <a:pt x="2514600" y="203200"/>
                </a:lnTo>
                <a:lnTo>
                  <a:pt x="2514600" y="215900"/>
                </a:lnTo>
                <a:lnTo>
                  <a:pt x="2501900" y="215900"/>
                </a:lnTo>
                <a:lnTo>
                  <a:pt x="2489200" y="228600"/>
                </a:lnTo>
                <a:lnTo>
                  <a:pt x="2476500" y="228600"/>
                </a:lnTo>
                <a:lnTo>
                  <a:pt x="2463800" y="228600"/>
                </a:lnTo>
                <a:lnTo>
                  <a:pt x="2451100" y="228600"/>
                </a:lnTo>
                <a:lnTo>
                  <a:pt x="2438400" y="228600"/>
                </a:lnTo>
                <a:lnTo>
                  <a:pt x="2425700" y="228600"/>
                </a:lnTo>
                <a:lnTo>
                  <a:pt x="2413000" y="228600"/>
                </a:lnTo>
                <a:lnTo>
                  <a:pt x="2400300" y="215900"/>
                </a:lnTo>
                <a:lnTo>
                  <a:pt x="2387600" y="215900"/>
                </a:lnTo>
                <a:lnTo>
                  <a:pt x="2374900" y="215900"/>
                </a:lnTo>
                <a:lnTo>
                  <a:pt x="2362200" y="215900"/>
                </a:lnTo>
                <a:lnTo>
                  <a:pt x="2349500" y="215900"/>
                </a:lnTo>
                <a:lnTo>
                  <a:pt x="2336800" y="215900"/>
                </a:lnTo>
                <a:lnTo>
                  <a:pt x="2324100" y="215900"/>
                </a:lnTo>
                <a:lnTo>
                  <a:pt x="2311400" y="215900"/>
                </a:lnTo>
                <a:lnTo>
                  <a:pt x="2311400" y="203200"/>
                </a:lnTo>
                <a:lnTo>
                  <a:pt x="2298700" y="203200"/>
                </a:lnTo>
                <a:lnTo>
                  <a:pt x="2286000" y="215900"/>
                </a:lnTo>
                <a:lnTo>
                  <a:pt x="2273300" y="215900"/>
                </a:lnTo>
                <a:lnTo>
                  <a:pt x="2260600" y="228600"/>
                </a:lnTo>
                <a:lnTo>
                  <a:pt x="2247900" y="228600"/>
                </a:lnTo>
                <a:lnTo>
                  <a:pt x="2235200" y="228600"/>
                </a:lnTo>
                <a:lnTo>
                  <a:pt x="2222500" y="228600"/>
                </a:lnTo>
                <a:lnTo>
                  <a:pt x="2209800" y="228600"/>
                </a:lnTo>
                <a:lnTo>
                  <a:pt x="2197100" y="215900"/>
                </a:lnTo>
                <a:lnTo>
                  <a:pt x="2184400" y="215900"/>
                </a:lnTo>
                <a:lnTo>
                  <a:pt x="2171700" y="215900"/>
                </a:lnTo>
                <a:lnTo>
                  <a:pt x="2159000" y="215900"/>
                </a:lnTo>
                <a:lnTo>
                  <a:pt x="2146300" y="228600"/>
                </a:lnTo>
                <a:lnTo>
                  <a:pt x="2133600" y="241300"/>
                </a:lnTo>
                <a:lnTo>
                  <a:pt x="2120900" y="241300"/>
                </a:lnTo>
                <a:lnTo>
                  <a:pt x="2108200" y="241300"/>
                </a:lnTo>
                <a:lnTo>
                  <a:pt x="2095500" y="241300"/>
                </a:lnTo>
                <a:lnTo>
                  <a:pt x="2082800" y="241300"/>
                </a:lnTo>
                <a:lnTo>
                  <a:pt x="2070100" y="241300"/>
                </a:lnTo>
                <a:lnTo>
                  <a:pt x="2057400" y="241300"/>
                </a:lnTo>
                <a:lnTo>
                  <a:pt x="2044700" y="241300"/>
                </a:lnTo>
                <a:lnTo>
                  <a:pt x="2032000" y="241300"/>
                </a:lnTo>
                <a:lnTo>
                  <a:pt x="2019300" y="241300"/>
                </a:lnTo>
                <a:lnTo>
                  <a:pt x="2006600" y="254000"/>
                </a:lnTo>
                <a:lnTo>
                  <a:pt x="1993900" y="254000"/>
                </a:lnTo>
                <a:lnTo>
                  <a:pt x="1981200" y="266700"/>
                </a:lnTo>
                <a:lnTo>
                  <a:pt x="1968500" y="266700"/>
                </a:lnTo>
                <a:lnTo>
                  <a:pt x="1955800" y="266700"/>
                </a:lnTo>
                <a:lnTo>
                  <a:pt x="1943100" y="266700"/>
                </a:lnTo>
                <a:lnTo>
                  <a:pt x="1930400" y="266700"/>
                </a:lnTo>
                <a:lnTo>
                  <a:pt x="1930400" y="254000"/>
                </a:lnTo>
                <a:lnTo>
                  <a:pt x="1917700" y="254000"/>
                </a:lnTo>
                <a:lnTo>
                  <a:pt x="1905000" y="254000"/>
                </a:lnTo>
                <a:lnTo>
                  <a:pt x="1892300" y="254000"/>
                </a:lnTo>
                <a:lnTo>
                  <a:pt x="1879600" y="254000"/>
                </a:lnTo>
                <a:lnTo>
                  <a:pt x="1866900" y="254000"/>
                </a:lnTo>
                <a:lnTo>
                  <a:pt x="1854200" y="266700"/>
                </a:lnTo>
                <a:lnTo>
                  <a:pt x="1841500" y="266700"/>
                </a:lnTo>
                <a:lnTo>
                  <a:pt x="1828800" y="266700"/>
                </a:lnTo>
                <a:lnTo>
                  <a:pt x="1816100" y="266700"/>
                </a:lnTo>
                <a:lnTo>
                  <a:pt x="1803400" y="266700"/>
                </a:lnTo>
                <a:lnTo>
                  <a:pt x="1790700" y="266700"/>
                </a:lnTo>
                <a:lnTo>
                  <a:pt x="1778000" y="279400"/>
                </a:lnTo>
                <a:lnTo>
                  <a:pt x="1765300" y="279400"/>
                </a:lnTo>
                <a:lnTo>
                  <a:pt x="1752600" y="279400"/>
                </a:lnTo>
                <a:lnTo>
                  <a:pt x="1739900" y="279400"/>
                </a:lnTo>
                <a:lnTo>
                  <a:pt x="1727200" y="279400"/>
                </a:lnTo>
                <a:lnTo>
                  <a:pt x="1714500" y="279400"/>
                </a:lnTo>
                <a:lnTo>
                  <a:pt x="1701800" y="266700"/>
                </a:lnTo>
                <a:lnTo>
                  <a:pt x="1689100" y="266700"/>
                </a:lnTo>
                <a:lnTo>
                  <a:pt x="1676400" y="254000"/>
                </a:lnTo>
                <a:lnTo>
                  <a:pt x="1663700" y="254000"/>
                </a:lnTo>
                <a:lnTo>
                  <a:pt x="1663700" y="241300"/>
                </a:lnTo>
                <a:lnTo>
                  <a:pt x="1651000" y="228600"/>
                </a:lnTo>
                <a:lnTo>
                  <a:pt x="1651000" y="215900"/>
                </a:lnTo>
                <a:lnTo>
                  <a:pt x="1638300" y="215900"/>
                </a:lnTo>
                <a:lnTo>
                  <a:pt x="1638300" y="203200"/>
                </a:lnTo>
                <a:lnTo>
                  <a:pt x="1625600" y="190500"/>
                </a:lnTo>
                <a:lnTo>
                  <a:pt x="1612900" y="177800"/>
                </a:lnTo>
                <a:lnTo>
                  <a:pt x="1600200" y="177800"/>
                </a:lnTo>
                <a:lnTo>
                  <a:pt x="1587500" y="177800"/>
                </a:lnTo>
                <a:lnTo>
                  <a:pt x="1574800" y="177800"/>
                </a:lnTo>
                <a:lnTo>
                  <a:pt x="1562100" y="177800"/>
                </a:lnTo>
                <a:lnTo>
                  <a:pt x="1549400" y="177800"/>
                </a:lnTo>
                <a:lnTo>
                  <a:pt x="1536700" y="165100"/>
                </a:lnTo>
                <a:lnTo>
                  <a:pt x="1536700" y="152400"/>
                </a:lnTo>
                <a:lnTo>
                  <a:pt x="1524000" y="139700"/>
                </a:lnTo>
                <a:lnTo>
                  <a:pt x="1511300" y="139700"/>
                </a:lnTo>
                <a:lnTo>
                  <a:pt x="1498600" y="127000"/>
                </a:lnTo>
                <a:lnTo>
                  <a:pt x="1485900" y="114300"/>
                </a:lnTo>
                <a:lnTo>
                  <a:pt x="1485900" y="101600"/>
                </a:lnTo>
                <a:lnTo>
                  <a:pt x="1473200" y="101600"/>
                </a:lnTo>
                <a:lnTo>
                  <a:pt x="1460500" y="88900"/>
                </a:lnTo>
                <a:lnTo>
                  <a:pt x="1447800" y="76200"/>
                </a:lnTo>
                <a:lnTo>
                  <a:pt x="1435100" y="76200"/>
                </a:lnTo>
                <a:lnTo>
                  <a:pt x="1422400" y="63500"/>
                </a:lnTo>
                <a:lnTo>
                  <a:pt x="1409700" y="50800"/>
                </a:lnTo>
                <a:lnTo>
                  <a:pt x="1397000" y="50800"/>
                </a:lnTo>
                <a:lnTo>
                  <a:pt x="1384300" y="38100"/>
                </a:lnTo>
                <a:lnTo>
                  <a:pt x="1371600" y="38100"/>
                </a:lnTo>
                <a:lnTo>
                  <a:pt x="1358900" y="38100"/>
                </a:lnTo>
                <a:lnTo>
                  <a:pt x="1346200" y="25400"/>
                </a:lnTo>
                <a:lnTo>
                  <a:pt x="1346200" y="12700"/>
                </a:lnTo>
                <a:lnTo>
                  <a:pt x="1333500" y="0"/>
                </a:lnTo>
                <a:lnTo>
                  <a:pt x="1320800" y="0"/>
                </a:lnTo>
                <a:lnTo>
                  <a:pt x="1308100" y="0"/>
                </a:lnTo>
                <a:lnTo>
                  <a:pt x="1295400" y="0"/>
                </a:lnTo>
                <a:lnTo>
                  <a:pt x="1295400" y="12700"/>
                </a:lnTo>
                <a:lnTo>
                  <a:pt x="1282700" y="12700"/>
                </a:lnTo>
                <a:lnTo>
                  <a:pt x="1282700" y="25400"/>
                </a:lnTo>
                <a:lnTo>
                  <a:pt x="1270000" y="38100"/>
                </a:lnTo>
                <a:lnTo>
                  <a:pt x="1257300" y="38100"/>
                </a:lnTo>
                <a:lnTo>
                  <a:pt x="1244600" y="50800"/>
                </a:lnTo>
                <a:lnTo>
                  <a:pt x="1244600" y="63500"/>
                </a:lnTo>
                <a:lnTo>
                  <a:pt x="1231900" y="63500"/>
                </a:lnTo>
                <a:lnTo>
                  <a:pt x="1231900" y="76200"/>
                </a:lnTo>
                <a:lnTo>
                  <a:pt x="1231900" y="88900"/>
                </a:lnTo>
                <a:lnTo>
                  <a:pt x="1231900" y="101600"/>
                </a:lnTo>
                <a:lnTo>
                  <a:pt x="1219200" y="101600"/>
                </a:lnTo>
                <a:lnTo>
                  <a:pt x="1219200" y="114300"/>
                </a:lnTo>
                <a:lnTo>
                  <a:pt x="1206500" y="127000"/>
                </a:lnTo>
                <a:lnTo>
                  <a:pt x="1193800" y="139700"/>
                </a:lnTo>
                <a:lnTo>
                  <a:pt x="1181100" y="139700"/>
                </a:lnTo>
                <a:lnTo>
                  <a:pt x="1168400" y="152400"/>
                </a:lnTo>
                <a:lnTo>
                  <a:pt x="1155700" y="152400"/>
                </a:lnTo>
                <a:lnTo>
                  <a:pt x="1143000" y="165100"/>
                </a:lnTo>
                <a:lnTo>
                  <a:pt x="1130300" y="177800"/>
                </a:lnTo>
                <a:lnTo>
                  <a:pt x="1117600" y="190500"/>
                </a:lnTo>
                <a:lnTo>
                  <a:pt x="1117600" y="203200"/>
                </a:lnTo>
                <a:lnTo>
                  <a:pt x="1104900" y="203200"/>
                </a:lnTo>
                <a:lnTo>
                  <a:pt x="1104900" y="215900"/>
                </a:lnTo>
                <a:lnTo>
                  <a:pt x="1104900" y="228600"/>
                </a:lnTo>
                <a:lnTo>
                  <a:pt x="1104900" y="241300"/>
                </a:lnTo>
                <a:lnTo>
                  <a:pt x="1104900" y="254000"/>
                </a:lnTo>
                <a:lnTo>
                  <a:pt x="1092200" y="254000"/>
                </a:lnTo>
                <a:lnTo>
                  <a:pt x="1092200" y="266700"/>
                </a:lnTo>
                <a:lnTo>
                  <a:pt x="1092200" y="279400"/>
                </a:lnTo>
                <a:lnTo>
                  <a:pt x="1079500" y="279400"/>
                </a:lnTo>
                <a:lnTo>
                  <a:pt x="1079500" y="292100"/>
                </a:lnTo>
                <a:lnTo>
                  <a:pt x="1079500" y="304800"/>
                </a:lnTo>
                <a:lnTo>
                  <a:pt x="1079500" y="317500"/>
                </a:lnTo>
                <a:lnTo>
                  <a:pt x="1079500" y="330200"/>
                </a:lnTo>
                <a:lnTo>
                  <a:pt x="1092200" y="342900"/>
                </a:lnTo>
                <a:lnTo>
                  <a:pt x="1092200" y="355600"/>
                </a:lnTo>
                <a:lnTo>
                  <a:pt x="1104900" y="368300"/>
                </a:lnTo>
                <a:lnTo>
                  <a:pt x="1104900" y="381000"/>
                </a:lnTo>
                <a:lnTo>
                  <a:pt x="1092200" y="381000"/>
                </a:lnTo>
                <a:lnTo>
                  <a:pt x="1092200" y="393700"/>
                </a:lnTo>
                <a:lnTo>
                  <a:pt x="1079500" y="406400"/>
                </a:lnTo>
                <a:lnTo>
                  <a:pt x="1066800" y="406400"/>
                </a:lnTo>
                <a:lnTo>
                  <a:pt x="1054100" y="419100"/>
                </a:lnTo>
                <a:lnTo>
                  <a:pt x="1041400" y="419100"/>
                </a:lnTo>
                <a:close/>
              </a:path>
            </a:pathLst>
          </a:custGeom>
          <a:solidFill>
            <a:srgbClr val="FF00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611560" y="620688"/>
            <a:ext cx="345638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capital</a:t>
            </a:r>
            <a:r>
              <a:rPr lang="cs-CZ" sz="2000" dirty="0" smtClean="0">
                <a:solidFill>
                  <a:schemeClr val="tx1"/>
                </a:solidFill>
              </a:rPr>
              <a:t>: Sevilla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1412776"/>
            <a:ext cx="799288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lugares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interés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turístico</a:t>
            </a:r>
            <a:r>
              <a:rPr lang="cs-CZ" sz="2000" dirty="0" smtClean="0">
                <a:solidFill>
                  <a:schemeClr val="tx1"/>
                </a:solidFill>
              </a:rPr>
              <a:t>: Granada, Córdoba, </a:t>
            </a:r>
            <a:r>
              <a:rPr lang="cs-CZ" sz="2000" dirty="0" err="1" smtClean="0">
                <a:solidFill>
                  <a:schemeClr val="tx1"/>
                </a:solidFill>
              </a:rPr>
              <a:t>Málaga</a:t>
            </a:r>
            <a:r>
              <a:rPr lang="cs-CZ" sz="2000" dirty="0" smtClean="0">
                <a:solidFill>
                  <a:schemeClr val="tx1"/>
                </a:solidFill>
              </a:rPr>
              <a:t>, Cádiz, Ronda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11560" y="2348880"/>
            <a:ext cx="799288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ruta</a:t>
            </a:r>
            <a:r>
              <a:rPr lang="cs-CZ" sz="2000" dirty="0" smtClean="0">
                <a:solidFill>
                  <a:schemeClr val="tx1"/>
                </a:solidFill>
              </a:rPr>
              <a:t> de los </a:t>
            </a:r>
            <a:r>
              <a:rPr lang="cs-CZ" sz="2000" dirty="0" err="1" smtClean="0">
                <a:solidFill>
                  <a:schemeClr val="tx1"/>
                </a:solidFill>
              </a:rPr>
              <a:t>pueblos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blancos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File:ElGas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1" name="Zaoblený obdélník 10"/>
          <p:cNvSpPr/>
          <p:nvPr/>
        </p:nvSpPr>
        <p:spPr>
          <a:xfrm>
            <a:off x="683568" y="332656"/>
            <a:ext cx="216024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Flamenco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Sevillanas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83568" y="1196752"/>
            <a:ext cx="216024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Corrida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toros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83568" y="2060848"/>
            <a:ext cx="216024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Vino de Jerez y </a:t>
            </a:r>
            <a:r>
              <a:rPr lang="cs-CZ" sz="2000" dirty="0" err="1" smtClean="0">
                <a:solidFill>
                  <a:schemeClr val="tx1"/>
                </a:solidFill>
              </a:rPr>
              <a:t>Málaga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83568" y="2924944"/>
            <a:ext cx="41764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Real </a:t>
            </a:r>
            <a:r>
              <a:rPr lang="cs-CZ" sz="2000" dirty="0" err="1" smtClean="0">
                <a:solidFill>
                  <a:schemeClr val="tx1"/>
                </a:solidFill>
              </a:rPr>
              <a:t>Escuela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Andaluza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Arte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Ecuestre</a:t>
            </a:r>
            <a:r>
              <a:rPr lang="cs-CZ" sz="2000" dirty="0" smtClean="0">
                <a:solidFill>
                  <a:schemeClr val="tx1"/>
                </a:solidFill>
              </a:rPr>
              <a:t> (Jerez)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347864" y="332656"/>
            <a:ext cx="410445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Carmen,Don Juan Tenorio, El barbero de Sevilla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347864" y="1196752"/>
            <a:ext cx="230425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Semana </a:t>
            </a:r>
            <a:r>
              <a:rPr lang="cs-CZ" sz="2000" dirty="0" err="1" smtClean="0">
                <a:solidFill>
                  <a:schemeClr val="tx1"/>
                </a:solidFill>
              </a:rPr>
              <a:t>Santa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347864" y="2060848"/>
            <a:ext cx="453650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Sierra Nevada (</a:t>
            </a:r>
            <a:r>
              <a:rPr lang="cs-CZ" sz="2000" dirty="0" err="1" smtClean="0">
                <a:solidFill>
                  <a:schemeClr val="tx1"/>
                </a:solidFill>
              </a:rPr>
              <a:t>Mulhacén</a:t>
            </a:r>
            <a:r>
              <a:rPr lang="cs-CZ" sz="2000" dirty="0" smtClean="0">
                <a:solidFill>
                  <a:schemeClr val="tx1"/>
                </a:solidFill>
              </a:rPr>
              <a:t>) Sierra </a:t>
            </a:r>
            <a:r>
              <a:rPr lang="cs-CZ" sz="2000" dirty="0" err="1" smtClean="0">
                <a:solidFill>
                  <a:schemeClr val="tx1"/>
                </a:solidFill>
              </a:rPr>
              <a:t>Morena</a:t>
            </a:r>
            <a:r>
              <a:rPr lang="cs-CZ" sz="2000" dirty="0" smtClean="0">
                <a:solidFill>
                  <a:schemeClr val="tx1"/>
                </a:solidFill>
              </a:rPr>
              <a:t>; Guadalquivir, </a:t>
            </a:r>
            <a:r>
              <a:rPr lang="cs-CZ" sz="2000" dirty="0" err="1" smtClean="0">
                <a:solidFill>
                  <a:schemeClr val="tx1"/>
                </a:solidFill>
              </a:rPr>
              <a:t>Guadiana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076056" y="2924944"/>
            <a:ext cx="230425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Patios</a:t>
            </a:r>
            <a:r>
              <a:rPr lang="cs-CZ" sz="2000" dirty="0" smtClean="0">
                <a:solidFill>
                  <a:schemeClr val="tx1"/>
                </a:solidFill>
              </a:rPr>
              <a:t> y </a:t>
            </a:r>
            <a:r>
              <a:rPr lang="cs-CZ" sz="2000" dirty="0" err="1" smtClean="0">
                <a:solidFill>
                  <a:schemeClr val="tx1"/>
                </a:solidFill>
              </a:rPr>
              <a:t>bodegas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9" name="Šipka doleva 18">
            <a:hlinkClick r:id="rId7" action="ppaction://hlinksldjump"/>
          </p:cNvPr>
          <p:cNvSpPr/>
          <p:nvPr/>
        </p:nvSpPr>
        <p:spPr>
          <a:xfrm>
            <a:off x="7668344" y="5517232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ený obdélník 2"/>
          <p:cNvSpPr/>
          <p:nvPr/>
        </p:nvSpPr>
        <p:spPr>
          <a:xfrm>
            <a:off x="2339752" y="188640"/>
            <a:ext cx="475252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Castilla</a:t>
            </a:r>
            <a:r>
              <a:rPr lang="cs-CZ" sz="2400" b="1" dirty="0" smtClean="0">
                <a:solidFill>
                  <a:schemeClr val="tx1"/>
                </a:solidFill>
              </a:rPr>
              <a:t> y León - </a:t>
            </a:r>
            <a:r>
              <a:rPr lang="cs-CZ" sz="2400" b="1" dirty="0" err="1" smtClean="0">
                <a:solidFill>
                  <a:schemeClr val="tx1"/>
                </a:solidFill>
              </a:rPr>
              <a:t>castillos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491" y="4437112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lný tvar 4">
            <a:hlinkClick r:id="rId4" action="ppaction://hlinksldjump"/>
          </p:cNvPr>
          <p:cNvSpPr/>
          <p:nvPr/>
        </p:nvSpPr>
        <p:spPr>
          <a:xfrm>
            <a:off x="7164288" y="4653136"/>
            <a:ext cx="792088" cy="720080"/>
          </a:xfrm>
          <a:custGeom>
            <a:avLst/>
            <a:gdLst/>
            <a:ahLst/>
            <a:cxnLst/>
            <a:rect l="0" t="0" r="0" b="0"/>
            <a:pathLst>
              <a:path w="2705101" h="2159001">
                <a:moveTo>
                  <a:pt x="1600200" y="1638300"/>
                </a:moveTo>
                <a:lnTo>
                  <a:pt x="1612900" y="1625600"/>
                </a:lnTo>
                <a:lnTo>
                  <a:pt x="1625600" y="1625600"/>
                </a:lnTo>
                <a:lnTo>
                  <a:pt x="1638300" y="1612900"/>
                </a:lnTo>
                <a:lnTo>
                  <a:pt x="1651000" y="1612900"/>
                </a:lnTo>
                <a:lnTo>
                  <a:pt x="1663700" y="1600200"/>
                </a:lnTo>
                <a:lnTo>
                  <a:pt x="1676400" y="1587500"/>
                </a:lnTo>
                <a:lnTo>
                  <a:pt x="1689100" y="1587500"/>
                </a:lnTo>
                <a:lnTo>
                  <a:pt x="1689100" y="1574800"/>
                </a:lnTo>
                <a:lnTo>
                  <a:pt x="1701800" y="1562100"/>
                </a:lnTo>
                <a:lnTo>
                  <a:pt x="1714500" y="1549400"/>
                </a:lnTo>
                <a:lnTo>
                  <a:pt x="1714500" y="1536700"/>
                </a:lnTo>
                <a:lnTo>
                  <a:pt x="1727200" y="1524000"/>
                </a:lnTo>
                <a:lnTo>
                  <a:pt x="1739900" y="1524000"/>
                </a:lnTo>
                <a:lnTo>
                  <a:pt x="1739900" y="1511300"/>
                </a:lnTo>
                <a:lnTo>
                  <a:pt x="1752600" y="1498600"/>
                </a:lnTo>
                <a:lnTo>
                  <a:pt x="1765300" y="1485900"/>
                </a:lnTo>
                <a:lnTo>
                  <a:pt x="1765300" y="1473200"/>
                </a:lnTo>
                <a:lnTo>
                  <a:pt x="1778000" y="1473200"/>
                </a:lnTo>
                <a:lnTo>
                  <a:pt x="1790700" y="1473200"/>
                </a:lnTo>
                <a:lnTo>
                  <a:pt x="1803400" y="1460500"/>
                </a:lnTo>
                <a:lnTo>
                  <a:pt x="1803400" y="1447800"/>
                </a:lnTo>
                <a:lnTo>
                  <a:pt x="1803400" y="1435100"/>
                </a:lnTo>
                <a:lnTo>
                  <a:pt x="1803400" y="1422400"/>
                </a:lnTo>
                <a:lnTo>
                  <a:pt x="1816100" y="1409700"/>
                </a:lnTo>
                <a:lnTo>
                  <a:pt x="1816100" y="1397000"/>
                </a:lnTo>
                <a:lnTo>
                  <a:pt x="1828800" y="1397000"/>
                </a:lnTo>
                <a:lnTo>
                  <a:pt x="1841500" y="1397000"/>
                </a:lnTo>
                <a:lnTo>
                  <a:pt x="1854200" y="1384300"/>
                </a:lnTo>
                <a:lnTo>
                  <a:pt x="1866900" y="1371600"/>
                </a:lnTo>
                <a:lnTo>
                  <a:pt x="1866900" y="1358900"/>
                </a:lnTo>
                <a:lnTo>
                  <a:pt x="1879600" y="1346200"/>
                </a:lnTo>
                <a:lnTo>
                  <a:pt x="1892300" y="1346200"/>
                </a:lnTo>
                <a:lnTo>
                  <a:pt x="1892300" y="1333500"/>
                </a:lnTo>
                <a:lnTo>
                  <a:pt x="1905000" y="1320800"/>
                </a:lnTo>
                <a:lnTo>
                  <a:pt x="1917700" y="1308100"/>
                </a:lnTo>
                <a:lnTo>
                  <a:pt x="1930400" y="1320800"/>
                </a:lnTo>
                <a:lnTo>
                  <a:pt x="1930400" y="1308100"/>
                </a:lnTo>
                <a:lnTo>
                  <a:pt x="1943100" y="1295400"/>
                </a:lnTo>
                <a:lnTo>
                  <a:pt x="1955800" y="1295400"/>
                </a:lnTo>
                <a:lnTo>
                  <a:pt x="1968500" y="1295400"/>
                </a:lnTo>
                <a:lnTo>
                  <a:pt x="1981200" y="1295400"/>
                </a:lnTo>
                <a:lnTo>
                  <a:pt x="1993900" y="1295400"/>
                </a:lnTo>
                <a:lnTo>
                  <a:pt x="2006600" y="1295400"/>
                </a:lnTo>
                <a:lnTo>
                  <a:pt x="2019300" y="1295400"/>
                </a:lnTo>
                <a:lnTo>
                  <a:pt x="2032000" y="1308100"/>
                </a:lnTo>
                <a:lnTo>
                  <a:pt x="2044700" y="1320800"/>
                </a:lnTo>
                <a:lnTo>
                  <a:pt x="2057400" y="1320800"/>
                </a:lnTo>
                <a:lnTo>
                  <a:pt x="2070100" y="1320800"/>
                </a:lnTo>
                <a:lnTo>
                  <a:pt x="2082800" y="1320800"/>
                </a:lnTo>
                <a:lnTo>
                  <a:pt x="2095500" y="1308100"/>
                </a:lnTo>
                <a:lnTo>
                  <a:pt x="2108200" y="1308100"/>
                </a:lnTo>
                <a:lnTo>
                  <a:pt x="2120900" y="1295400"/>
                </a:lnTo>
                <a:lnTo>
                  <a:pt x="2133600" y="1295400"/>
                </a:lnTo>
                <a:lnTo>
                  <a:pt x="2146300" y="1295400"/>
                </a:lnTo>
                <a:lnTo>
                  <a:pt x="2159000" y="1308100"/>
                </a:lnTo>
                <a:lnTo>
                  <a:pt x="2171700" y="1308100"/>
                </a:lnTo>
                <a:lnTo>
                  <a:pt x="2184400" y="1295400"/>
                </a:lnTo>
                <a:lnTo>
                  <a:pt x="2197100" y="1295400"/>
                </a:lnTo>
                <a:lnTo>
                  <a:pt x="2209800" y="1308100"/>
                </a:lnTo>
                <a:lnTo>
                  <a:pt x="2222500" y="1308100"/>
                </a:lnTo>
                <a:lnTo>
                  <a:pt x="2235200" y="1320800"/>
                </a:lnTo>
                <a:lnTo>
                  <a:pt x="2247900" y="1320800"/>
                </a:lnTo>
                <a:lnTo>
                  <a:pt x="2260600" y="1333500"/>
                </a:lnTo>
                <a:lnTo>
                  <a:pt x="2273300" y="1333500"/>
                </a:lnTo>
                <a:lnTo>
                  <a:pt x="2273300" y="1346200"/>
                </a:lnTo>
                <a:lnTo>
                  <a:pt x="2273300" y="1358900"/>
                </a:lnTo>
                <a:lnTo>
                  <a:pt x="2260600" y="1358900"/>
                </a:lnTo>
                <a:lnTo>
                  <a:pt x="2273300" y="1371600"/>
                </a:lnTo>
                <a:lnTo>
                  <a:pt x="2286000" y="1371600"/>
                </a:lnTo>
                <a:lnTo>
                  <a:pt x="2298700" y="1384300"/>
                </a:lnTo>
                <a:lnTo>
                  <a:pt x="2311400" y="1384300"/>
                </a:lnTo>
                <a:lnTo>
                  <a:pt x="2324100" y="1384300"/>
                </a:lnTo>
                <a:lnTo>
                  <a:pt x="2336800" y="1371600"/>
                </a:lnTo>
                <a:lnTo>
                  <a:pt x="2336800" y="1358900"/>
                </a:lnTo>
                <a:lnTo>
                  <a:pt x="2349500" y="1358900"/>
                </a:lnTo>
                <a:lnTo>
                  <a:pt x="2362200" y="1358900"/>
                </a:lnTo>
                <a:lnTo>
                  <a:pt x="2374900" y="1358900"/>
                </a:lnTo>
                <a:lnTo>
                  <a:pt x="2387600" y="1358900"/>
                </a:lnTo>
                <a:lnTo>
                  <a:pt x="2400300" y="1358900"/>
                </a:lnTo>
                <a:lnTo>
                  <a:pt x="2413000" y="1358900"/>
                </a:lnTo>
                <a:lnTo>
                  <a:pt x="2425700" y="1346200"/>
                </a:lnTo>
                <a:lnTo>
                  <a:pt x="2438400" y="1346200"/>
                </a:lnTo>
                <a:lnTo>
                  <a:pt x="2451100" y="1358900"/>
                </a:lnTo>
                <a:lnTo>
                  <a:pt x="2463800" y="1358900"/>
                </a:lnTo>
                <a:lnTo>
                  <a:pt x="2476500" y="1346200"/>
                </a:lnTo>
                <a:lnTo>
                  <a:pt x="2489200" y="1346200"/>
                </a:lnTo>
                <a:lnTo>
                  <a:pt x="2501900" y="1333500"/>
                </a:lnTo>
                <a:lnTo>
                  <a:pt x="2514600" y="1333500"/>
                </a:lnTo>
                <a:lnTo>
                  <a:pt x="2527300" y="1320800"/>
                </a:lnTo>
                <a:lnTo>
                  <a:pt x="2540000" y="1308100"/>
                </a:lnTo>
                <a:lnTo>
                  <a:pt x="2552700" y="1295400"/>
                </a:lnTo>
                <a:lnTo>
                  <a:pt x="2552700" y="1295400"/>
                </a:lnTo>
                <a:lnTo>
                  <a:pt x="2565400" y="1282700"/>
                </a:lnTo>
                <a:lnTo>
                  <a:pt x="2552700" y="1270000"/>
                </a:lnTo>
                <a:lnTo>
                  <a:pt x="2552700" y="1257300"/>
                </a:lnTo>
                <a:lnTo>
                  <a:pt x="2552700" y="1244600"/>
                </a:lnTo>
                <a:lnTo>
                  <a:pt x="2565400" y="1231900"/>
                </a:lnTo>
                <a:lnTo>
                  <a:pt x="2565400" y="1219200"/>
                </a:lnTo>
                <a:lnTo>
                  <a:pt x="2578100" y="1206500"/>
                </a:lnTo>
                <a:lnTo>
                  <a:pt x="2578100" y="1193800"/>
                </a:lnTo>
                <a:lnTo>
                  <a:pt x="2590800" y="1181100"/>
                </a:lnTo>
                <a:lnTo>
                  <a:pt x="2603500" y="1168400"/>
                </a:lnTo>
                <a:lnTo>
                  <a:pt x="2603500" y="1155700"/>
                </a:lnTo>
                <a:lnTo>
                  <a:pt x="2603500" y="1143000"/>
                </a:lnTo>
                <a:lnTo>
                  <a:pt x="2603500" y="1130300"/>
                </a:lnTo>
                <a:lnTo>
                  <a:pt x="2616200" y="1117600"/>
                </a:lnTo>
                <a:lnTo>
                  <a:pt x="2628900" y="1104900"/>
                </a:lnTo>
                <a:lnTo>
                  <a:pt x="2641600" y="1104900"/>
                </a:lnTo>
                <a:lnTo>
                  <a:pt x="2654300" y="1104900"/>
                </a:lnTo>
                <a:lnTo>
                  <a:pt x="2654300" y="1092200"/>
                </a:lnTo>
                <a:lnTo>
                  <a:pt x="2667000" y="1079500"/>
                </a:lnTo>
                <a:lnTo>
                  <a:pt x="2679700" y="1079500"/>
                </a:lnTo>
                <a:lnTo>
                  <a:pt x="2679700" y="1066800"/>
                </a:lnTo>
                <a:lnTo>
                  <a:pt x="2692400" y="1054100"/>
                </a:lnTo>
                <a:lnTo>
                  <a:pt x="2705100" y="1041400"/>
                </a:lnTo>
                <a:lnTo>
                  <a:pt x="2705100" y="1028700"/>
                </a:lnTo>
                <a:lnTo>
                  <a:pt x="2705100" y="1016000"/>
                </a:lnTo>
                <a:lnTo>
                  <a:pt x="2692400" y="1016000"/>
                </a:lnTo>
                <a:lnTo>
                  <a:pt x="2692400" y="1003300"/>
                </a:lnTo>
                <a:lnTo>
                  <a:pt x="2692400" y="990600"/>
                </a:lnTo>
                <a:lnTo>
                  <a:pt x="2679700" y="977900"/>
                </a:lnTo>
                <a:lnTo>
                  <a:pt x="2667000" y="965200"/>
                </a:lnTo>
                <a:lnTo>
                  <a:pt x="2667000" y="952500"/>
                </a:lnTo>
                <a:lnTo>
                  <a:pt x="2667000" y="939800"/>
                </a:lnTo>
                <a:lnTo>
                  <a:pt x="2667000" y="927100"/>
                </a:lnTo>
                <a:lnTo>
                  <a:pt x="2654300" y="914400"/>
                </a:lnTo>
                <a:lnTo>
                  <a:pt x="2654300" y="927100"/>
                </a:lnTo>
                <a:lnTo>
                  <a:pt x="2641600" y="927100"/>
                </a:lnTo>
                <a:lnTo>
                  <a:pt x="2628900" y="927100"/>
                </a:lnTo>
                <a:lnTo>
                  <a:pt x="2616200" y="927100"/>
                </a:lnTo>
                <a:lnTo>
                  <a:pt x="2603500" y="927100"/>
                </a:lnTo>
                <a:lnTo>
                  <a:pt x="2590800" y="927100"/>
                </a:lnTo>
                <a:lnTo>
                  <a:pt x="2590800" y="914400"/>
                </a:lnTo>
                <a:lnTo>
                  <a:pt x="2578100" y="901700"/>
                </a:lnTo>
                <a:lnTo>
                  <a:pt x="2578100" y="889000"/>
                </a:lnTo>
                <a:lnTo>
                  <a:pt x="2578100" y="876300"/>
                </a:lnTo>
                <a:lnTo>
                  <a:pt x="2578100" y="863600"/>
                </a:lnTo>
                <a:lnTo>
                  <a:pt x="2578100" y="850900"/>
                </a:lnTo>
                <a:lnTo>
                  <a:pt x="2565400" y="850900"/>
                </a:lnTo>
                <a:lnTo>
                  <a:pt x="2552700" y="850900"/>
                </a:lnTo>
                <a:lnTo>
                  <a:pt x="2552700" y="838200"/>
                </a:lnTo>
                <a:lnTo>
                  <a:pt x="2540000" y="825500"/>
                </a:lnTo>
                <a:lnTo>
                  <a:pt x="2527300" y="812800"/>
                </a:lnTo>
                <a:lnTo>
                  <a:pt x="2527300" y="800100"/>
                </a:lnTo>
                <a:lnTo>
                  <a:pt x="2514600" y="787400"/>
                </a:lnTo>
                <a:lnTo>
                  <a:pt x="2514600" y="774700"/>
                </a:lnTo>
                <a:lnTo>
                  <a:pt x="2514600" y="762000"/>
                </a:lnTo>
                <a:lnTo>
                  <a:pt x="2501900" y="749300"/>
                </a:lnTo>
                <a:lnTo>
                  <a:pt x="2501900" y="762000"/>
                </a:lnTo>
                <a:lnTo>
                  <a:pt x="2489200" y="762000"/>
                </a:lnTo>
                <a:lnTo>
                  <a:pt x="2476500" y="762000"/>
                </a:lnTo>
                <a:lnTo>
                  <a:pt x="2463800" y="762000"/>
                </a:lnTo>
                <a:lnTo>
                  <a:pt x="2451100" y="762000"/>
                </a:lnTo>
                <a:lnTo>
                  <a:pt x="2438400" y="762000"/>
                </a:lnTo>
                <a:lnTo>
                  <a:pt x="2425700" y="762000"/>
                </a:lnTo>
                <a:lnTo>
                  <a:pt x="2413000" y="762000"/>
                </a:lnTo>
                <a:lnTo>
                  <a:pt x="2400300" y="762000"/>
                </a:lnTo>
                <a:lnTo>
                  <a:pt x="2400300" y="774700"/>
                </a:lnTo>
                <a:lnTo>
                  <a:pt x="2387600" y="787400"/>
                </a:lnTo>
                <a:lnTo>
                  <a:pt x="2387600" y="800100"/>
                </a:lnTo>
                <a:lnTo>
                  <a:pt x="2374900" y="812800"/>
                </a:lnTo>
                <a:lnTo>
                  <a:pt x="2362200" y="812800"/>
                </a:lnTo>
                <a:lnTo>
                  <a:pt x="2349500" y="825500"/>
                </a:lnTo>
                <a:lnTo>
                  <a:pt x="2336800" y="825500"/>
                </a:lnTo>
                <a:lnTo>
                  <a:pt x="2324100" y="825500"/>
                </a:lnTo>
                <a:lnTo>
                  <a:pt x="2311400" y="825500"/>
                </a:lnTo>
                <a:lnTo>
                  <a:pt x="2298700" y="825500"/>
                </a:lnTo>
                <a:lnTo>
                  <a:pt x="2286000" y="825500"/>
                </a:lnTo>
                <a:lnTo>
                  <a:pt x="2273300" y="825500"/>
                </a:lnTo>
                <a:lnTo>
                  <a:pt x="2260600" y="825500"/>
                </a:lnTo>
                <a:lnTo>
                  <a:pt x="2260600" y="812800"/>
                </a:lnTo>
                <a:lnTo>
                  <a:pt x="2247900" y="800100"/>
                </a:lnTo>
                <a:lnTo>
                  <a:pt x="2247900" y="787400"/>
                </a:lnTo>
                <a:lnTo>
                  <a:pt x="2235200" y="774700"/>
                </a:lnTo>
                <a:lnTo>
                  <a:pt x="2235200" y="762000"/>
                </a:lnTo>
                <a:lnTo>
                  <a:pt x="2222500" y="762000"/>
                </a:lnTo>
                <a:lnTo>
                  <a:pt x="2209800" y="774700"/>
                </a:lnTo>
                <a:lnTo>
                  <a:pt x="2197100" y="774700"/>
                </a:lnTo>
                <a:lnTo>
                  <a:pt x="2197100" y="787400"/>
                </a:lnTo>
                <a:lnTo>
                  <a:pt x="2184400" y="800100"/>
                </a:lnTo>
                <a:lnTo>
                  <a:pt x="2171700" y="812800"/>
                </a:lnTo>
                <a:lnTo>
                  <a:pt x="2159000" y="812800"/>
                </a:lnTo>
                <a:lnTo>
                  <a:pt x="2146300" y="812800"/>
                </a:lnTo>
                <a:lnTo>
                  <a:pt x="2133600" y="812800"/>
                </a:lnTo>
                <a:lnTo>
                  <a:pt x="2133600" y="800100"/>
                </a:lnTo>
                <a:lnTo>
                  <a:pt x="2120900" y="787400"/>
                </a:lnTo>
                <a:lnTo>
                  <a:pt x="2120900" y="800100"/>
                </a:lnTo>
                <a:lnTo>
                  <a:pt x="2108200" y="800100"/>
                </a:lnTo>
                <a:lnTo>
                  <a:pt x="2108200" y="787400"/>
                </a:lnTo>
                <a:lnTo>
                  <a:pt x="2095500" y="787400"/>
                </a:lnTo>
                <a:lnTo>
                  <a:pt x="2095500" y="774700"/>
                </a:lnTo>
                <a:lnTo>
                  <a:pt x="2082800" y="762000"/>
                </a:lnTo>
                <a:lnTo>
                  <a:pt x="2082800" y="749300"/>
                </a:lnTo>
                <a:lnTo>
                  <a:pt x="2070100" y="736600"/>
                </a:lnTo>
                <a:lnTo>
                  <a:pt x="2070100" y="749300"/>
                </a:lnTo>
                <a:lnTo>
                  <a:pt x="2057400" y="749300"/>
                </a:lnTo>
                <a:lnTo>
                  <a:pt x="2057400" y="736600"/>
                </a:lnTo>
                <a:lnTo>
                  <a:pt x="2044700" y="723900"/>
                </a:lnTo>
                <a:lnTo>
                  <a:pt x="2032000" y="723900"/>
                </a:lnTo>
                <a:lnTo>
                  <a:pt x="2032000" y="711200"/>
                </a:lnTo>
                <a:lnTo>
                  <a:pt x="2032000" y="698500"/>
                </a:lnTo>
                <a:lnTo>
                  <a:pt x="2019300" y="685800"/>
                </a:lnTo>
                <a:lnTo>
                  <a:pt x="2019300" y="673100"/>
                </a:lnTo>
                <a:lnTo>
                  <a:pt x="2006600" y="660400"/>
                </a:lnTo>
                <a:lnTo>
                  <a:pt x="2006600" y="647700"/>
                </a:lnTo>
                <a:lnTo>
                  <a:pt x="1993900" y="635000"/>
                </a:lnTo>
                <a:lnTo>
                  <a:pt x="1993900" y="622300"/>
                </a:lnTo>
                <a:lnTo>
                  <a:pt x="1993900" y="609600"/>
                </a:lnTo>
                <a:lnTo>
                  <a:pt x="1993900" y="596900"/>
                </a:lnTo>
                <a:lnTo>
                  <a:pt x="1993900" y="584200"/>
                </a:lnTo>
                <a:lnTo>
                  <a:pt x="1993900" y="571500"/>
                </a:lnTo>
                <a:lnTo>
                  <a:pt x="1993900" y="558800"/>
                </a:lnTo>
                <a:lnTo>
                  <a:pt x="1993900" y="546100"/>
                </a:lnTo>
                <a:lnTo>
                  <a:pt x="2006600" y="533400"/>
                </a:lnTo>
                <a:lnTo>
                  <a:pt x="2006600" y="520700"/>
                </a:lnTo>
                <a:lnTo>
                  <a:pt x="2019300" y="520700"/>
                </a:lnTo>
                <a:lnTo>
                  <a:pt x="2032000" y="508000"/>
                </a:lnTo>
                <a:lnTo>
                  <a:pt x="2044700" y="495300"/>
                </a:lnTo>
                <a:lnTo>
                  <a:pt x="2044700" y="482600"/>
                </a:lnTo>
                <a:lnTo>
                  <a:pt x="2044700" y="469900"/>
                </a:lnTo>
                <a:lnTo>
                  <a:pt x="2044700" y="457200"/>
                </a:lnTo>
                <a:lnTo>
                  <a:pt x="2044700" y="444500"/>
                </a:lnTo>
                <a:lnTo>
                  <a:pt x="2044700" y="431800"/>
                </a:lnTo>
                <a:lnTo>
                  <a:pt x="2057400" y="419100"/>
                </a:lnTo>
                <a:lnTo>
                  <a:pt x="2057400" y="406400"/>
                </a:lnTo>
                <a:lnTo>
                  <a:pt x="2057400" y="393700"/>
                </a:lnTo>
                <a:lnTo>
                  <a:pt x="2057400" y="381000"/>
                </a:lnTo>
                <a:lnTo>
                  <a:pt x="2057400" y="368300"/>
                </a:lnTo>
                <a:lnTo>
                  <a:pt x="2057400" y="355600"/>
                </a:lnTo>
                <a:lnTo>
                  <a:pt x="2044700" y="342900"/>
                </a:lnTo>
                <a:lnTo>
                  <a:pt x="2044700" y="330200"/>
                </a:lnTo>
                <a:lnTo>
                  <a:pt x="2032000" y="317500"/>
                </a:lnTo>
                <a:lnTo>
                  <a:pt x="2019300" y="317500"/>
                </a:lnTo>
                <a:lnTo>
                  <a:pt x="2006600" y="317500"/>
                </a:lnTo>
                <a:lnTo>
                  <a:pt x="2006600" y="304800"/>
                </a:lnTo>
                <a:lnTo>
                  <a:pt x="1993900" y="292100"/>
                </a:lnTo>
                <a:lnTo>
                  <a:pt x="1981200" y="279400"/>
                </a:lnTo>
                <a:lnTo>
                  <a:pt x="1981200" y="292100"/>
                </a:lnTo>
                <a:lnTo>
                  <a:pt x="1968500" y="292100"/>
                </a:lnTo>
                <a:lnTo>
                  <a:pt x="1968500" y="279400"/>
                </a:lnTo>
                <a:lnTo>
                  <a:pt x="1955800" y="266700"/>
                </a:lnTo>
                <a:lnTo>
                  <a:pt x="1955800" y="254000"/>
                </a:lnTo>
                <a:lnTo>
                  <a:pt x="1943100" y="241300"/>
                </a:lnTo>
                <a:lnTo>
                  <a:pt x="1943100" y="254000"/>
                </a:lnTo>
                <a:lnTo>
                  <a:pt x="1930400" y="254000"/>
                </a:lnTo>
                <a:lnTo>
                  <a:pt x="1930400" y="241300"/>
                </a:lnTo>
                <a:lnTo>
                  <a:pt x="1930400" y="228600"/>
                </a:lnTo>
                <a:lnTo>
                  <a:pt x="1917700" y="215900"/>
                </a:lnTo>
                <a:lnTo>
                  <a:pt x="1917700" y="203200"/>
                </a:lnTo>
                <a:lnTo>
                  <a:pt x="1905000" y="190500"/>
                </a:lnTo>
                <a:lnTo>
                  <a:pt x="1905000" y="177800"/>
                </a:lnTo>
                <a:lnTo>
                  <a:pt x="1917700" y="177800"/>
                </a:lnTo>
                <a:lnTo>
                  <a:pt x="1930400" y="165100"/>
                </a:lnTo>
                <a:lnTo>
                  <a:pt x="1930400" y="152400"/>
                </a:lnTo>
                <a:lnTo>
                  <a:pt x="1943100" y="139700"/>
                </a:lnTo>
                <a:lnTo>
                  <a:pt x="1955800" y="139700"/>
                </a:lnTo>
                <a:lnTo>
                  <a:pt x="1968500" y="139700"/>
                </a:lnTo>
                <a:lnTo>
                  <a:pt x="1981200" y="139700"/>
                </a:lnTo>
                <a:lnTo>
                  <a:pt x="1968500" y="127000"/>
                </a:lnTo>
                <a:lnTo>
                  <a:pt x="1955800" y="114300"/>
                </a:lnTo>
                <a:lnTo>
                  <a:pt x="1943100" y="101600"/>
                </a:lnTo>
                <a:lnTo>
                  <a:pt x="1943100" y="88900"/>
                </a:lnTo>
                <a:lnTo>
                  <a:pt x="1943100" y="76200"/>
                </a:lnTo>
                <a:lnTo>
                  <a:pt x="1943100" y="63500"/>
                </a:lnTo>
                <a:lnTo>
                  <a:pt x="1955800" y="50800"/>
                </a:lnTo>
                <a:lnTo>
                  <a:pt x="1968500" y="38100"/>
                </a:lnTo>
                <a:lnTo>
                  <a:pt x="1981200" y="38100"/>
                </a:lnTo>
                <a:lnTo>
                  <a:pt x="1981200" y="25400"/>
                </a:lnTo>
                <a:lnTo>
                  <a:pt x="1968500" y="12700"/>
                </a:lnTo>
                <a:lnTo>
                  <a:pt x="1968500" y="25400"/>
                </a:lnTo>
                <a:lnTo>
                  <a:pt x="1955800" y="25400"/>
                </a:lnTo>
                <a:lnTo>
                  <a:pt x="1943100" y="25400"/>
                </a:lnTo>
                <a:lnTo>
                  <a:pt x="1930400" y="25400"/>
                </a:lnTo>
                <a:lnTo>
                  <a:pt x="1917700" y="25400"/>
                </a:lnTo>
                <a:lnTo>
                  <a:pt x="1905000" y="25400"/>
                </a:lnTo>
                <a:lnTo>
                  <a:pt x="1892300" y="25400"/>
                </a:lnTo>
                <a:lnTo>
                  <a:pt x="1879600" y="25400"/>
                </a:lnTo>
                <a:lnTo>
                  <a:pt x="1866900" y="38100"/>
                </a:lnTo>
                <a:lnTo>
                  <a:pt x="1854200" y="38100"/>
                </a:lnTo>
                <a:lnTo>
                  <a:pt x="1841500" y="38100"/>
                </a:lnTo>
                <a:lnTo>
                  <a:pt x="1828800" y="50800"/>
                </a:lnTo>
                <a:lnTo>
                  <a:pt x="1816100" y="50800"/>
                </a:lnTo>
                <a:lnTo>
                  <a:pt x="1803400" y="63500"/>
                </a:lnTo>
                <a:lnTo>
                  <a:pt x="1790700" y="63500"/>
                </a:lnTo>
                <a:lnTo>
                  <a:pt x="1790700" y="76200"/>
                </a:lnTo>
                <a:lnTo>
                  <a:pt x="1790700" y="88900"/>
                </a:lnTo>
                <a:lnTo>
                  <a:pt x="1790700" y="101600"/>
                </a:lnTo>
                <a:lnTo>
                  <a:pt x="1778000" y="114300"/>
                </a:lnTo>
                <a:lnTo>
                  <a:pt x="1765300" y="114300"/>
                </a:lnTo>
                <a:lnTo>
                  <a:pt x="1765300" y="101600"/>
                </a:lnTo>
                <a:lnTo>
                  <a:pt x="1752600" y="88900"/>
                </a:lnTo>
                <a:lnTo>
                  <a:pt x="1752600" y="101600"/>
                </a:lnTo>
                <a:lnTo>
                  <a:pt x="1739900" y="114300"/>
                </a:lnTo>
                <a:lnTo>
                  <a:pt x="1727200" y="114300"/>
                </a:lnTo>
                <a:lnTo>
                  <a:pt x="1714500" y="127000"/>
                </a:lnTo>
                <a:lnTo>
                  <a:pt x="1701800" y="127000"/>
                </a:lnTo>
                <a:lnTo>
                  <a:pt x="1689100" y="139700"/>
                </a:lnTo>
                <a:lnTo>
                  <a:pt x="1676400" y="139700"/>
                </a:lnTo>
                <a:lnTo>
                  <a:pt x="1663700" y="139700"/>
                </a:lnTo>
                <a:lnTo>
                  <a:pt x="1651000" y="152400"/>
                </a:lnTo>
                <a:lnTo>
                  <a:pt x="1638300" y="165100"/>
                </a:lnTo>
                <a:lnTo>
                  <a:pt x="1625600" y="165100"/>
                </a:lnTo>
                <a:lnTo>
                  <a:pt x="1625600" y="177800"/>
                </a:lnTo>
                <a:lnTo>
                  <a:pt x="1625600" y="190500"/>
                </a:lnTo>
                <a:lnTo>
                  <a:pt x="1638300" y="190500"/>
                </a:lnTo>
                <a:lnTo>
                  <a:pt x="1651000" y="190500"/>
                </a:lnTo>
                <a:lnTo>
                  <a:pt x="1663700" y="203200"/>
                </a:lnTo>
                <a:lnTo>
                  <a:pt x="1676400" y="203200"/>
                </a:lnTo>
                <a:lnTo>
                  <a:pt x="1676400" y="215900"/>
                </a:lnTo>
                <a:lnTo>
                  <a:pt x="1676400" y="228600"/>
                </a:lnTo>
                <a:lnTo>
                  <a:pt x="1663700" y="241300"/>
                </a:lnTo>
                <a:lnTo>
                  <a:pt x="1663700" y="254000"/>
                </a:lnTo>
                <a:lnTo>
                  <a:pt x="1663700" y="266700"/>
                </a:lnTo>
                <a:lnTo>
                  <a:pt x="1651000" y="266700"/>
                </a:lnTo>
                <a:lnTo>
                  <a:pt x="1663700" y="279400"/>
                </a:lnTo>
                <a:lnTo>
                  <a:pt x="1676400" y="279400"/>
                </a:lnTo>
                <a:lnTo>
                  <a:pt x="1676400" y="292100"/>
                </a:lnTo>
                <a:lnTo>
                  <a:pt x="1676400" y="304800"/>
                </a:lnTo>
                <a:lnTo>
                  <a:pt x="1663700" y="317500"/>
                </a:lnTo>
                <a:lnTo>
                  <a:pt x="1651000" y="330200"/>
                </a:lnTo>
                <a:lnTo>
                  <a:pt x="1638300" y="330200"/>
                </a:lnTo>
                <a:lnTo>
                  <a:pt x="1625600" y="330200"/>
                </a:lnTo>
                <a:lnTo>
                  <a:pt x="1625600" y="317500"/>
                </a:lnTo>
                <a:lnTo>
                  <a:pt x="1612900" y="304800"/>
                </a:lnTo>
                <a:lnTo>
                  <a:pt x="1600200" y="304800"/>
                </a:lnTo>
                <a:lnTo>
                  <a:pt x="1600200" y="292100"/>
                </a:lnTo>
                <a:lnTo>
                  <a:pt x="1587500" y="279400"/>
                </a:lnTo>
                <a:lnTo>
                  <a:pt x="1587500" y="292100"/>
                </a:lnTo>
                <a:lnTo>
                  <a:pt x="1574800" y="292100"/>
                </a:lnTo>
                <a:lnTo>
                  <a:pt x="1562100" y="292100"/>
                </a:lnTo>
                <a:lnTo>
                  <a:pt x="1562100" y="279400"/>
                </a:lnTo>
                <a:lnTo>
                  <a:pt x="1549400" y="266700"/>
                </a:lnTo>
                <a:lnTo>
                  <a:pt x="1536700" y="254000"/>
                </a:lnTo>
                <a:lnTo>
                  <a:pt x="1524000" y="241300"/>
                </a:lnTo>
                <a:lnTo>
                  <a:pt x="1524000" y="254000"/>
                </a:lnTo>
                <a:lnTo>
                  <a:pt x="1511300" y="254000"/>
                </a:lnTo>
                <a:lnTo>
                  <a:pt x="1511300" y="241300"/>
                </a:lnTo>
                <a:lnTo>
                  <a:pt x="1498600" y="228600"/>
                </a:lnTo>
                <a:lnTo>
                  <a:pt x="1485900" y="215900"/>
                </a:lnTo>
                <a:lnTo>
                  <a:pt x="1485900" y="228600"/>
                </a:lnTo>
                <a:lnTo>
                  <a:pt x="1473200" y="228600"/>
                </a:lnTo>
                <a:lnTo>
                  <a:pt x="1473200" y="215900"/>
                </a:lnTo>
                <a:lnTo>
                  <a:pt x="1460500" y="203200"/>
                </a:lnTo>
                <a:lnTo>
                  <a:pt x="1447800" y="203200"/>
                </a:lnTo>
                <a:lnTo>
                  <a:pt x="1447800" y="190500"/>
                </a:lnTo>
                <a:lnTo>
                  <a:pt x="1447800" y="177800"/>
                </a:lnTo>
                <a:lnTo>
                  <a:pt x="1435100" y="165100"/>
                </a:lnTo>
                <a:lnTo>
                  <a:pt x="1422400" y="152400"/>
                </a:lnTo>
                <a:lnTo>
                  <a:pt x="1422400" y="139700"/>
                </a:lnTo>
                <a:lnTo>
                  <a:pt x="1422400" y="127000"/>
                </a:lnTo>
                <a:lnTo>
                  <a:pt x="1409700" y="114300"/>
                </a:lnTo>
                <a:lnTo>
                  <a:pt x="1409700" y="101600"/>
                </a:lnTo>
                <a:lnTo>
                  <a:pt x="1397000" y="101600"/>
                </a:lnTo>
                <a:lnTo>
                  <a:pt x="1384300" y="101600"/>
                </a:lnTo>
                <a:lnTo>
                  <a:pt x="1371600" y="101600"/>
                </a:lnTo>
                <a:lnTo>
                  <a:pt x="1358900" y="101600"/>
                </a:lnTo>
                <a:lnTo>
                  <a:pt x="1346200" y="101600"/>
                </a:lnTo>
                <a:lnTo>
                  <a:pt x="1333500" y="101600"/>
                </a:lnTo>
                <a:lnTo>
                  <a:pt x="1320800" y="101600"/>
                </a:lnTo>
                <a:lnTo>
                  <a:pt x="1308100" y="101600"/>
                </a:lnTo>
                <a:lnTo>
                  <a:pt x="1295400" y="101600"/>
                </a:lnTo>
                <a:lnTo>
                  <a:pt x="1282700" y="101600"/>
                </a:lnTo>
                <a:lnTo>
                  <a:pt x="1270000" y="101600"/>
                </a:lnTo>
                <a:lnTo>
                  <a:pt x="1257300" y="101600"/>
                </a:lnTo>
                <a:lnTo>
                  <a:pt x="1244600" y="101600"/>
                </a:lnTo>
                <a:lnTo>
                  <a:pt x="1231900" y="101600"/>
                </a:lnTo>
                <a:lnTo>
                  <a:pt x="1231900" y="88900"/>
                </a:lnTo>
                <a:lnTo>
                  <a:pt x="1219200" y="76200"/>
                </a:lnTo>
                <a:lnTo>
                  <a:pt x="1219200" y="88900"/>
                </a:lnTo>
                <a:lnTo>
                  <a:pt x="1206500" y="88900"/>
                </a:lnTo>
                <a:lnTo>
                  <a:pt x="1193800" y="88900"/>
                </a:lnTo>
                <a:lnTo>
                  <a:pt x="1193800" y="76200"/>
                </a:lnTo>
                <a:lnTo>
                  <a:pt x="1181100" y="63500"/>
                </a:lnTo>
                <a:lnTo>
                  <a:pt x="1181100" y="76200"/>
                </a:lnTo>
                <a:lnTo>
                  <a:pt x="1168400" y="76200"/>
                </a:lnTo>
                <a:lnTo>
                  <a:pt x="1168400" y="63500"/>
                </a:lnTo>
                <a:lnTo>
                  <a:pt x="1155700" y="50800"/>
                </a:lnTo>
                <a:lnTo>
                  <a:pt x="1143000" y="38100"/>
                </a:lnTo>
                <a:lnTo>
                  <a:pt x="1143000" y="25400"/>
                </a:lnTo>
                <a:lnTo>
                  <a:pt x="1130300" y="25400"/>
                </a:lnTo>
                <a:lnTo>
                  <a:pt x="1130300" y="12700"/>
                </a:lnTo>
                <a:lnTo>
                  <a:pt x="1117600" y="0"/>
                </a:lnTo>
                <a:lnTo>
                  <a:pt x="1117600" y="12700"/>
                </a:lnTo>
                <a:lnTo>
                  <a:pt x="1104900" y="12700"/>
                </a:lnTo>
                <a:lnTo>
                  <a:pt x="1092200" y="12700"/>
                </a:lnTo>
                <a:lnTo>
                  <a:pt x="1079500" y="12700"/>
                </a:lnTo>
                <a:lnTo>
                  <a:pt x="1066800" y="25400"/>
                </a:lnTo>
                <a:lnTo>
                  <a:pt x="1054100" y="25400"/>
                </a:lnTo>
                <a:lnTo>
                  <a:pt x="1041400" y="25400"/>
                </a:lnTo>
                <a:lnTo>
                  <a:pt x="1028700" y="38100"/>
                </a:lnTo>
                <a:lnTo>
                  <a:pt x="1016000" y="50800"/>
                </a:lnTo>
                <a:lnTo>
                  <a:pt x="1003300" y="63500"/>
                </a:lnTo>
                <a:lnTo>
                  <a:pt x="990600" y="76200"/>
                </a:lnTo>
                <a:lnTo>
                  <a:pt x="977900" y="88900"/>
                </a:lnTo>
                <a:lnTo>
                  <a:pt x="965200" y="88900"/>
                </a:lnTo>
                <a:lnTo>
                  <a:pt x="952500" y="101600"/>
                </a:lnTo>
                <a:lnTo>
                  <a:pt x="939800" y="101600"/>
                </a:lnTo>
                <a:lnTo>
                  <a:pt x="927100" y="101600"/>
                </a:lnTo>
                <a:lnTo>
                  <a:pt x="927100" y="88900"/>
                </a:lnTo>
                <a:lnTo>
                  <a:pt x="914400" y="76200"/>
                </a:lnTo>
                <a:lnTo>
                  <a:pt x="914400" y="88900"/>
                </a:lnTo>
                <a:lnTo>
                  <a:pt x="901700" y="88900"/>
                </a:lnTo>
                <a:lnTo>
                  <a:pt x="901700" y="76200"/>
                </a:lnTo>
                <a:lnTo>
                  <a:pt x="889000" y="63500"/>
                </a:lnTo>
                <a:lnTo>
                  <a:pt x="889000" y="76200"/>
                </a:lnTo>
                <a:lnTo>
                  <a:pt x="876300" y="76200"/>
                </a:lnTo>
                <a:lnTo>
                  <a:pt x="876300" y="63500"/>
                </a:lnTo>
                <a:lnTo>
                  <a:pt x="863600" y="50800"/>
                </a:lnTo>
                <a:lnTo>
                  <a:pt x="863600" y="63500"/>
                </a:lnTo>
                <a:lnTo>
                  <a:pt x="850900" y="76200"/>
                </a:lnTo>
                <a:lnTo>
                  <a:pt x="838200" y="76200"/>
                </a:lnTo>
                <a:lnTo>
                  <a:pt x="825500" y="88900"/>
                </a:lnTo>
                <a:lnTo>
                  <a:pt x="812800" y="88900"/>
                </a:lnTo>
                <a:lnTo>
                  <a:pt x="800100" y="101600"/>
                </a:lnTo>
                <a:lnTo>
                  <a:pt x="787400" y="101600"/>
                </a:lnTo>
                <a:lnTo>
                  <a:pt x="787400" y="88900"/>
                </a:lnTo>
                <a:lnTo>
                  <a:pt x="774700" y="76200"/>
                </a:lnTo>
                <a:lnTo>
                  <a:pt x="774700" y="88900"/>
                </a:lnTo>
                <a:lnTo>
                  <a:pt x="762000" y="88900"/>
                </a:lnTo>
                <a:lnTo>
                  <a:pt x="749300" y="88900"/>
                </a:lnTo>
                <a:lnTo>
                  <a:pt x="736600" y="88900"/>
                </a:lnTo>
                <a:lnTo>
                  <a:pt x="723900" y="88900"/>
                </a:lnTo>
                <a:lnTo>
                  <a:pt x="711200" y="88900"/>
                </a:lnTo>
                <a:lnTo>
                  <a:pt x="698500" y="101600"/>
                </a:lnTo>
                <a:lnTo>
                  <a:pt x="685800" y="101600"/>
                </a:lnTo>
                <a:lnTo>
                  <a:pt x="673100" y="114300"/>
                </a:lnTo>
                <a:lnTo>
                  <a:pt x="660400" y="127000"/>
                </a:lnTo>
                <a:lnTo>
                  <a:pt x="647700" y="139700"/>
                </a:lnTo>
                <a:lnTo>
                  <a:pt x="635000" y="139700"/>
                </a:lnTo>
                <a:lnTo>
                  <a:pt x="622300" y="139700"/>
                </a:lnTo>
                <a:lnTo>
                  <a:pt x="609600" y="127000"/>
                </a:lnTo>
                <a:lnTo>
                  <a:pt x="596900" y="114300"/>
                </a:lnTo>
                <a:lnTo>
                  <a:pt x="596900" y="127000"/>
                </a:lnTo>
                <a:lnTo>
                  <a:pt x="584200" y="127000"/>
                </a:lnTo>
                <a:lnTo>
                  <a:pt x="584200" y="114300"/>
                </a:lnTo>
                <a:lnTo>
                  <a:pt x="571500" y="101600"/>
                </a:lnTo>
                <a:lnTo>
                  <a:pt x="571500" y="114300"/>
                </a:lnTo>
                <a:lnTo>
                  <a:pt x="558800" y="114300"/>
                </a:lnTo>
                <a:lnTo>
                  <a:pt x="546100" y="114300"/>
                </a:lnTo>
                <a:lnTo>
                  <a:pt x="533400" y="114300"/>
                </a:lnTo>
                <a:lnTo>
                  <a:pt x="520700" y="114300"/>
                </a:lnTo>
                <a:lnTo>
                  <a:pt x="508000" y="114300"/>
                </a:lnTo>
                <a:lnTo>
                  <a:pt x="495300" y="114300"/>
                </a:lnTo>
                <a:lnTo>
                  <a:pt x="482600" y="114300"/>
                </a:lnTo>
                <a:lnTo>
                  <a:pt x="469900" y="114300"/>
                </a:lnTo>
                <a:lnTo>
                  <a:pt x="457200" y="114300"/>
                </a:lnTo>
                <a:lnTo>
                  <a:pt x="444500" y="127000"/>
                </a:lnTo>
                <a:lnTo>
                  <a:pt x="431800" y="139700"/>
                </a:lnTo>
                <a:lnTo>
                  <a:pt x="419100" y="152400"/>
                </a:lnTo>
                <a:lnTo>
                  <a:pt x="406400" y="152400"/>
                </a:lnTo>
                <a:lnTo>
                  <a:pt x="393700" y="152400"/>
                </a:lnTo>
                <a:lnTo>
                  <a:pt x="381000" y="152400"/>
                </a:lnTo>
                <a:lnTo>
                  <a:pt x="368300" y="152400"/>
                </a:lnTo>
                <a:lnTo>
                  <a:pt x="355600" y="165100"/>
                </a:lnTo>
                <a:lnTo>
                  <a:pt x="342900" y="177800"/>
                </a:lnTo>
                <a:lnTo>
                  <a:pt x="330200" y="177800"/>
                </a:lnTo>
                <a:lnTo>
                  <a:pt x="317500" y="177800"/>
                </a:lnTo>
                <a:lnTo>
                  <a:pt x="304800" y="177800"/>
                </a:lnTo>
                <a:lnTo>
                  <a:pt x="292100" y="177800"/>
                </a:lnTo>
                <a:lnTo>
                  <a:pt x="279400" y="177800"/>
                </a:lnTo>
                <a:lnTo>
                  <a:pt x="279400" y="165100"/>
                </a:lnTo>
                <a:lnTo>
                  <a:pt x="266700" y="152400"/>
                </a:lnTo>
                <a:lnTo>
                  <a:pt x="266700" y="165100"/>
                </a:lnTo>
                <a:lnTo>
                  <a:pt x="254000" y="165100"/>
                </a:lnTo>
                <a:lnTo>
                  <a:pt x="241300" y="165100"/>
                </a:lnTo>
                <a:lnTo>
                  <a:pt x="228600" y="177800"/>
                </a:lnTo>
                <a:lnTo>
                  <a:pt x="215900" y="177800"/>
                </a:lnTo>
                <a:lnTo>
                  <a:pt x="203200" y="177800"/>
                </a:lnTo>
                <a:lnTo>
                  <a:pt x="190500" y="177800"/>
                </a:lnTo>
                <a:lnTo>
                  <a:pt x="177800" y="177800"/>
                </a:lnTo>
                <a:lnTo>
                  <a:pt x="165100" y="177800"/>
                </a:lnTo>
                <a:lnTo>
                  <a:pt x="152400" y="177800"/>
                </a:lnTo>
                <a:lnTo>
                  <a:pt x="139700" y="177800"/>
                </a:lnTo>
                <a:lnTo>
                  <a:pt x="127000" y="190500"/>
                </a:lnTo>
                <a:lnTo>
                  <a:pt x="127000" y="203200"/>
                </a:lnTo>
                <a:lnTo>
                  <a:pt x="114300" y="215900"/>
                </a:lnTo>
                <a:lnTo>
                  <a:pt x="114300" y="228600"/>
                </a:lnTo>
                <a:lnTo>
                  <a:pt x="114300" y="241300"/>
                </a:lnTo>
                <a:lnTo>
                  <a:pt x="114300" y="254000"/>
                </a:lnTo>
                <a:lnTo>
                  <a:pt x="114300" y="266700"/>
                </a:lnTo>
                <a:lnTo>
                  <a:pt x="101600" y="279400"/>
                </a:lnTo>
                <a:lnTo>
                  <a:pt x="88900" y="292100"/>
                </a:lnTo>
                <a:lnTo>
                  <a:pt x="76200" y="304800"/>
                </a:lnTo>
                <a:lnTo>
                  <a:pt x="63500" y="317500"/>
                </a:lnTo>
                <a:lnTo>
                  <a:pt x="50800" y="317500"/>
                </a:lnTo>
                <a:lnTo>
                  <a:pt x="38100" y="330200"/>
                </a:lnTo>
                <a:lnTo>
                  <a:pt x="38100" y="342900"/>
                </a:lnTo>
                <a:lnTo>
                  <a:pt x="25400" y="342900"/>
                </a:lnTo>
                <a:lnTo>
                  <a:pt x="38100" y="355600"/>
                </a:lnTo>
                <a:lnTo>
                  <a:pt x="50800" y="355600"/>
                </a:lnTo>
                <a:lnTo>
                  <a:pt x="38100" y="368300"/>
                </a:lnTo>
                <a:lnTo>
                  <a:pt x="38100" y="381000"/>
                </a:lnTo>
                <a:lnTo>
                  <a:pt x="38100" y="393700"/>
                </a:lnTo>
                <a:lnTo>
                  <a:pt x="25400" y="406400"/>
                </a:lnTo>
                <a:lnTo>
                  <a:pt x="25400" y="419100"/>
                </a:lnTo>
                <a:lnTo>
                  <a:pt x="25400" y="431800"/>
                </a:lnTo>
                <a:lnTo>
                  <a:pt x="38100" y="444500"/>
                </a:lnTo>
                <a:lnTo>
                  <a:pt x="50800" y="457200"/>
                </a:lnTo>
                <a:lnTo>
                  <a:pt x="63500" y="457200"/>
                </a:lnTo>
                <a:lnTo>
                  <a:pt x="76200" y="457200"/>
                </a:lnTo>
                <a:lnTo>
                  <a:pt x="88900" y="457200"/>
                </a:lnTo>
                <a:lnTo>
                  <a:pt x="101600" y="457200"/>
                </a:lnTo>
                <a:lnTo>
                  <a:pt x="114300" y="457200"/>
                </a:lnTo>
                <a:lnTo>
                  <a:pt x="127000" y="457200"/>
                </a:lnTo>
                <a:lnTo>
                  <a:pt x="127000" y="469900"/>
                </a:lnTo>
                <a:lnTo>
                  <a:pt x="127000" y="482600"/>
                </a:lnTo>
                <a:lnTo>
                  <a:pt x="114300" y="482600"/>
                </a:lnTo>
                <a:lnTo>
                  <a:pt x="127000" y="495300"/>
                </a:lnTo>
                <a:lnTo>
                  <a:pt x="139700" y="508000"/>
                </a:lnTo>
                <a:lnTo>
                  <a:pt x="152400" y="508000"/>
                </a:lnTo>
                <a:lnTo>
                  <a:pt x="165100" y="508000"/>
                </a:lnTo>
                <a:lnTo>
                  <a:pt x="165100" y="520700"/>
                </a:lnTo>
                <a:lnTo>
                  <a:pt x="165100" y="533400"/>
                </a:lnTo>
                <a:lnTo>
                  <a:pt x="165100" y="546100"/>
                </a:lnTo>
                <a:lnTo>
                  <a:pt x="165100" y="558800"/>
                </a:lnTo>
                <a:lnTo>
                  <a:pt x="165100" y="571500"/>
                </a:lnTo>
                <a:lnTo>
                  <a:pt x="165100" y="584200"/>
                </a:lnTo>
                <a:lnTo>
                  <a:pt x="165100" y="596900"/>
                </a:lnTo>
                <a:lnTo>
                  <a:pt x="165100" y="609600"/>
                </a:lnTo>
                <a:lnTo>
                  <a:pt x="165100" y="622300"/>
                </a:lnTo>
                <a:lnTo>
                  <a:pt x="152400" y="635000"/>
                </a:lnTo>
                <a:lnTo>
                  <a:pt x="139700" y="647700"/>
                </a:lnTo>
                <a:lnTo>
                  <a:pt x="127000" y="660400"/>
                </a:lnTo>
                <a:lnTo>
                  <a:pt x="114300" y="660400"/>
                </a:lnTo>
                <a:lnTo>
                  <a:pt x="101600" y="673100"/>
                </a:lnTo>
                <a:lnTo>
                  <a:pt x="88900" y="685800"/>
                </a:lnTo>
                <a:lnTo>
                  <a:pt x="76200" y="685800"/>
                </a:lnTo>
                <a:lnTo>
                  <a:pt x="63500" y="698500"/>
                </a:lnTo>
                <a:lnTo>
                  <a:pt x="50800" y="698500"/>
                </a:lnTo>
                <a:lnTo>
                  <a:pt x="38100" y="711200"/>
                </a:lnTo>
                <a:lnTo>
                  <a:pt x="25400" y="711200"/>
                </a:lnTo>
                <a:lnTo>
                  <a:pt x="25400" y="723900"/>
                </a:lnTo>
                <a:lnTo>
                  <a:pt x="25400" y="736600"/>
                </a:lnTo>
                <a:lnTo>
                  <a:pt x="12700" y="736600"/>
                </a:lnTo>
                <a:lnTo>
                  <a:pt x="25400" y="749300"/>
                </a:lnTo>
                <a:lnTo>
                  <a:pt x="38100" y="749300"/>
                </a:lnTo>
                <a:lnTo>
                  <a:pt x="38100" y="762000"/>
                </a:lnTo>
                <a:lnTo>
                  <a:pt x="38100" y="774700"/>
                </a:lnTo>
                <a:lnTo>
                  <a:pt x="38100" y="787400"/>
                </a:lnTo>
                <a:lnTo>
                  <a:pt x="38100" y="800100"/>
                </a:lnTo>
                <a:lnTo>
                  <a:pt x="38100" y="812800"/>
                </a:lnTo>
                <a:lnTo>
                  <a:pt x="25400" y="812800"/>
                </a:lnTo>
                <a:lnTo>
                  <a:pt x="38100" y="825500"/>
                </a:lnTo>
                <a:lnTo>
                  <a:pt x="50800" y="825500"/>
                </a:lnTo>
                <a:lnTo>
                  <a:pt x="63500" y="825500"/>
                </a:lnTo>
                <a:lnTo>
                  <a:pt x="76200" y="825500"/>
                </a:lnTo>
                <a:lnTo>
                  <a:pt x="88900" y="825500"/>
                </a:lnTo>
                <a:lnTo>
                  <a:pt x="101600" y="838200"/>
                </a:lnTo>
                <a:lnTo>
                  <a:pt x="114300" y="838200"/>
                </a:lnTo>
                <a:lnTo>
                  <a:pt x="127000" y="838200"/>
                </a:lnTo>
                <a:lnTo>
                  <a:pt x="139700" y="838200"/>
                </a:lnTo>
                <a:lnTo>
                  <a:pt x="152400" y="838200"/>
                </a:lnTo>
                <a:lnTo>
                  <a:pt x="165100" y="838200"/>
                </a:lnTo>
                <a:lnTo>
                  <a:pt x="177800" y="838200"/>
                </a:lnTo>
                <a:lnTo>
                  <a:pt x="190500" y="850900"/>
                </a:lnTo>
                <a:lnTo>
                  <a:pt x="203200" y="863600"/>
                </a:lnTo>
                <a:lnTo>
                  <a:pt x="215900" y="876300"/>
                </a:lnTo>
                <a:lnTo>
                  <a:pt x="228600" y="876300"/>
                </a:lnTo>
                <a:lnTo>
                  <a:pt x="228600" y="889000"/>
                </a:lnTo>
                <a:lnTo>
                  <a:pt x="228600" y="901700"/>
                </a:lnTo>
                <a:lnTo>
                  <a:pt x="228600" y="914400"/>
                </a:lnTo>
                <a:lnTo>
                  <a:pt x="228600" y="927100"/>
                </a:lnTo>
                <a:lnTo>
                  <a:pt x="228600" y="939800"/>
                </a:lnTo>
                <a:lnTo>
                  <a:pt x="215900" y="939800"/>
                </a:lnTo>
                <a:lnTo>
                  <a:pt x="228600" y="952500"/>
                </a:lnTo>
                <a:lnTo>
                  <a:pt x="241300" y="952500"/>
                </a:lnTo>
                <a:lnTo>
                  <a:pt x="241300" y="965200"/>
                </a:lnTo>
                <a:lnTo>
                  <a:pt x="241300" y="977900"/>
                </a:lnTo>
                <a:lnTo>
                  <a:pt x="241300" y="990600"/>
                </a:lnTo>
                <a:lnTo>
                  <a:pt x="241300" y="1003300"/>
                </a:lnTo>
                <a:lnTo>
                  <a:pt x="254000" y="1016000"/>
                </a:lnTo>
                <a:lnTo>
                  <a:pt x="266700" y="1028700"/>
                </a:lnTo>
                <a:lnTo>
                  <a:pt x="279400" y="1028700"/>
                </a:lnTo>
                <a:lnTo>
                  <a:pt x="279400" y="1041400"/>
                </a:lnTo>
                <a:lnTo>
                  <a:pt x="292100" y="1054100"/>
                </a:lnTo>
                <a:lnTo>
                  <a:pt x="304800" y="1054100"/>
                </a:lnTo>
                <a:lnTo>
                  <a:pt x="317500" y="1066800"/>
                </a:lnTo>
                <a:lnTo>
                  <a:pt x="330200" y="1066800"/>
                </a:lnTo>
                <a:lnTo>
                  <a:pt x="342900" y="1079500"/>
                </a:lnTo>
                <a:lnTo>
                  <a:pt x="355600" y="1079500"/>
                </a:lnTo>
                <a:lnTo>
                  <a:pt x="368300" y="1092200"/>
                </a:lnTo>
                <a:lnTo>
                  <a:pt x="381000" y="1092200"/>
                </a:lnTo>
                <a:lnTo>
                  <a:pt x="393700" y="1092200"/>
                </a:lnTo>
                <a:lnTo>
                  <a:pt x="393700" y="1104900"/>
                </a:lnTo>
                <a:lnTo>
                  <a:pt x="393700" y="1117600"/>
                </a:lnTo>
                <a:lnTo>
                  <a:pt x="393700" y="1130300"/>
                </a:lnTo>
                <a:lnTo>
                  <a:pt x="381000" y="1130300"/>
                </a:lnTo>
                <a:lnTo>
                  <a:pt x="393700" y="1143000"/>
                </a:lnTo>
                <a:lnTo>
                  <a:pt x="406400" y="1143000"/>
                </a:lnTo>
                <a:lnTo>
                  <a:pt x="406400" y="1155700"/>
                </a:lnTo>
                <a:lnTo>
                  <a:pt x="393700" y="1168400"/>
                </a:lnTo>
                <a:lnTo>
                  <a:pt x="381000" y="1181100"/>
                </a:lnTo>
                <a:lnTo>
                  <a:pt x="368300" y="1193800"/>
                </a:lnTo>
                <a:lnTo>
                  <a:pt x="368300" y="1206500"/>
                </a:lnTo>
                <a:lnTo>
                  <a:pt x="368300" y="1219200"/>
                </a:lnTo>
                <a:lnTo>
                  <a:pt x="355600" y="1231900"/>
                </a:lnTo>
                <a:lnTo>
                  <a:pt x="355600" y="1244600"/>
                </a:lnTo>
                <a:lnTo>
                  <a:pt x="355600" y="1257300"/>
                </a:lnTo>
                <a:lnTo>
                  <a:pt x="355600" y="1270000"/>
                </a:lnTo>
                <a:lnTo>
                  <a:pt x="355600" y="1282700"/>
                </a:lnTo>
                <a:lnTo>
                  <a:pt x="342900" y="1295400"/>
                </a:lnTo>
                <a:lnTo>
                  <a:pt x="330200" y="1295400"/>
                </a:lnTo>
                <a:lnTo>
                  <a:pt x="317500" y="1308100"/>
                </a:lnTo>
                <a:lnTo>
                  <a:pt x="304800" y="1308100"/>
                </a:lnTo>
                <a:lnTo>
                  <a:pt x="292100" y="1320800"/>
                </a:lnTo>
                <a:lnTo>
                  <a:pt x="279400" y="1333500"/>
                </a:lnTo>
                <a:lnTo>
                  <a:pt x="279400" y="1346200"/>
                </a:lnTo>
                <a:lnTo>
                  <a:pt x="266700" y="1358900"/>
                </a:lnTo>
                <a:lnTo>
                  <a:pt x="254000" y="1358900"/>
                </a:lnTo>
                <a:lnTo>
                  <a:pt x="241300" y="1358900"/>
                </a:lnTo>
                <a:lnTo>
                  <a:pt x="228600" y="1371600"/>
                </a:lnTo>
                <a:lnTo>
                  <a:pt x="215900" y="1371600"/>
                </a:lnTo>
                <a:lnTo>
                  <a:pt x="203200" y="1371600"/>
                </a:lnTo>
                <a:lnTo>
                  <a:pt x="190500" y="1371600"/>
                </a:lnTo>
                <a:lnTo>
                  <a:pt x="177800" y="1384300"/>
                </a:lnTo>
                <a:lnTo>
                  <a:pt x="165100" y="1384300"/>
                </a:lnTo>
                <a:lnTo>
                  <a:pt x="177800" y="1397000"/>
                </a:lnTo>
                <a:lnTo>
                  <a:pt x="190500" y="1397000"/>
                </a:lnTo>
                <a:lnTo>
                  <a:pt x="190500" y="1409700"/>
                </a:lnTo>
                <a:lnTo>
                  <a:pt x="190500" y="1422400"/>
                </a:lnTo>
                <a:lnTo>
                  <a:pt x="190500" y="1435100"/>
                </a:lnTo>
                <a:lnTo>
                  <a:pt x="190500" y="1447800"/>
                </a:lnTo>
                <a:lnTo>
                  <a:pt x="190500" y="1460500"/>
                </a:lnTo>
                <a:lnTo>
                  <a:pt x="177800" y="1473200"/>
                </a:lnTo>
                <a:lnTo>
                  <a:pt x="165100" y="1473200"/>
                </a:lnTo>
                <a:lnTo>
                  <a:pt x="165100" y="1460500"/>
                </a:lnTo>
                <a:lnTo>
                  <a:pt x="152400" y="1447800"/>
                </a:lnTo>
                <a:lnTo>
                  <a:pt x="152400" y="1460500"/>
                </a:lnTo>
                <a:lnTo>
                  <a:pt x="139700" y="1460500"/>
                </a:lnTo>
                <a:lnTo>
                  <a:pt x="127000" y="1460500"/>
                </a:lnTo>
                <a:lnTo>
                  <a:pt x="127000" y="1447800"/>
                </a:lnTo>
                <a:lnTo>
                  <a:pt x="114300" y="1435100"/>
                </a:lnTo>
                <a:lnTo>
                  <a:pt x="114300" y="1447800"/>
                </a:lnTo>
                <a:lnTo>
                  <a:pt x="101600" y="1447800"/>
                </a:lnTo>
                <a:lnTo>
                  <a:pt x="88900" y="1447800"/>
                </a:lnTo>
                <a:lnTo>
                  <a:pt x="88900" y="1435100"/>
                </a:lnTo>
                <a:lnTo>
                  <a:pt x="76200" y="1422400"/>
                </a:lnTo>
                <a:lnTo>
                  <a:pt x="76200" y="1435100"/>
                </a:lnTo>
                <a:lnTo>
                  <a:pt x="63500" y="1435100"/>
                </a:lnTo>
                <a:lnTo>
                  <a:pt x="50800" y="1435100"/>
                </a:lnTo>
                <a:lnTo>
                  <a:pt x="38100" y="1447800"/>
                </a:lnTo>
                <a:lnTo>
                  <a:pt x="25400" y="1447800"/>
                </a:lnTo>
                <a:lnTo>
                  <a:pt x="25400" y="1460500"/>
                </a:lnTo>
                <a:lnTo>
                  <a:pt x="25400" y="1473200"/>
                </a:lnTo>
                <a:lnTo>
                  <a:pt x="25400" y="1485900"/>
                </a:lnTo>
                <a:lnTo>
                  <a:pt x="12700" y="1485900"/>
                </a:lnTo>
                <a:lnTo>
                  <a:pt x="25400" y="1498600"/>
                </a:lnTo>
                <a:lnTo>
                  <a:pt x="38100" y="1498600"/>
                </a:lnTo>
                <a:lnTo>
                  <a:pt x="38100" y="1511300"/>
                </a:lnTo>
                <a:lnTo>
                  <a:pt x="25400" y="1511300"/>
                </a:lnTo>
                <a:lnTo>
                  <a:pt x="38100" y="1524000"/>
                </a:lnTo>
                <a:lnTo>
                  <a:pt x="50800" y="1524000"/>
                </a:lnTo>
                <a:lnTo>
                  <a:pt x="50800" y="1536700"/>
                </a:lnTo>
                <a:lnTo>
                  <a:pt x="50800" y="1549400"/>
                </a:lnTo>
                <a:lnTo>
                  <a:pt x="38100" y="1549400"/>
                </a:lnTo>
                <a:lnTo>
                  <a:pt x="50800" y="1562100"/>
                </a:lnTo>
                <a:lnTo>
                  <a:pt x="63500" y="1562100"/>
                </a:lnTo>
                <a:lnTo>
                  <a:pt x="63500" y="1574800"/>
                </a:lnTo>
                <a:lnTo>
                  <a:pt x="63500" y="1587500"/>
                </a:lnTo>
                <a:lnTo>
                  <a:pt x="63500" y="1600200"/>
                </a:lnTo>
                <a:lnTo>
                  <a:pt x="63500" y="1612900"/>
                </a:lnTo>
                <a:lnTo>
                  <a:pt x="63500" y="1625600"/>
                </a:lnTo>
                <a:lnTo>
                  <a:pt x="50800" y="1625600"/>
                </a:lnTo>
                <a:lnTo>
                  <a:pt x="63500" y="1638300"/>
                </a:lnTo>
                <a:lnTo>
                  <a:pt x="76200" y="1638300"/>
                </a:lnTo>
                <a:lnTo>
                  <a:pt x="76200" y="1651000"/>
                </a:lnTo>
                <a:lnTo>
                  <a:pt x="76200" y="1663700"/>
                </a:lnTo>
                <a:lnTo>
                  <a:pt x="63500" y="1663700"/>
                </a:lnTo>
                <a:lnTo>
                  <a:pt x="76200" y="1676400"/>
                </a:lnTo>
                <a:lnTo>
                  <a:pt x="88900" y="1676400"/>
                </a:lnTo>
                <a:lnTo>
                  <a:pt x="88900" y="1689100"/>
                </a:lnTo>
                <a:lnTo>
                  <a:pt x="88900" y="1701800"/>
                </a:lnTo>
                <a:lnTo>
                  <a:pt x="76200" y="1701800"/>
                </a:lnTo>
                <a:lnTo>
                  <a:pt x="88900" y="1714500"/>
                </a:lnTo>
                <a:lnTo>
                  <a:pt x="101600" y="1714500"/>
                </a:lnTo>
                <a:lnTo>
                  <a:pt x="101600" y="1727200"/>
                </a:lnTo>
                <a:lnTo>
                  <a:pt x="101600" y="1739900"/>
                </a:lnTo>
                <a:lnTo>
                  <a:pt x="101600" y="1752600"/>
                </a:lnTo>
                <a:lnTo>
                  <a:pt x="101600" y="1765300"/>
                </a:lnTo>
                <a:lnTo>
                  <a:pt x="101600" y="1778000"/>
                </a:lnTo>
                <a:lnTo>
                  <a:pt x="101600" y="1790700"/>
                </a:lnTo>
                <a:lnTo>
                  <a:pt x="101600" y="1803400"/>
                </a:lnTo>
                <a:lnTo>
                  <a:pt x="88900" y="1816100"/>
                </a:lnTo>
                <a:lnTo>
                  <a:pt x="88900" y="1828800"/>
                </a:lnTo>
                <a:lnTo>
                  <a:pt x="88900" y="1841500"/>
                </a:lnTo>
                <a:lnTo>
                  <a:pt x="88900" y="1854200"/>
                </a:lnTo>
                <a:lnTo>
                  <a:pt x="76200" y="1866900"/>
                </a:lnTo>
                <a:lnTo>
                  <a:pt x="76200" y="1879600"/>
                </a:lnTo>
                <a:lnTo>
                  <a:pt x="76200" y="1892300"/>
                </a:lnTo>
                <a:lnTo>
                  <a:pt x="76200" y="1905000"/>
                </a:lnTo>
                <a:lnTo>
                  <a:pt x="76200" y="1917700"/>
                </a:lnTo>
                <a:lnTo>
                  <a:pt x="76200" y="1930400"/>
                </a:lnTo>
                <a:lnTo>
                  <a:pt x="63500" y="1930400"/>
                </a:lnTo>
                <a:lnTo>
                  <a:pt x="76200" y="1943100"/>
                </a:lnTo>
                <a:lnTo>
                  <a:pt x="88900" y="1943100"/>
                </a:lnTo>
                <a:lnTo>
                  <a:pt x="88900" y="1955800"/>
                </a:lnTo>
                <a:lnTo>
                  <a:pt x="76200" y="1968500"/>
                </a:lnTo>
                <a:lnTo>
                  <a:pt x="76200" y="1981200"/>
                </a:lnTo>
                <a:lnTo>
                  <a:pt x="63500" y="1993900"/>
                </a:lnTo>
                <a:lnTo>
                  <a:pt x="50800" y="2006600"/>
                </a:lnTo>
                <a:lnTo>
                  <a:pt x="38100" y="2019300"/>
                </a:lnTo>
                <a:lnTo>
                  <a:pt x="25400" y="2032000"/>
                </a:lnTo>
                <a:lnTo>
                  <a:pt x="12700" y="2032000"/>
                </a:lnTo>
                <a:lnTo>
                  <a:pt x="0" y="2044700"/>
                </a:lnTo>
                <a:lnTo>
                  <a:pt x="12700" y="2044700"/>
                </a:lnTo>
                <a:lnTo>
                  <a:pt x="25400" y="2044700"/>
                </a:lnTo>
                <a:lnTo>
                  <a:pt x="38100" y="2044700"/>
                </a:lnTo>
                <a:lnTo>
                  <a:pt x="50800" y="2044700"/>
                </a:lnTo>
                <a:lnTo>
                  <a:pt x="63500" y="2044700"/>
                </a:lnTo>
                <a:lnTo>
                  <a:pt x="76200" y="2044700"/>
                </a:lnTo>
                <a:lnTo>
                  <a:pt x="88900" y="2032000"/>
                </a:lnTo>
                <a:lnTo>
                  <a:pt x="101600" y="2032000"/>
                </a:lnTo>
                <a:lnTo>
                  <a:pt x="114300" y="2032000"/>
                </a:lnTo>
                <a:lnTo>
                  <a:pt x="127000" y="2019300"/>
                </a:lnTo>
                <a:lnTo>
                  <a:pt x="139700" y="2019300"/>
                </a:lnTo>
                <a:lnTo>
                  <a:pt x="139700" y="2006600"/>
                </a:lnTo>
                <a:lnTo>
                  <a:pt x="139700" y="1993900"/>
                </a:lnTo>
                <a:lnTo>
                  <a:pt x="152400" y="1981200"/>
                </a:lnTo>
                <a:lnTo>
                  <a:pt x="152400" y="1968500"/>
                </a:lnTo>
                <a:lnTo>
                  <a:pt x="165100" y="1968500"/>
                </a:lnTo>
                <a:lnTo>
                  <a:pt x="177800" y="1968500"/>
                </a:lnTo>
                <a:lnTo>
                  <a:pt x="190500" y="1955800"/>
                </a:lnTo>
                <a:lnTo>
                  <a:pt x="203200" y="1955800"/>
                </a:lnTo>
                <a:lnTo>
                  <a:pt x="215900" y="1943100"/>
                </a:lnTo>
                <a:lnTo>
                  <a:pt x="228600" y="1943100"/>
                </a:lnTo>
                <a:lnTo>
                  <a:pt x="241300" y="1930400"/>
                </a:lnTo>
                <a:lnTo>
                  <a:pt x="254000" y="1917700"/>
                </a:lnTo>
                <a:lnTo>
                  <a:pt x="254000" y="1905000"/>
                </a:lnTo>
                <a:lnTo>
                  <a:pt x="266700" y="1905000"/>
                </a:lnTo>
                <a:lnTo>
                  <a:pt x="279400" y="1892300"/>
                </a:lnTo>
                <a:lnTo>
                  <a:pt x="292100" y="1892300"/>
                </a:lnTo>
                <a:lnTo>
                  <a:pt x="304800" y="1892300"/>
                </a:lnTo>
                <a:lnTo>
                  <a:pt x="317500" y="1892300"/>
                </a:lnTo>
                <a:lnTo>
                  <a:pt x="330200" y="1892300"/>
                </a:lnTo>
                <a:lnTo>
                  <a:pt x="342900" y="1892300"/>
                </a:lnTo>
                <a:lnTo>
                  <a:pt x="355600" y="1892300"/>
                </a:lnTo>
                <a:lnTo>
                  <a:pt x="368300" y="1892300"/>
                </a:lnTo>
                <a:lnTo>
                  <a:pt x="381000" y="1905000"/>
                </a:lnTo>
                <a:lnTo>
                  <a:pt x="393700" y="1905000"/>
                </a:lnTo>
                <a:lnTo>
                  <a:pt x="406400" y="1917700"/>
                </a:lnTo>
                <a:lnTo>
                  <a:pt x="419100" y="1930400"/>
                </a:lnTo>
                <a:lnTo>
                  <a:pt x="431800" y="1943100"/>
                </a:lnTo>
                <a:lnTo>
                  <a:pt x="444500" y="1943100"/>
                </a:lnTo>
                <a:lnTo>
                  <a:pt x="457200" y="1955800"/>
                </a:lnTo>
                <a:lnTo>
                  <a:pt x="469900" y="1955800"/>
                </a:lnTo>
                <a:lnTo>
                  <a:pt x="482600" y="1968500"/>
                </a:lnTo>
                <a:lnTo>
                  <a:pt x="495300" y="1968500"/>
                </a:lnTo>
                <a:lnTo>
                  <a:pt x="508000" y="1968500"/>
                </a:lnTo>
                <a:lnTo>
                  <a:pt x="520700" y="1968500"/>
                </a:lnTo>
                <a:lnTo>
                  <a:pt x="533400" y="1968500"/>
                </a:lnTo>
                <a:lnTo>
                  <a:pt x="546100" y="1968500"/>
                </a:lnTo>
                <a:lnTo>
                  <a:pt x="558800" y="1968500"/>
                </a:lnTo>
                <a:lnTo>
                  <a:pt x="571500" y="1955800"/>
                </a:lnTo>
                <a:lnTo>
                  <a:pt x="584200" y="1955800"/>
                </a:lnTo>
                <a:lnTo>
                  <a:pt x="596900" y="1943100"/>
                </a:lnTo>
                <a:lnTo>
                  <a:pt x="609600" y="1943100"/>
                </a:lnTo>
                <a:lnTo>
                  <a:pt x="622300" y="1955800"/>
                </a:lnTo>
                <a:lnTo>
                  <a:pt x="635000" y="1955800"/>
                </a:lnTo>
                <a:lnTo>
                  <a:pt x="647700" y="1955800"/>
                </a:lnTo>
                <a:lnTo>
                  <a:pt x="660400" y="1955800"/>
                </a:lnTo>
                <a:lnTo>
                  <a:pt x="673100" y="1968500"/>
                </a:lnTo>
                <a:lnTo>
                  <a:pt x="685800" y="1968500"/>
                </a:lnTo>
                <a:lnTo>
                  <a:pt x="698500" y="1981200"/>
                </a:lnTo>
                <a:lnTo>
                  <a:pt x="711200" y="1981200"/>
                </a:lnTo>
                <a:lnTo>
                  <a:pt x="723900" y="1993900"/>
                </a:lnTo>
                <a:lnTo>
                  <a:pt x="736600" y="2006600"/>
                </a:lnTo>
                <a:lnTo>
                  <a:pt x="749300" y="2006600"/>
                </a:lnTo>
                <a:lnTo>
                  <a:pt x="762000" y="2019300"/>
                </a:lnTo>
                <a:lnTo>
                  <a:pt x="774700" y="2019300"/>
                </a:lnTo>
                <a:lnTo>
                  <a:pt x="787400" y="2032000"/>
                </a:lnTo>
                <a:lnTo>
                  <a:pt x="800100" y="2032000"/>
                </a:lnTo>
                <a:lnTo>
                  <a:pt x="812800" y="2032000"/>
                </a:lnTo>
                <a:lnTo>
                  <a:pt x="812800" y="2044700"/>
                </a:lnTo>
                <a:lnTo>
                  <a:pt x="800100" y="2057400"/>
                </a:lnTo>
                <a:lnTo>
                  <a:pt x="800100" y="2070100"/>
                </a:lnTo>
                <a:lnTo>
                  <a:pt x="800100" y="2082800"/>
                </a:lnTo>
                <a:lnTo>
                  <a:pt x="800100" y="2095500"/>
                </a:lnTo>
                <a:lnTo>
                  <a:pt x="787400" y="2095500"/>
                </a:lnTo>
                <a:lnTo>
                  <a:pt x="800100" y="2108200"/>
                </a:lnTo>
                <a:lnTo>
                  <a:pt x="812800" y="2108200"/>
                </a:lnTo>
                <a:lnTo>
                  <a:pt x="812800" y="2120900"/>
                </a:lnTo>
                <a:lnTo>
                  <a:pt x="800100" y="2120900"/>
                </a:lnTo>
                <a:lnTo>
                  <a:pt x="812800" y="2133600"/>
                </a:lnTo>
                <a:lnTo>
                  <a:pt x="825500" y="2133600"/>
                </a:lnTo>
                <a:lnTo>
                  <a:pt x="825500" y="2146300"/>
                </a:lnTo>
                <a:lnTo>
                  <a:pt x="812800" y="2146300"/>
                </a:lnTo>
                <a:lnTo>
                  <a:pt x="825500" y="2159000"/>
                </a:lnTo>
                <a:lnTo>
                  <a:pt x="838200" y="2159000"/>
                </a:lnTo>
                <a:lnTo>
                  <a:pt x="850900" y="2159000"/>
                </a:lnTo>
                <a:lnTo>
                  <a:pt x="850900" y="2146300"/>
                </a:lnTo>
                <a:lnTo>
                  <a:pt x="863600" y="2133600"/>
                </a:lnTo>
                <a:lnTo>
                  <a:pt x="876300" y="2133600"/>
                </a:lnTo>
                <a:lnTo>
                  <a:pt x="889000" y="2133600"/>
                </a:lnTo>
                <a:lnTo>
                  <a:pt x="901700" y="2133600"/>
                </a:lnTo>
                <a:lnTo>
                  <a:pt x="914400" y="2133600"/>
                </a:lnTo>
                <a:lnTo>
                  <a:pt x="927100" y="2120900"/>
                </a:lnTo>
                <a:lnTo>
                  <a:pt x="939800" y="2120900"/>
                </a:lnTo>
                <a:lnTo>
                  <a:pt x="952500" y="2120900"/>
                </a:lnTo>
                <a:lnTo>
                  <a:pt x="965200" y="2120900"/>
                </a:lnTo>
                <a:lnTo>
                  <a:pt x="977900" y="2120900"/>
                </a:lnTo>
                <a:lnTo>
                  <a:pt x="990600" y="2120900"/>
                </a:lnTo>
                <a:lnTo>
                  <a:pt x="1003300" y="2108200"/>
                </a:lnTo>
                <a:lnTo>
                  <a:pt x="1016000" y="2108200"/>
                </a:lnTo>
                <a:lnTo>
                  <a:pt x="1028700" y="2095500"/>
                </a:lnTo>
                <a:lnTo>
                  <a:pt x="1041400" y="2082800"/>
                </a:lnTo>
                <a:lnTo>
                  <a:pt x="1054100" y="2082800"/>
                </a:lnTo>
                <a:lnTo>
                  <a:pt x="1066800" y="2070100"/>
                </a:lnTo>
                <a:lnTo>
                  <a:pt x="1079500" y="2070100"/>
                </a:lnTo>
                <a:lnTo>
                  <a:pt x="1092200" y="2057400"/>
                </a:lnTo>
                <a:lnTo>
                  <a:pt x="1104900" y="2057400"/>
                </a:lnTo>
                <a:lnTo>
                  <a:pt x="1117600" y="2057400"/>
                </a:lnTo>
                <a:lnTo>
                  <a:pt x="1130300" y="2044700"/>
                </a:lnTo>
                <a:lnTo>
                  <a:pt x="1143000" y="2044700"/>
                </a:lnTo>
                <a:lnTo>
                  <a:pt x="1155700" y="2032000"/>
                </a:lnTo>
                <a:lnTo>
                  <a:pt x="1168400" y="2032000"/>
                </a:lnTo>
                <a:lnTo>
                  <a:pt x="1168400" y="2019300"/>
                </a:lnTo>
                <a:lnTo>
                  <a:pt x="1181100" y="2006600"/>
                </a:lnTo>
                <a:lnTo>
                  <a:pt x="1193800" y="2006600"/>
                </a:lnTo>
                <a:lnTo>
                  <a:pt x="1206500" y="1993900"/>
                </a:lnTo>
                <a:lnTo>
                  <a:pt x="1219200" y="1993900"/>
                </a:lnTo>
                <a:lnTo>
                  <a:pt x="1219200" y="1981200"/>
                </a:lnTo>
                <a:lnTo>
                  <a:pt x="1231900" y="1981200"/>
                </a:lnTo>
                <a:lnTo>
                  <a:pt x="1244600" y="1981200"/>
                </a:lnTo>
                <a:lnTo>
                  <a:pt x="1244600" y="1968500"/>
                </a:lnTo>
                <a:lnTo>
                  <a:pt x="1257300" y="1955800"/>
                </a:lnTo>
                <a:lnTo>
                  <a:pt x="1270000" y="1943100"/>
                </a:lnTo>
                <a:lnTo>
                  <a:pt x="1282700" y="1943100"/>
                </a:lnTo>
                <a:lnTo>
                  <a:pt x="1282700" y="1930400"/>
                </a:lnTo>
                <a:lnTo>
                  <a:pt x="1295400" y="1930400"/>
                </a:lnTo>
                <a:lnTo>
                  <a:pt x="1308100" y="1930400"/>
                </a:lnTo>
                <a:lnTo>
                  <a:pt x="1320800" y="1917700"/>
                </a:lnTo>
                <a:lnTo>
                  <a:pt x="1333500" y="1917700"/>
                </a:lnTo>
                <a:lnTo>
                  <a:pt x="1346200" y="1905000"/>
                </a:lnTo>
                <a:lnTo>
                  <a:pt x="1358900" y="1892300"/>
                </a:lnTo>
                <a:lnTo>
                  <a:pt x="1371600" y="1879600"/>
                </a:lnTo>
                <a:lnTo>
                  <a:pt x="1371600" y="1866900"/>
                </a:lnTo>
                <a:lnTo>
                  <a:pt x="1371600" y="1854200"/>
                </a:lnTo>
                <a:lnTo>
                  <a:pt x="1371600" y="1841500"/>
                </a:lnTo>
                <a:lnTo>
                  <a:pt x="1384300" y="1841500"/>
                </a:lnTo>
                <a:lnTo>
                  <a:pt x="1397000" y="1828800"/>
                </a:lnTo>
                <a:lnTo>
                  <a:pt x="1409700" y="1816100"/>
                </a:lnTo>
                <a:lnTo>
                  <a:pt x="1422400" y="1816100"/>
                </a:lnTo>
                <a:lnTo>
                  <a:pt x="1422400" y="1803400"/>
                </a:lnTo>
                <a:lnTo>
                  <a:pt x="1435100" y="1790700"/>
                </a:lnTo>
                <a:lnTo>
                  <a:pt x="1447800" y="1778000"/>
                </a:lnTo>
                <a:lnTo>
                  <a:pt x="1460500" y="1765300"/>
                </a:lnTo>
                <a:lnTo>
                  <a:pt x="1473200" y="1765300"/>
                </a:lnTo>
                <a:lnTo>
                  <a:pt x="1485900" y="1752600"/>
                </a:lnTo>
                <a:lnTo>
                  <a:pt x="1485900" y="1739900"/>
                </a:lnTo>
                <a:lnTo>
                  <a:pt x="1498600" y="1727200"/>
                </a:lnTo>
                <a:lnTo>
                  <a:pt x="1511300" y="1727200"/>
                </a:lnTo>
                <a:lnTo>
                  <a:pt x="1524000" y="1714500"/>
                </a:lnTo>
                <a:lnTo>
                  <a:pt x="1536700" y="1714500"/>
                </a:lnTo>
                <a:lnTo>
                  <a:pt x="1549400" y="1701800"/>
                </a:lnTo>
                <a:lnTo>
                  <a:pt x="1562100" y="1689100"/>
                </a:lnTo>
                <a:lnTo>
                  <a:pt x="1574800" y="1676400"/>
                </a:lnTo>
                <a:lnTo>
                  <a:pt x="1574800" y="1663700"/>
                </a:lnTo>
                <a:lnTo>
                  <a:pt x="1587500" y="1651000"/>
                </a:lnTo>
                <a:lnTo>
                  <a:pt x="1587500" y="1638300"/>
                </a:lnTo>
                <a:lnTo>
                  <a:pt x="1600200" y="1638300"/>
                </a:lnTo>
                <a:close/>
              </a:path>
            </a:pathLst>
          </a:custGeom>
          <a:solidFill>
            <a:srgbClr val="FF00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51520" y="1196752"/>
            <a:ext cx="799288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No </a:t>
            </a:r>
            <a:r>
              <a:rPr lang="cs-CZ" sz="2000" b="1" dirty="0" err="1" smtClean="0">
                <a:solidFill>
                  <a:schemeClr val="tx1"/>
                </a:solidFill>
              </a:rPr>
              <a:t>hay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capital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establecida</a:t>
            </a:r>
            <a:r>
              <a:rPr lang="cs-CZ" sz="2000" b="1" dirty="0" smtClean="0">
                <a:solidFill>
                  <a:schemeClr val="tx1"/>
                </a:solidFill>
              </a:rPr>
              <a:t>, sin embargo la Junta </a:t>
            </a:r>
            <a:r>
              <a:rPr lang="cs-CZ" sz="2000" b="1" dirty="0" err="1" smtClean="0">
                <a:solidFill>
                  <a:schemeClr val="tx1"/>
                </a:solidFill>
              </a:rPr>
              <a:t>tiene</a:t>
            </a:r>
            <a:r>
              <a:rPr lang="cs-CZ" sz="2000" b="1" dirty="0" smtClean="0">
                <a:solidFill>
                  <a:schemeClr val="tx1"/>
                </a:solidFill>
              </a:rPr>
              <a:t>  sede </a:t>
            </a:r>
            <a:r>
              <a:rPr lang="cs-CZ" sz="2000" b="1" dirty="0" err="1" smtClean="0">
                <a:solidFill>
                  <a:schemeClr val="tx1"/>
                </a:solidFill>
              </a:rPr>
              <a:t>en</a:t>
            </a:r>
            <a:r>
              <a:rPr lang="cs-CZ" sz="2000" b="1" dirty="0" smtClean="0">
                <a:solidFill>
                  <a:schemeClr val="tx1"/>
                </a:solidFill>
              </a:rPr>
              <a:t> Valladolid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1520" y="2132856"/>
            <a:ext cx="2952328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lugares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interés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turístico</a:t>
            </a:r>
            <a:r>
              <a:rPr lang="cs-CZ" sz="2000" b="1" dirty="0" smtClean="0">
                <a:solidFill>
                  <a:schemeClr val="tx1"/>
                </a:solidFill>
              </a:rPr>
              <a:t>: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563888" y="2132856"/>
            <a:ext cx="4608512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Salamanca</a:t>
            </a:r>
            <a:r>
              <a:rPr lang="cs-CZ" sz="2000" b="1" dirty="0" smtClean="0">
                <a:solidFill>
                  <a:schemeClr val="tx1"/>
                </a:solidFill>
              </a:rPr>
              <a:t> - 1218 – La </a:t>
            </a:r>
            <a:r>
              <a:rPr lang="cs-CZ" sz="2000" b="1" dirty="0" err="1" smtClean="0">
                <a:solidFill>
                  <a:schemeClr val="tx1"/>
                </a:solidFill>
              </a:rPr>
              <a:t>Universidad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563888" y="2708920"/>
            <a:ext cx="4608512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Burgos</a:t>
            </a:r>
            <a:r>
              <a:rPr lang="cs-CZ" sz="2000" b="1" dirty="0" smtClean="0">
                <a:solidFill>
                  <a:schemeClr val="tx1"/>
                </a:solidFill>
              </a:rPr>
              <a:t> - </a:t>
            </a:r>
            <a:r>
              <a:rPr lang="cs-CZ" sz="2000" b="1" dirty="0" err="1" smtClean="0">
                <a:solidFill>
                  <a:schemeClr val="tx1"/>
                </a:solidFill>
              </a:rPr>
              <a:t>Cid</a:t>
            </a:r>
            <a:r>
              <a:rPr lang="cs-CZ" sz="2000" b="1" dirty="0" smtClean="0">
                <a:solidFill>
                  <a:schemeClr val="tx1"/>
                </a:solidFill>
              </a:rPr>
              <a:t> – </a:t>
            </a:r>
            <a:r>
              <a:rPr lang="cs-CZ" sz="2000" b="1" dirty="0" err="1" smtClean="0">
                <a:solidFill>
                  <a:schemeClr val="tx1"/>
                </a:solidFill>
              </a:rPr>
              <a:t>Rodrigo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Díaz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Vivar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563888" y="3284984"/>
            <a:ext cx="4608512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Ávila</a:t>
            </a:r>
            <a:r>
              <a:rPr lang="cs-CZ" sz="2000" b="1" dirty="0" smtClean="0">
                <a:solidFill>
                  <a:schemeClr val="tx1"/>
                </a:solidFill>
              </a:rPr>
              <a:t> – </a:t>
            </a:r>
            <a:r>
              <a:rPr lang="cs-CZ" sz="2000" b="1" dirty="0" err="1" smtClean="0">
                <a:solidFill>
                  <a:schemeClr val="tx1"/>
                </a:solidFill>
              </a:rPr>
              <a:t>Santa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Teresa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murallas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563888" y="3861048"/>
            <a:ext cx="4608512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Segovia</a:t>
            </a:r>
            <a:r>
              <a:rPr lang="cs-CZ" sz="2000" b="1" dirty="0" smtClean="0">
                <a:solidFill>
                  <a:schemeClr val="tx1"/>
                </a:solidFill>
              </a:rPr>
              <a:t> – </a:t>
            </a:r>
            <a:r>
              <a:rPr lang="cs-CZ" sz="2000" b="1" dirty="0" err="1" smtClean="0">
                <a:solidFill>
                  <a:schemeClr val="tx1"/>
                </a:solidFill>
              </a:rPr>
              <a:t>el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acueducto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23528" y="4653136"/>
            <a:ext cx="309634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río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Duero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3" name="Šipka doleva 12">
            <a:hlinkClick r:id="rId5" action="ppaction://hlinksldjump"/>
          </p:cNvPr>
          <p:cNvSpPr/>
          <p:nvPr/>
        </p:nvSpPr>
        <p:spPr>
          <a:xfrm>
            <a:off x="7668344" y="0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ený obdélník 2"/>
          <p:cNvSpPr/>
          <p:nvPr/>
        </p:nvSpPr>
        <p:spPr>
          <a:xfrm>
            <a:off x="2051720" y="188640"/>
            <a:ext cx="367240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Extremadura</a:t>
            </a:r>
            <a:r>
              <a:rPr lang="cs-CZ" sz="2400" b="1" dirty="0" smtClean="0">
                <a:solidFill>
                  <a:schemeClr val="tx1"/>
                </a:solidFill>
              </a:rPr>
              <a:t> - </a:t>
            </a:r>
            <a:r>
              <a:rPr lang="cs-CZ" sz="2400" b="1" dirty="0" err="1" smtClean="0">
                <a:solidFill>
                  <a:schemeClr val="tx1"/>
                </a:solidFill>
              </a:rPr>
              <a:t>jamón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491" y="404664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lný tvar 4">
            <a:hlinkClick r:id="rId4" action="ppaction://hlinksldjump"/>
          </p:cNvPr>
          <p:cNvSpPr/>
          <p:nvPr/>
        </p:nvSpPr>
        <p:spPr>
          <a:xfrm>
            <a:off x="7164288" y="1340768"/>
            <a:ext cx="360039" cy="360039"/>
          </a:xfrm>
          <a:custGeom>
            <a:avLst/>
            <a:gdLst/>
            <a:ahLst/>
            <a:cxnLst/>
            <a:rect l="0" t="0" r="0" b="0"/>
            <a:pathLst>
              <a:path w="1422401" h="1714501">
                <a:moveTo>
                  <a:pt x="1104900" y="482600"/>
                </a:moveTo>
                <a:lnTo>
                  <a:pt x="1104900" y="469900"/>
                </a:lnTo>
                <a:lnTo>
                  <a:pt x="1092200" y="457200"/>
                </a:lnTo>
                <a:lnTo>
                  <a:pt x="1092200" y="444500"/>
                </a:lnTo>
                <a:lnTo>
                  <a:pt x="1092200" y="431800"/>
                </a:lnTo>
                <a:lnTo>
                  <a:pt x="1079500" y="419100"/>
                </a:lnTo>
                <a:lnTo>
                  <a:pt x="1079500" y="406400"/>
                </a:lnTo>
                <a:lnTo>
                  <a:pt x="1079500" y="393700"/>
                </a:lnTo>
                <a:lnTo>
                  <a:pt x="1079500" y="381000"/>
                </a:lnTo>
                <a:lnTo>
                  <a:pt x="1066800" y="368300"/>
                </a:lnTo>
                <a:lnTo>
                  <a:pt x="1066800" y="355600"/>
                </a:lnTo>
                <a:lnTo>
                  <a:pt x="1066800" y="342900"/>
                </a:lnTo>
                <a:lnTo>
                  <a:pt x="1066800" y="330200"/>
                </a:lnTo>
                <a:lnTo>
                  <a:pt x="1079500" y="317500"/>
                </a:lnTo>
                <a:lnTo>
                  <a:pt x="1079500" y="304800"/>
                </a:lnTo>
                <a:lnTo>
                  <a:pt x="1079500" y="292100"/>
                </a:lnTo>
                <a:lnTo>
                  <a:pt x="1066800" y="279400"/>
                </a:lnTo>
                <a:lnTo>
                  <a:pt x="1066800" y="266700"/>
                </a:lnTo>
                <a:lnTo>
                  <a:pt x="1066800" y="254000"/>
                </a:lnTo>
                <a:lnTo>
                  <a:pt x="1066800" y="241300"/>
                </a:lnTo>
                <a:lnTo>
                  <a:pt x="1066800" y="228600"/>
                </a:lnTo>
                <a:lnTo>
                  <a:pt x="1054100" y="215900"/>
                </a:lnTo>
                <a:lnTo>
                  <a:pt x="1054100" y="203200"/>
                </a:lnTo>
                <a:lnTo>
                  <a:pt x="1054100" y="190500"/>
                </a:lnTo>
                <a:lnTo>
                  <a:pt x="1054100" y="177800"/>
                </a:lnTo>
                <a:lnTo>
                  <a:pt x="1054100" y="165100"/>
                </a:lnTo>
                <a:lnTo>
                  <a:pt x="1066800" y="152400"/>
                </a:lnTo>
                <a:lnTo>
                  <a:pt x="1066800" y="139700"/>
                </a:lnTo>
                <a:lnTo>
                  <a:pt x="1066800" y="127000"/>
                </a:lnTo>
                <a:lnTo>
                  <a:pt x="1054100" y="127000"/>
                </a:lnTo>
                <a:lnTo>
                  <a:pt x="1041400" y="127000"/>
                </a:lnTo>
                <a:lnTo>
                  <a:pt x="1028700" y="127000"/>
                </a:lnTo>
                <a:lnTo>
                  <a:pt x="1016000" y="114300"/>
                </a:lnTo>
                <a:lnTo>
                  <a:pt x="1003300" y="101600"/>
                </a:lnTo>
                <a:lnTo>
                  <a:pt x="990600" y="101600"/>
                </a:lnTo>
                <a:lnTo>
                  <a:pt x="977900" y="88900"/>
                </a:lnTo>
                <a:lnTo>
                  <a:pt x="965200" y="88900"/>
                </a:lnTo>
                <a:lnTo>
                  <a:pt x="952500" y="88900"/>
                </a:lnTo>
                <a:lnTo>
                  <a:pt x="939800" y="88900"/>
                </a:lnTo>
                <a:lnTo>
                  <a:pt x="939800" y="76200"/>
                </a:lnTo>
                <a:lnTo>
                  <a:pt x="927100" y="63500"/>
                </a:lnTo>
                <a:lnTo>
                  <a:pt x="914400" y="63500"/>
                </a:lnTo>
                <a:lnTo>
                  <a:pt x="901700" y="50800"/>
                </a:lnTo>
                <a:lnTo>
                  <a:pt x="889000" y="50800"/>
                </a:lnTo>
                <a:lnTo>
                  <a:pt x="876300" y="38100"/>
                </a:lnTo>
                <a:lnTo>
                  <a:pt x="863600" y="38100"/>
                </a:lnTo>
                <a:lnTo>
                  <a:pt x="850900" y="38100"/>
                </a:lnTo>
                <a:lnTo>
                  <a:pt x="838200" y="38100"/>
                </a:lnTo>
                <a:lnTo>
                  <a:pt x="825500" y="50800"/>
                </a:lnTo>
                <a:lnTo>
                  <a:pt x="812800" y="50800"/>
                </a:lnTo>
                <a:lnTo>
                  <a:pt x="800100" y="63500"/>
                </a:lnTo>
                <a:lnTo>
                  <a:pt x="787400" y="76200"/>
                </a:lnTo>
                <a:lnTo>
                  <a:pt x="774700" y="76200"/>
                </a:lnTo>
                <a:lnTo>
                  <a:pt x="762000" y="76200"/>
                </a:lnTo>
                <a:lnTo>
                  <a:pt x="749300" y="63500"/>
                </a:lnTo>
                <a:lnTo>
                  <a:pt x="736600" y="63500"/>
                </a:lnTo>
                <a:lnTo>
                  <a:pt x="723900" y="50800"/>
                </a:lnTo>
                <a:lnTo>
                  <a:pt x="711200" y="38100"/>
                </a:lnTo>
                <a:lnTo>
                  <a:pt x="698500" y="38100"/>
                </a:lnTo>
                <a:lnTo>
                  <a:pt x="685800" y="25400"/>
                </a:lnTo>
                <a:lnTo>
                  <a:pt x="673100" y="12700"/>
                </a:lnTo>
                <a:lnTo>
                  <a:pt x="660400" y="12700"/>
                </a:lnTo>
                <a:lnTo>
                  <a:pt x="660400" y="0"/>
                </a:lnTo>
                <a:lnTo>
                  <a:pt x="647700" y="0"/>
                </a:lnTo>
                <a:lnTo>
                  <a:pt x="635000" y="0"/>
                </a:lnTo>
                <a:lnTo>
                  <a:pt x="622300" y="0"/>
                </a:lnTo>
                <a:lnTo>
                  <a:pt x="609600" y="0"/>
                </a:lnTo>
                <a:lnTo>
                  <a:pt x="596900" y="0"/>
                </a:lnTo>
                <a:lnTo>
                  <a:pt x="584200" y="0"/>
                </a:lnTo>
                <a:lnTo>
                  <a:pt x="571500" y="0"/>
                </a:lnTo>
                <a:lnTo>
                  <a:pt x="558800" y="0"/>
                </a:lnTo>
                <a:lnTo>
                  <a:pt x="546100" y="0"/>
                </a:lnTo>
                <a:lnTo>
                  <a:pt x="533400" y="12700"/>
                </a:lnTo>
                <a:lnTo>
                  <a:pt x="520700" y="25400"/>
                </a:lnTo>
                <a:lnTo>
                  <a:pt x="508000" y="38100"/>
                </a:lnTo>
                <a:lnTo>
                  <a:pt x="495300" y="38100"/>
                </a:lnTo>
                <a:lnTo>
                  <a:pt x="482600" y="50800"/>
                </a:lnTo>
                <a:lnTo>
                  <a:pt x="469900" y="50800"/>
                </a:lnTo>
                <a:lnTo>
                  <a:pt x="457200" y="63500"/>
                </a:lnTo>
                <a:lnTo>
                  <a:pt x="444500" y="63500"/>
                </a:lnTo>
                <a:lnTo>
                  <a:pt x="431800" y="63500"/>
                </a:lnTo>
                <a:lnTo>
                  <a:pt x="419100" y="63500"/>
                </a:lnTo>
                <a:lnTo>
                  <a:pt x="419100" y="76200"/>
                </a:lnTo>
                <a:lnTo>
                  <a:pt x="419100" y="88900"/>
                </a:lnTo>
                <a:lnTo>
                  <a:pt x="419100" y="101600"/>
                </a:lnTo>
                <a:lnTo>
                  <a:pt x="419100" y="114300"/>
                </a:lnTo>
                <a:lnTo>
                  <a:pt x="406400" y="114300"/>
                </a:lnTo>
                <a:lnTo>
                  <a:pt x="406400" y="127000"/>
                </a:lnTo>
                <a:lnTo>
                  <a:pt x="393700" y="139700"/>
                </a:lnTo>
                <a:lnTo>
                  <a:pt x="381000" y="139700"/>
                </a:lnTo>
                <a:lnTo>
                  <a:pt x="368300" y="139700"/>
                </a:lnTo>
                <a:lnTo>
                  <a:pt x="355600" y="139700"/>
                </a:lnTo>
                <a:lnTo>
                  <a:pt x="342900" y="139700"/>
                </a:lnTo>
                <a:lnTo>
                  <a:pt x="330200" y="139700"/>
                </a:lnTo>
                <a:lnTo>
                  <a:pt x="317500" y="139700"/>
                </a:lnTo>
                <a:lnTo>
                  <a:pt x="304800" y="139700"/>
                </a:lnTo>
                <a:lnTo>
                  <a:pt x="292100" y="139700"/>
                </a:lnTo>
                <a:lnTo>
                  <a:pt x="279400" y="139700"/>
                </a:lnTo>
                <a:lnTo>
                  <a:pt x="266700" y="139700"/>
                </a:lnTo>
                <a:lnTo>
                  <a:pt x="254000" y="139700"/>
                </a:lnTo>
                <a:lnTo>
                  <a:pt x="241300" y="139700"/>
                </a:lnTo>
                <a:lnTo>
                  <a:pt x="241300" y="152400"/>
                </a:lnTo>
                <a:lnTo>
                  <a:pt x="228600" y="152400"/>
                </a:lnTo>
                <a:lnTo>
                  <a:pt x="228600" y="165100"/>
                </a:lnTo>
                <a:lnTo>
                  <a:pt x="228600" y="177800"/>
                </a:lnTo>
                <a:lnTo>
                  <a:pt x="228600" y="190500"/>
                </a:lnTo>
                <a:lnTo>
                  <a:pt x="228600" y="203200"/>
                </a:lnTo>
                <a:lnTo>
                  <a:pt x="241300" y="215900"/>
                </a:lnTo>
                <a:lnTo>
                  <a:pt x="241300" y="228600"/>
                </a:lnTo>
                <a:lnTo>
                  <a:pt x="241300" y="241300"/>
                </a:lnTo>
                <a:lnTo>
                  <a:pt x="254000" y="254000"/>
                </a:lnTo>
                <a:lnTo>
                  <a:pt x="254000" y="266700"/>
                </a:lnTo>
                <a:lnTo>
                  <a:pt x="266700" y="266700"/>
                </a:lnTo>
                <a:lnTo>
                  <a:pt x="279400" y="279400"/>
                </a:lnTo>
                <a:lnTo>
                  <a:pt x="279400" y="292100"/>
                </a:lnTo>
                <a:lnTo>
                  <a:pt x="279400" y="304800"/>
                </a:lnTo>
                <a:lnTo>
                  <a:pt x="279400" y="317500"/>
                </a:lnTo>
                <a:lnTo>
                  <a:pt x="279400" y="330200"/>
                </a:lnTo>
                <a:lnTo>
                  <a:pt x="279400" y="342900"/>
                </a:lnTo>
                <a:lnTo>
                  <a:pt x="266700" y="342900"/>
                </a:lnTo>
                <a:lnTo>
                  <a:pt x="266700" y="355600"/>
                </a:lnTo>
                <a:lnTo>
                  <a:pt x="266700" y="368300"/>
                </a:lnTo>
                <a:lnTo>
                  <a:pt x="266700" y="381000"/>
                </a:lnTo>
                <a:lnTo>
                  <a:pt x="254000" y="381000"/>
                </a:lnTo>
                <a:lnTo>
                  <a:pt x="254000" y="393700"/>
                </a:lnTo>
                <a:lnTo>
                  <a:pt x="254000" y="406400"/>
                </a:lnTo>
                <a:lnTo>
                  <a:pt x="241300" y="406400"/>
                </a:lnTo>
                <a:lnTo>
                  <a:pt x="241300" y="419100"/>
                </a:lnTo>
                <a:lnTo>
                  <a:pt x="241300" y="431800"/>
                </a:lnTo>
                <a:lnTo>
                  <a:pt x="228600" y="431800"/>
                </a:lnTo>
                <a:lnTo>
                  <a:pt x="228600" y="444500"/>
                </a:lnTo>
                <a:lnTo>
                  <a:pt x="228600" y="457200"/>
                </a:lnTo>
                <a:lnTo>
                  <a:pt x="215900" y="457200"/>
                </a:lnTo>
                <a:lnTo>
                  <a:pt x="215900" y="469900"/>
                </a:lnTo>
                <a:lnTo>
                  <a:pt x="215900" y="482600"/>
                </a:lnTo>
                <a:lnTo>
                  <a:pt x="215900" y="495300"/>
                </a:lnTo>
                <a:lnTo>
                  <a:pt x="203200" y="495300"/>
                </a:lnTo>
                <a:lnTo>
                  <a:pt x="203200" y="508000"/>
                </a:lnTo>
                <a:lnTo>
                  <a:pt x="203200" y="520700"/>
                </a:lnTo>
                <a:lnTo>
                  <a:pt x="190500" y="520700"/>
                </a:lnTo>
                <a:lnTo>
                  <a:pt x="190500" y="533400"/>
                </a:lnTo>
                <a:lnTo>
                  <a:pt x="177800" y="533400"/>
                </a:lnTo>
                <a:lnTo>
                  <a:pt x="165100" y="533400"/>
                </a:lnTo>
                <a:lnTo>
                  <a:pt x="152400" y="533400"/>
                </a:lnTo>
                <a:lnTo>
                  <a:pt x="152400" y="546100"/>
                </a:lnTo>
                <a:lnTo>
                  <a:pt x="139700" y="546100"/>
                </a:lnTo>
                <a:lnTo>
                  <a:pt x="139700" y="558800"/>
                </a:lnTo>
                <a:lnTo>
                  <a:pt x="127000" y="558800"/>
                </a:lnTo>
                <a:lnTo>
                  <a:pt x="114300" y="571500"/>
                </a:lnTo>
                <a:lnTo>
                  <a:pt x="101600" y="571500"/>
                </a:lnTo>
                <a:lnTo>
                  <a:pt x="88900" y="584200"/>
                </a:lnTo>
                <a:lnTo>
                  <a:pt x="76200" y="584200"/>
                </a:lnTo>
                <a:lnTo>
                  <a:pt x="63500" y="584200"/>
                </a:lnTo>
                <a:lnTo>
                  <a:pt x="50800" y="596900"/>
                </a:lnTo>
                <a:lnTo>
                  <a:pt x="38100" y="596900"/>
                </a:lnTo>
                <a:lnTo>
                  <a:pt x="25400" y="596900"/>
                </a:lnTo>
                <a:lnTo>
                  <a:pt x="12700" y="596900"/>
                </a:lnTo>
                <a:lnTo>
                  <a:pt x="0" y="596900"/>
                </a:lnTo>
                <a:lnTo>
                  <a:pt x="0" y="609600"/>
                </a:lnTo>
                <a:lnTo>
                  <a:pt x="12700" y="622300"/>
                </a:lnTo>
                <a:lnTo>
                  <a:pt x="25400" y="635000"/>
                </a:lnTo>
                <a:lnTo>
                  <a:pt x="38100" y="647700"/>
                </a:lnTo>
                <a:lnTo>
                  <a:pt x="50800" y="660400"/>
                </a:lnTo>
                <a:lnTo>
                  <a:pt x="50800" y="673100"/>
                </a:lnTo>
                <a:lnTo>
                  <a:pt x="50800" y="685800"/>
                </a:lnTo>
                <a:lnTo>
                  <a:pt x="50800" y="698500"/>
                </a:lnTo>
                <a:lnTo>
                  <a:pt x="63500" y="711200"/>
                </a:lnTo>
                <a:lnTo>
                  <a:pt x="63500" y="723900"/>
                </a:lnTo>
                <a:lnTo>
                  <a:pt x="63500" y="736600"/>
                </a:lnTo>
                <a:lnTo>
                  <a:pt x="76200" y="749300"/>
                </a:lnTo>
                <a:lnTo>
                  <a:pt x="76200" y="762000"/>
                </a:lnTo>
                <a:lnTo>
                  <a:pt x="88900" y="774700"/>
                </a:lnTo>
                <a:lnTo>
                  <a:pt x="88900" y="787400"/>
                </a:lnTo>
                <a:lnTo>
                  <a:pt x="101600" y="800100"/>
                </a:lnTo>
                <a:lnTo>
                  <a:pt x="101600" y="812800"/>
                </a:lnTo>
                <a:lnTo>
                  <a:pt x="114300" y="825500"/>
                </a:lnTo>
                <a:lnTo>
                  <a:pt x="127000" y="838200"/>
                </a:lnTo>
                <a:lnTo>
                  <a:pt x="127000" y="850900"/>
                </a:lnTo>
                <a:lnTo>
                  <a:pt x="139700" y="863600"/>
                </a:lnTo>
                <a:lnTo>
                  <a:pt x="152400" y="863600"/>
                </a:lnTo>
                <a:lnTo>
                  <a:pt x="165100" y="876300"/>
                </a:lnTo>
                <a:lnTo>
                  <a:pt x="165100" y="889000"/>
                </a:lnTo>
                <a:lnTo>
                  <a:pt x="177800" y="901700"/>
                </a:lnTo>
                <a:lnTo>
                  <a:pt x="177800" y="914400"/>
                </a:lnTo>
                <a:lnTo>
                  <a:pt x="190500" y="927100"/>
                </a:lnTo>
                <a:lnTo>
                  <a:pt x="190500" y="939800"/>
                </a:lnTo>
                <a:lnTo>
                  <a:pt x="190500" y="952500"/>
                </a:lnTo>
                <a:lnTo>
                  <a:pt x="190500" y="965200"/>
                </a:lnTo>
                <a:lnTo>
                  <a:pt x="190500" y="977900"/>
                </a:lnTo>
                <a:lnTo>
                  <a:pt x="190500" y="990600"/>
                </a:lnTo>
                <a:lnTo>
                  <a:pt x="190500" y="1003300"/>
                </a:lnTo>
                <a:lnTo>
                  <a:pt x="177800" y="1003300"/>
                </a:lnTo>
                <a:lnTo>
                  <a:pt x="177800" y="1016000"/>
                </a:lnTo>
                <a:lnTo>
                  <a:pt x="165100" y="1028700"/>
                </a:lnTo>
                <a:lnTo>
                  <a:pt x="165100" y="1041400"/>
                </a:lnTo>
                <a:lnTo>
                  <a:pt x="152400" y="1041400"/>
                </a:lnTo>
                <a:lnTo>
                  <a:pt x="152400" y="1054100"/>
                </a:lnTo>
                <a:lnTo>
                  <a:pt x="139700" y="1054100"/>
                </a:lnTo>
                <a:lnTo>
                  <a:pt x="127000" y="1066800"/>
                </a:lnTo>
                <a:lnTo>
                  <a:pt x="127000" y="1079500"/>
                </a:lnTo>
                <a:lnTo>
                  <a:pt x="114300" y="1079500"/>
                </a:lnTo>
                <a:lnTo>
                  <a:pt x="114300" y="1092200"/>
                </a:lnTo>
                <a:lnTo>
                  <a:pt x="101600" y="1104900"/>
                </a:lnTo>
                <a:lnTo>
                  <a:pt x="88900" y="1117600"/>
                </a:lnTo>
                <a:lnTo>
                  <a:pt x="76200" y="1130300"/>
                </a:lnTo>
                <a:lnTo>
                  <a:pt x="63500" y="1143000"/>
                </a:lnTo>
                <a:lnTo>
                  <a:pt x="50800" y="1143000"/>
                </a:lnTo>
                <a:lnTo>
                  <a:pt x="50800" y="1155700"/>
                </a:lnTo>
                <a:lnTo>
                  <a:pt x="50800" y="1168400"/>
                </a:lnTo>
                <a:lnTo>
                  <a:pt x="38100" y="1168400"/>
                </a:lnTo>
                <a:lnTo>
                  <a:pt x="38100" y="1181100"/>
                </a:lnTo>
                <a:lnTo>
                  <a:pt x="38100" y="1206500"/>
                </a:lnTo>
                <a:lnTo>
                  <a:pt x="38100" y="1219200"/>
                </a:lnTo>
                <a:lnTo>
                  <a:pt x="50800" y="1231900"/>
                </a:lnTo>
                <a:lnTo>
                  <a:pt x="50800" y="1244600"/>
                </a:lnTo>
                <a:lnTo>
                  <a:pt x="50800" y="1257300"/>
                </a:lnTo>
                <a:lnTo>
                  <a:pt x="38100" y="1257300"/>
                </a:lnTo>
                <a:lnTo>
                  <a:pt x="38100" y="1270000"/>
                </a:lnTo>
                <a:lnTo>
                  <a:pt x="25400" y="1282700"/>
                </a:lnTo>
                <a:lnTo>
                  <a:pt x="12700" y="1282700"/>
                </a:lnTo>
                <a:lnTo>
                  <a:pt x="12700" y="1295400"/>
                </a:lnTo>
                <a:lnTo>
                  <a:pt x="12700" y="1308100"/>
                </a:lnTo>
                <a:lnTo>
                  <a:pt x="12700" y="1320800"/>
                </a:lnTo>
                <a:lnTo>
                  <a:pt x="0" y="1320800"/>
                </a:lnTo>
                <a:lnTo>
                  <a:pt x="0" y="1333500"/>
                </a:lnTo>
                <a:lnTo>
                  <a:pt x="0" y="1346200"/>
                </a:lnTo>
                <a:lnTo>
                  <a:pt x="0" y="1358900"/>
                </a:lnTo>
                <a:lnTo>
                  <a:pt x="12700" y="1371600"/>
                </a:lnTo>
                <a:lnTo>
                  <a:pt x="25400" y="1384300"/>
                </a:lnTo>
                <a:lnTo>
                  <a:pt x="38100" y="1384300"/>
                </a:lnTo>
                <a:lnTo>
                  <a:pt x="50800" y="1397000"/>
                </a:lnTo>
                <a:lnTo>
                  <a:pt x="63500" y="1409700"/>
                </a:lnTo>
                <a:lnTo>
                  <a:pt x="63500" y="1422400"/>
                </a:lnTo>
                <a:lnTo>
                  <a:pt x="63500" y="1435100"/>
                </a:lnTo>
                <a:lnTo>
                  <a:pt x="63500" y="1447800"/>
                </a:lnTo>
                <a:lnTo>
                  <a:pt x="63500" y="1460500"/>
                </a:lnTo>
                <a:lnTo>
                  <a:pt x="63500" y="1473200"/>
                </a:lnTo>
                <a:lnTo>
                  <a:pt x="76200" y="1485900"/>
                </a:lnTo>
                <a:lnTo>
                  <a:pt x="88900" y="1498600"/>
                </a:lnTo>
                <a:lnTo>
                  <a:pt x="101600" y="1498600"/>
                </a:lnTo>
                <a:lnTo>
                  <a:pt x="114300" y="1511300"/>
                </a:lnTo>
                <a:lnTo>
                  <a:pt x="127000" y="1511300"/>
                </a:lnTo>
                <a:lnTo>
                  <a:pt x="127000" y="1524000"/>
                </a:lnTo>
                <a:lnTo>
                  <a:pt x="139700" y="1536700"/>
                </a:lnTo>
                <a:lnTo>
                  <a:pt x="139700" y="1524000"/>
                </a:lnTo>
                <a:lnTo>
                  <a:pt x="152400" y="1524000"/>
                </a:lnTo>
                <a:lnTo>
                  <a:pt x="152400" y="1511300"/>
                </a:lnTo>
                <a:lnTo>
                  <a:pt x="165100" y="1511300"/>
                </a:lnTo>
                <a:lnTo>
                  <a:pt x="177800" y="1498600"/>
                </a:lnTo>
                <a:lnTo>
                  <a:pt x="190500" y="1498600"/>
                </a:lnTo>
                <a:lnTo>
                  <a:pt x="203200" y="1498600"/>
                </a:lnTo>
                <a:lnTo>
                  <a:pt x="215900" y="1511300"/>
                </a:lnTo>
                <a:lnTo>
                  <a:pt x="228600" y="1511300"/>
                </a:lnTo>
                <a:lnTo>
                  <a:pt x="241300" y="1511300"/>
                </a:lnTo>
                <a:lnTo>
                  <a:pt x="241300" y="1524000"/>
                </a:lnTo>
                <a:lnTo>
                  <a:pt x="254000" y="1536700"/>
                </a:lnTo>
                <a:lnTo>
                  <a:pt x="254000" y="1549400"/>
                </a:lnTo>
                <a:lnTo>
                  <a:pt x="266700" y="1562100"/>
                </a:lnTo>
                <a:lnTo>
                  <a:pt x="279400" y="1574800"/>
                </a:lnTo>
                <a:lnTo>
                  <a:pt x="292100" y="1574800"/>
                </a:lnTo>
                <a:lnTo>
                  <a:pt x="304800" y="1587500"/>
                </a:lnTo>
                <a:lnTo>
                  <a:pt x="317500" y="1600200"/>
                </a:lnTo>
                <a:lnTo>
                  <a:pt x="330200" y="1600200"/>
                </a:lnTo>
                <a:lnTo>
                  <a:pt x="342900" y="1600200"/>
                </a:lnTo>
                <a:lnTo>
                  <a:pt x="355600" y="1600200"/>
                </a:lnTo>
                <a:lnTo>
                  <a:pt x="368300" y="1600200"/>
                </a:lnTo>
                <a:lnTo>
                  <a:pt x="381000" y="1600200"/>
                </a:lnTo>
                <a:lnTo>
                  <a:pt x="381000" y="1612900"/>
                </a:lnTo>
                <a:lnTo>
                  <a:pt x="393700" y="1625600"/>
                </a:lnTo>
                <a:lnTo>
                  <a:pt x="406400" y="1625600"/>
                </a:lnTo>
                <a:lnTo>
                  <a:pt x="419100" y="1638300"/>
                </a:lnTo>
                <a:lnTo>
                  <a:pt x="431800" y="1638300"/>
                </a:lnTo>
                <a:lnTo>
                  <a:pt x="444500" y="1638300"/>
                </a:lnTo>
                <a:lnTo>
                  <a:pt x="457200" y="1638300"/>
                </a:lnTo>
                <a:lnTo>
                  <a:pt x="469900" y="1638300"/>
                </a:lnTo>
                <a:lnTo>
                  <a:pt x="482600" y="1638300"/>
                </a:lnTo>
                <a:lnTo>
                  <a:pt x="495300" y="1651000"/>
                </a:lnTo>
                <a:lnTo>
                  <a:pt x="508000" y="1651000"/>
                </a:lnTo>
                <a:lnTo>
                  <a:pt x="520700" y="1663700"/>
                </a:lnTo>
                <a:lnTo>
                  <a:pt x="533400" y="1663700"/>
                </a:lnTo>
                <a:lnTo>
                  <a:pt x="546100" y="1676400"/>
                </a:lnTo>
                <a:lnTo>
                  <a:pt x="558800" y="1689100"/>
                </a:lnTo>
                <a:lnTo>
                  <a:pt x="571500" y="1689100"/>
                </a:lnTo>
                <a:lnTo>
                  <a:pt x="584200" y="1701800"/>
                </a:lnTo>
                <a:lnTo>
                  <a:pt x="596900" y="1701800"/>
                </a:lnTo>
                <a:lnTo>
                  <a:pt x="609600" y="1701800"/>
                </a:lnTo>
                <a:lnTo>
                  <a:pt x="622300" y="1714500"/>
                </a:lnTo>
                <a:lnTo>
                  <a:pt x="635000" y="1714500"/>
                </a:lnTo>
                <a:lnTo>
                  <a:pt x="647700" y="1714500"/>
                </a:lnTo>
                <a:lnTo>
                  <a:pt x="647700" y="1714500"/>
                </a:lnTo>
                <a:lnTo>
                  <a:pt x="660400" y="1714500"/>
                </a:lnTo>
                <a:lnTo>
                  <a:pt x="673100" y="1714500"/>
                </a:lnTo>
                <a:lnTo>
                  <a:pt x="685800" y="1714500"/>
                </a:lnTo>
                <a:lnTo>
                  <a:pt x="698500" y="1701800"/>
                </a:lnTo>
                <a:lnTo>
                  <a:pt x="711200" y="1689100"/>
                </a:lnTo>
                <a:lnTo>
                  <a:pt x="723900" y="1676400"/>
                </a:lnTo>
                <a:lnTo>
                  <a:pt x="736600" y="1663700"/>
                </a:lnTo>
                <a:lnTo>
                  <a:pt x="736600" y="1651000"/>
                </a:lnTo>
                <a:lnTo>
                  <a:pt x="749300" y="1638300"/>
                </a:lnTo>
                <a:lnTo>
                  <a:pt x="762000" y="1625600"/>
                </a:lnTo>
                <a:lnTo>
                  <a:pt x="774700" y="1625600"/>
                </a:lnTo>
                <a:lnTo>
                  <a:pt x="787400" y="1612900"/>
                </a:lnTo>
                <a:lnTo>
                  <a:pt x="800100" y="1612900"/>
                </a:lnTo>
                <a:lnTo>
                  <a:pt x="812800" y="1600200"/>
                </a:lnTo>
                <a:lnTo>
                  <a:pt x="825500" y="1600200"/>
                </a:lnTo>
                <a:lnTo>
                  <a:pt x="838200" y="1587500"/>
                </a:lnTo>
                <a:lnTo>
                  <a:pt x="850900" y="1587500"/>
                </a:lnTo>
                <a:lnTo>
                  <a:pt x="863600" y="1587500"/>
                </a:lnTo>
                <a:lnTo>
                  <a:pt x="876300" y="1600200"/>
                </a:lnTo>
                <a:lnTo>
                  <a:pt x="889000" y="1600200"/>
                </a:lnTo>
                <a:lnTo>
                  <a:pt x="901700" y="1600200"/>
                </a:lnTo>
                <a:lnTo>
                  <a:pt x="914400" y="1600200"/>
                </a:lnTo>
                <a:lnTo>
                  <a:pt x="927100" y="1600200"/>
                </a:lnTo>
                <a:lnTo>
                  <a:pt x="939800" y="1587500"/>
                </a:lnTo>
                <a:lnTo>
                  <a:pt x="939800" y="1574800"/>
                </a:lnTo>
                <a:lnTo>
                  <a:pt x="939800" y="1562100"/>
                </a:lnTo>
                <a:lnTo>
                  <a:pt x="927100" y="1549400"/>
                </a:lnTo>
                <a:lnTo>
                  <a:pt x="927100" y="1536700"/>
                </a:lnTo>
                <a:lnTo>
                  <a:pt x="927100" y="1524000"/>
                </a:lnTo>
                <a:lnTo>
                  <a:pt x="914400" y="1511300"/>
                </a:lnTo>
                <a:lnTo>
                  <a:pt x="914400" y="1498600"/>
                </a:lnTo>
                <a:lnTo>
                  <a:pt x="914400" y="1485900"/>
                </a:lnTo>
                <a:lnTo>
                  <a:pt x="914400" y="1473200"/>
                </a:lnTo>
                <a:lnTo>
                  <a:pt x="927100" y="1460500"/>
                </a:lnTo>
                <a:lnTo>
                  <a:pt x="939800" y="1447800"/>
                </a:lnTo>
                <a:lnTo>
                  <a:pt x="952500" y="1435100"/>
                </a:lnTo>
                <a:lnTo>
                  <a:pt x="965200" y="1435100"/>
                </a:lnTo>
                <a:lnTo>
                  <a:pt x="965200" y="1422400"/>
                </a:lnTo>
                <a:lnTo>
                  <a:pt x="977900" y="1409700"/>
                </a:lnTo>
                <a:lnTo>
                  <a:pt x="977900" y="1397000"/>
                </a:lnTo>
                <a:lnTo>
                  <a:pt x="990600" y="1384300"/>
                </a:lnTo>
                <a:lnTo>
                  <a:pt x="1003300" y="1371600"/>
                </a:lnTo>
                <a:lnTo>
                  <a:pt x="1003300" y="1358900"/>
                </a:lnTo>
                <a:lnTo>
                  <a:pt x="1016000" y="1346200"/>
                </a:lnTo>
                <a:lnTo>
                  <a:pt x="1028700" y="1333500"/>
                </a:lnTo>
                <a:lnTo>
                  <a:pt x="1041400" y="1333500"/>
                </a:lnTo>
                <a:lnTo>
                  <a:pt x="1041400" y="1320800"/>
                </a:lnTo>
                <a:lnTo>
                  <a:pt x="1054100" y="1308100"/>
                </a:lnTo>
                <a:lnTo>
                  <a:pt x="1066800" y="1295400"/>
                </a:lnTo>
                <a:lnTo>
                  <a:pt x="1079500" y="1282700"/>
                </a:lnTo>
                <a:lnTo>
                  <a:pt x="1079500" y="1270000"/>
                </a:lnTo>
                <a:lnTo>
                  <a:pt x="1092200" y="1257300"/>
                </a:lnTo>
                <a:lnTo>
                  <a:pt x="1104900" y="1257300"/>
                </a:lnTo>
                <a:lnTo>
                  <a:pt x="1117600" y="1244600"/>
                </a:lnTo>
                <a:lnTo>
                  <a:pt x="1130300" y="1244600"/>
                </a:lnTo>
                <a:lnTo>
                  <a:pt x="1143000" y="1231900"/>
                </a:lnTo>
                <a:lnTo>
                  <a:pt x="1155700" y="1231900"/>
                </a:lnTo>
                <a:lnTo>
                  <a:pt x="1168400" y="1231900"/>
                </a:lnTo>
                <a:lnTo>
                  <a:pt x="1181100" y="1231900"/>
                </a:lnTo>
                <a:lnTo>
                  <a:pt x="1193800" y="1231900"/>
                </a:lnTo>
                <a:lnTo>
                  <a:pt x="1206500" y="1219200"/>
                </a:lnTo>
                <a:lnTo>
                  <a:pt x="1206500" y="1206500"/>
                </a:lnTo>
                <a:lnTo>
                  <a:pt x="1206500" y="1193800"/>
                </a:lnTo>
                <a:lnTo>
                  <a:pt x="1206500" y="1181100"/>
                </a:lnTo>
                <a:lnTo>
                  <a:pt x="1206500" y="1168400"/>
                </a:lnTo>
                <a:lnTo>
                  <a:pt x="1219200" y="1155700"/>
                </a:lnTo>
                <a:lnTo>
                  <a:pt x="1219200" y="1143000"/>
                </a:lnTo>
                <a:lnTo>
                  <a:pt x="1231900" y="1130300"/>
                </a:lnTo>
                <a:lnTo>
                  <a:pt x="1244600" y="1117600"/>
                </a:lnTo>
                <a:lnTo>
                  <a:pt x="1257300" y="1117600"/>
                </a:lnTo>
                <a:lnTo>
                  <a:pt x="1244600" y="1104900"/>
                </a:lnTo>
                <a:lnTo>
                  <a:pt x="1244600" y="1092200"/>
                </a:lnTo>
                <a:lnTo>
                  <a:pt x="1257300" y="1079500"/>
                </a:lnTo>
                <a:lnTo>
                  <a:pt x="1257300" y="1066800"/>
                </a:lnTo>
                <a:lnTo>
                  <a:pt x="1270000" y="1066800"/>
                </a:lnTo>
                <a:lnTo>
                  <a:pt x="1282700" y="1054100"/>
                </a:lnTo>
                <a:lnTo>
                  <a:pt x="1295400" y="1054100"/>
                </a:lnTo>
                <a:lnTo>
                  <a:pt x="1308100" y="1041400"/>
                </a:lnTo>
                <a:lnTo>
                  <a:pt x="1295400" y="1028700"/>
                </a:lnTo>
                <a:lnTo>
                  <a:pt x="1295400" y="1016000"/>
                </a:lnTo>
                <a:lnTo>
                  <a:pt x="1295400" y="1003300"/>
                </a:lnTo>
                <a:lnTo>
                  <a:pt x="1282700" y="990600"/>
                </a:lnTo>
                <a:lnTo>
                  <a:pt x="1282700" y="977900"/>
                </a:lnTo>
                <a:lnTo>
                  <a:pt x="1282700" y="965200"/>
                </a:lnTo>
                <a:lnTo>
                  <a:pt x="1270000" y="952500"/>
                </a:lnTo>
                <a:lnTo>
                  <a:pt x="1270000" y="939800"/>
                </a:lnTo>
                <a:lnTo>
                  <a:pt x="1270000" y="927100"/>
                </a:lnTo>
                <a:lnTo>
                  <a:pt x="1270000" y="914400"/>
                </a:lnTo>
                <a:lnTo>
                  <a:pt x="1282700" y="901700"/>
                </a:lnTo>
                <a:lnTo>
                  <a:pt x="1282700" y="889000"/>
                </a:lnTo>
                <a:lnTo>
                  <a:pt x="1295400" y="889000"/>
                </a:lnTo>
                <a:lnTo>
                  <a:pt x="1308100" y="889000"/>
                </a:lnTo>
                <a:lnTo>
                  <a:pt x="1320800" y="876300"/>
                </a:lnTo>
                <a:lnTo>
                  <a:pt x="1333500" y="876300"/>
                </a:lnTo>
                <a:lnTo>
                  <a:pt x="1333500" y="863600"/>
                </a:lnTo>
                <a:lnTo>
                  <a:pt x="1333500" y="850900"/>
                </a:lnTo>
                <a:lnTo>
                  <a:pt x="1346200" y="838200"/>
                </a:lnTo>
                <a:lnTo>
                  <a:pt x="1358900" y="825500"/>
                </a:lnTo>
                <a:lnTo>
                  <a:pt x="1371600" y="825500"/>
                </a:lnTo>
                <a:lnTo>
                  <a:pt x="1384300" y="825500"/>
                </a:lnTo>
                <a:lnTo>
                  <a:pt x="1397000" y="825500"/>
                </a:lnTo>
                <a:lnTo>
                  <a:pt x="1409700" y="825500"/>
                </a:lnTo>
                <a:lnTo>
                  <a:pt x="1409700" y="825500"/>
                </a:lnTo>
                <a:lnTo>
                  <a:pt x="1422400" y="825500"/>
                </a:lnTo>
                <a:lnTo>
                  <a:pt x="1422400" y="812800"/>
                </a:lnTo>
                <a:lnTo>
                  <a:pt x="1422400" y="800100"/>
                </a:lnTo>
                <a:lnTo>
                  <a:pt x="1422400" y="787400"/>
                </a:lnTo>
                <a:lnTo>
                  <a:pt x="1422400" y="774700"/>
                </a:lnTo>
                <a:lnTo>
                  <a:pt x="1409700" y="762000"/>
                </a:lnTo>
                <a:lnTo>
                  <a:pt x="1397000" y="749300"/>
                </a:lnTo>
                <a:lnTo>
                  <a:pt x="1397000" y="736600"/>
                </a:lnTo>
                <a:lnTo>
                  <a:pt x="1397000" y="723900"/>
                </a:lnTo>
                <a:lnTo>
                  <a:pt x="1384300" y="711200"/>
                </a:lnTo>
                <a:lnTo>
                  <a:pt x="1371600" y="698500"/>
                </a:lnTo>
                <a:lnTo>
                  <a:pt x="1358900" y="711200"/>
                </a:lnTo>
                <a:lnTo>
                  <a:pt x="1346200" y="698500"/>
                </a:lnTo>
                <a:lnTo>
                  <a:pt x="1333500" y="698500"/>
                </a:lnTo>
                <a:lnTo>
                  <a:pt x="1320800" y="698500"/>
                </a:lnTo>
                <a:lnTo>
                  <a:pt x="1308100" y="698500"/>
                </a:lnTo>
                <a:lnTo>
                  <a:pt x="1295400" y="698500"/>
                </a:lnTo>
                <a:lnTo>
                  <a:pt x="1282700" y="685800"/>
                </a:lnTo>
                <a:lnTo>
                  <a:pt x="1270000" y="685800"/>
                </a:lnTo>
                <a:lnTo>
                  <a:pt x="1257300" y="673100"/>
                </a:lnTo>
                <a:lnTo>
                  <a:pt x="1244600" y="673100"/>
                </a:lnTo>
                <a:lnTo>
                  <a:pt x="1231900" y="660400"/>
                </a:lnTo>
                <a:lnTo>
                  <a:pt x="1219200" y="647700"/>
                </a:lnTo>
                <a:lnTo>
                  <a:pt x="1206500" y="635000"/>
                </a:lnTo>
                <a:lnTo>
                  <a:pt x="1206500" y="622300"/>
                </a:lnTo>
                <a:lnTo>
                  <a:pt x="1193800" y="609600"/>
                </a:lnTo>
                <a:lnTo>
                  <a:pt x="1181100" y="596900"/>
                </a:lnTo>
                <a:lnTo>
                  <a:pt x="1181100" y="584200"/>
                </a:lnTo>
                <a:lnTo>
                  <a:pt x="1168400" y="571500"/>
                </a:lnTo>
                <a:lnTo>
                  <a:pt x="1155700" y="558800"/>
                </a:lnTo>
                <a:lnTo>
                  <a:pt x="1143000" y="558800"/>
                </a:lnTo>
                <a:lnTo>
                  <a:pt x="1143000" y="546100"/>
                </a:lnTo>
                <a:lnTo>
                  <a:pt x="1143000" y="533400"/>
                </a:lnTo>
                <a:lnTo>
                  <a:pt x="1143000" y="520700"/>
                </a:lnTo>
                <a:lnTo>
                  <a:pt x="1130300" y="508000"/>
                </a:lnTo>
                <a:lnTo>
                  <a:pt x="1117600" y="508000"/>
                </a:lnTo>
                <a:lnTo>
                  <a:pt x="1104900" y="495300"/>
                </a:lnTo>
                <a:lnTo>
                  <a:pt x="1104900" y="482600"/>
                </a:lnTo>
                <a:close/>
              </a:path>
            </a:pathLst>
          </a:custGeom>
          <a:solidFill>
            <a:srgbClr val="F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79512" y="2060848"/>
            <a:ext cx="525658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capital</a:t>
            </a:r>
            <a:r>
              <a:rPr lang="cs-CZ" sz="2000" b="1" dirty="0" smtClean="0">
                <a:solidFill>
                  <a:schemeClr val="tx1"/>
                </a:solidFill>
              </a:rPr>
              <a:t>: </a:t>
            </a:r>
            <a:r>
              <a:rPr lang="cs-CZ" sz="2000" b="1" dirty="0" err="1" smtClean="0">
                <a:solidFill>
                  <a:schemeClr val="tx1"/>
                </a:solidFill>
              </a:rPr>
              <a:t>Mérida</a:t>
            </a:r>
            <a:r>
              <a:rPr lang="cs-CZ" sz="2000" b="1" dirty="0" smtClean="0">
                <a:solidFill>
                  <a:schemeClr val="tx1"/>
                </a:solidFill>
              </a:rPr>
              <a:t> – </a:t>
            </a:r>
            <a:r>
              <a:rPr lang="cs-CZ" sz="2000" b="1" dirty="0" err="1" smtClean="0">
                <a:solidFill>
                  <a:schemeClr val="tx1"/>
                </a:solidFill>
              </a:rPr>
              <a:t>ciudad</a:t>
            </a:r>
            <a:r>
              <a:rPr lang="cs-CZ" sz="2000" b="1" dirty="0" smtClean="0">
                <a:solidFill>
                  <a:schemeClr val="tx1"/>
                </a:solidFill>
              </a:rPr>
              <a:t> de los </a:t>
            </a:r>
            <a:r>
              <a:rPr lang="cs-CZ" sz="2000" b="1" dirty="0" err="1" smtClean="0">
                <a:solidFill>
                  <a:schemeClr val="tx1"/>
                </a:solidFill>
              </a:rPr>
              <a:t>romanos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79512" y="2780928"/>
            <a:ext cx="273630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cerámica</a:t>
            </a:r>
            <a:r>
              <a:rPr lang="cs-CZ" sz="2000" b="1" dirty="0" smtClean="0">
                <a:solidFill>
                  <a:schemeClr val="tx1"/>
                </a:solidFill>
              </a:rPr>
              <a:t> y </a:t>
            </a:r>
            <a:r>
              <a:rPr lang="cs-CZ" sz="2000" b="1" dirty="0" err="1" smtClean="0">
                <a:solidFill>
                  <a:schemeClr val="tx1"/>
                </a:solidFill>
              </a:rPr>
              <a:t>bordados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79512" y="3573016"/>
            <a:ext cx="842493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un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colosal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monasterio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Santa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María</a:t>
            </a:r>
            <a:r>
              <a:rPr lang="cs-CZ" sz="2000" b="1" dirty="0" smtClean="0">
                <a:solidFill>
                  <a:schemeClr val="tx1"/>
                </a:solidFill>
              </a:rPr>
              <a:t> de Guadalupe – </a:t>
            </a:r>
            <a:r>
              <a:rPr lang="cs-CZ" sz="2000" b="1" dirty="0" err="1" smtClean="0">
                <a:solidFill>
                  <a:schemeClr val="tx1"/>
                </a:solidFill>
              </a:rPr>
              <a:t>estilo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mudéjar</a:t>
            </a:r>
            <a:r>
              <a:rPr lang="cs-CZ" sz="2000" b="1" dirty="0" smtClean="0">
                <a:solidFill>
                  <a:schemeClr val="tx1"/>
                </a:solidFill>
              </a:rPr>
              <a:t>  - 1993 </a:t>
            </a:r>
            <a:r>
              <a:rPr lang="cs-CZ" sz="2000" b="1" dirty="0" err="1" smtClean="0">
                <a:solidFill>
                  <a:schemeClr val="tx1"/>
                </a:solidFill>
              </a:rPr>
              <a:t>fue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declarado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Patrimonio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Humanidad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por</a:t>
            </a:r>
            <a:r>
              <a:rPr lang="cs-CZ" sz="2000" b="1" dirty="0" smtClean="0">
                <a:solidFill>
                  <a:schemeClr val="tx1"/>
                </a:solidFill>
              </a:rPr>
              <a:t> la UNESCO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79512" y="4581128"/>
            <a:ext cx="820891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producción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jamón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ibérico</a:t>
            </a:r>
            <a:r>
              <a:rPr lang="cs-CZ" sz="2000" b="1" dirty="0" smtClean="0">
                <a:solidFill>
                  <a:schemeClr val="tx1"/>
                </a:solidFill>
              </a:rPr>
              <a:t> – los </a:t>
            </a:r>
            <a:r>
              <a:rPr lang="cs-CZ" sz="2000" b="1" dirty="0" err="1" smtClean="0">
                <a:solidFill>
                  <a:schemeClr val="tx1"/>
                </a:solidFill>
              </a:rPr>
              <a:t>cerditos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negros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en</a:t>
            </a:r>
            <a:r>
              <a:rPr lang="cs-CZ" sz="2000" b="1" dirty="0" smtClean="0">
                <a:solidFill>
                  <a:schemeClr val="tx1"/>
                </a:solidFill>
              </a:rPr>
              <a:t> las </a:t>
            </a:r>
            <a:r>
              <a:rPr lang="cs-CZ" sz="2000" b="1" dirty="0" err="1" smtClean="0">
                <a:solidFill>
                  <a:schemeClr val="tx1"/>
                </a:solidFill>
              </a:rPr>
              <a:t>dehesas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robles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1" name="Šipka doleva 10">
            <a:hlinkClick r:id="rId5" action="ppaction://hlinksldjump"/>
          </p:cNvPr>
          <p:cNvSpPr/>
          <p:nvPr/>
        </p:nvSpPr>
        <p:spPr>
          <a:xfrm>
            <a:off x="611560" y="188640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leva 1">
            <a:hlinkClick r:id="rId2" action="ppaction://hlinksldjump"/>
          </p:cNvPr>
          <p:cNvSpPr/>
          <p:nvPr/>
        </p:nvSpPr>
        <p:spPr>
          <a:xfrm>
            <a:off x="7668344" y="5517232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2843808" y="188640"/>
            <a:ext cx="396044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Murcía</a:t>
            </a:r>
            <a:r>
              <a:rPr lang="cs-CZ" sz="2400" b="1" dirty="0" smtClean="0">
                <a:solidFill>
                  <a:schemeClr val="tx1"/>
                </a:solidFill>
              </a:rPr>
              <a:t> – </a:t>
            </a:r>
            <a:r>
              <a:rPr lang="cs-CZ" sz="2400" b="1" dirty="0" err="1" smtClean="0">
                <a:solidFill>
                  <a:schemeClr val="tx1"/>
                </a:solidFill>
              </a:rPr>
              <a:t>Mar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Menor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24744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467544" y="1196752"/>
            <a:ext cx="5256584" cy="2376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La Manga del Mar Menor</a:t>
            </a: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Con su excepcional situación, sobre una estrecha franja de arena entre dos mares; el Mediterráneo y el Mar Menor (la laguna salada más grande de Europa), ofrece un gran spa al aire libre</a:t>
            </a:r>
            <a:r>
              <a:rPr lang="cs-CZ" sz="2000" dirty="0" smtClean="0">
                <a:solidFill>
                  <a:schemeClr val="tx1"/>
                </a:solidFill>
              </a:rPr>
              <a:t> y la </a:t>
            </a:r>
            <a:r>
              <a:rPr lang="cs-CZ" sz="2000" dirty="0" err="1" smtClean="0">
                <a:solidFill>
                  <a:schemeClr val="tx1"/>
                </a:solidFill>
              </a:rPr>
              <a:t>posibilidad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buceo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Volný tvar 8">
            <a:hlinkClick r:id="rId4" action="ppaction://hlinksldjump"/>
          </p:cNvPr>
          <p:cNvSpPr/>
          <p:nvPr/>
        </p:nvSpPr>
        <p:spPr>
          <a:xfrm>
            <a:off x="7668344" y="2420888"/>
            <a:ext cx="259668" cy="255993"/>
          </a:xfrm>
          <a:custGeom>
            <a:avLst/>
            <a:gdLst/>
            <a:ahLst/>
            <a:cxnLst/>
            <a:rect l="0" t="0" r="0" b="0"/>
            <a:pathLst>
              <a:path w="838201" h="939801">
                <a:moveTo>
                  <a:pt x="495300" y="800100"/>
                </a:moveTo>
                <a:lnTo>
                  <a:pt x="508000" y="800100"/>
                </a:lnTo>
                <a:lnTo>
                  <a:pt x="520700" y="800100"/>
                </a:lnTo>
                <a:lnTo>
                  <a:pt x="533400" y="800100"/>
                </a:lnTo>
                <a:lnTo>
                  <a:pt x="546100" y="800100"/>
                </a:lnTo>
                <a:lnTo>
                  <a:pt x="558800" y="800100"/>
                </a:lnTo>
                <a:lnTo>
                  <a:pt x="571500" y="800100"/>
                </a:lnTo>
                <a:lnTo>
                  <a:pt x="584200" y="800100"/>
                </a:lnTo>
                <a:lnTo>
                  <a:pt x="596900" y="812800"/>
                </a:lnTo>
                <a:lnTo>
                  <a:pt x="609600" y="812800"/>
                </a:lnTo>
                <a:lnTo>
                  <a:pt x="622300" y="812800"/>
                </a:lnTo>
                <a:lnTo>
                  <a:pt x="635000" y="812800"/>
                </a:lnTo>
                <a:lnTo>
                  <a:pt x="635000" y="800100"/>
                </a:lnTo>
                <a:lnTo>
                  <a:pt x="647700" y="787400"/>
                </a:lnTo>
                <a:lnTo>
                  <a:pt x="647700" y="774700"/>
                </a:lnTo>
                <a:lnTo>
                  <a:pt x="660400" y="762000"/>
                </a:lnTo>
                <a:lnTo>
                  <a:pt x="673100" y="762000"/>
                </a:lnTo>
                <a:lnTo>
                  <a:pt x="685800" y="762000"/>
                </a:lnTo>
                <a:lnTo>
                  <a:pt x="698500" y="774700"/>
                </a:lnTo>
                <a:lnTo>
                  <a:pt x="711200" y="787400"/>
                </a:lnTo>
                <a:lnTo>
                  <a:pt x="711200" y="800100"/>
                </a:lnTo>
                <a:lnTo>
                  <a:pt x="723900" y="800100"/>
                </a:lnTo>
                <a:lnTo>
                  <a:pt x="736600" y="800100"/>
                </a:lnTo>
                <a:lnTo>
                  <a:pt x="749300" y="800100"/>
                </a:lnTo>
                <a:lnTo>
                  <a:pt x="762000" y="800100"/>
                </a:lnTo>
                <a:lnTo>
                  <a:pt x="774700" y="787400"/>
                </a:lnTo>
                <a:lnTo>
                  <a:pt x="774700" y="774700"/>
                </a:lnTo>
                <a:lnTo>
                  <a:pt x="787400" y="762000"/>
                </a:lnTo>
                <a:lnTo>
                  <a:pt x="787400" y="749300"/>
                </a:lnTo>
                <a:lnTo>
                  <a:pt x="787400" y="736600"/>
                </a:lnTo>
                <a:lnTo>
                  <a:pt x="800100" y="723900"/>
                </a:lnTo>
                <a:lnTo>
                  <a:pt x="800100" y="711200"/>
                </a:lnTo>
                <a:lnTo>
                  <a:pt x="812800" y="711200"/>
                </a:lnTo>
                <a:lnTo>
                  <a:pt x="812800" y="698500"/>
                </a:lnTo>
                <a:lnTo>
                  <a:pt x="800100" y="698500"/>
                </a:lnTo>
                <a:lnTo>
                  <a:pt x="787400" y="698500"/>
                </a:lnTo>
                <a:lnTo>
                  <a:pt x="774700" y="685800"/>
                </a:lnTo>
                <a:lnTo>
                  <a:pt x="774700" y="673100"/>
                </a:lnTo>
                <a:lnTo>
                  <a:pt x="762000" y="660400"/>
                </a:lnTo>
                <a:lnTo>
                  <a:pt x="762000" y="647700"/>
                </a:lnTo>
                <a:lnTo>
                  <a:pt x="762000" y="635000"/>
                </a:lnTo>
                <a:lnTo>
                  <a:pt x="774700" y="622300"/>
                </a:lnTo>
                <a:lnTo>
                  <a:pt x="787400" y="622300"/>
                </a:lnTo>
                <a:lnTo>
                  <a:pt x="787400" y="609600"/>
                </a:lnTo>
                <a:lnTo>
                  <a:pt x="800100" y="609600"/>
                </a:lnTo>
                <a:lnTo>
                  <a:pt x="812800" y="596900"/>
                </a:lnTo>
                <a:lnTo>
                  <a:pt x="825500" y="596900"/>
                </a:lnTo>
                <a:lnTo>
                  <a:pt x="838200" y="596900"/>
                </a:lnTo>
                <a:lnTo>
                  <a:pt x="838200" y="584200"/>
                </a:lnTo>
                <a:lnTo>
                  <a:pt x="825500" y="571500"/>
                </a:lnTo>
                <a:lnTo>
                  <a:pt x="812800" y="558800"/>
                </a:lnTo>
                <a:lnTo>
                  <a:pt x="800100" y="558800"/>
                </a:lnTo>
                <a:lnTo>
                  <a:pt x="800100" y="546100"/>
                </a:lnTo>
                <a:lnTo>
                  <a:pt x="812800" y="546100"/>
                </a:lnTo>
                <a:lnTo>
                  <a:pt x="800100" y="533400"/>
                </a:lnTo>
                <a:lnTo>
                  <a:pt x="787400" y="520700"/>
                </a:lnTo>
                <a:lnTo>
                  <a:pt x="774700" y="508000"/>
                </a:lnTo>
                <a:lnTo>
                  <a:pt x="774700" y="520700"/>
                </a:lnTo>
                <a:lnTo>
                  <a:pt x="762000" y="520700"/>
                </a:lnTo>
                <a:lnTo>
                  <a:pt x="749300" y="520700"/>
                </a:lnTo>
                <a:lnTo>
                  <a:pt x="749300" y="508000"/>
                </a:lnTo>
                <a:lnTo>
                  <a:pt x="736600" y="508000"/>
                </a:lnTo>
                <a:lnTo>
                  <a:pt x="723900" y="508000"/>
                </a:lnTo>
                <a:lnTo>
                  <a:pt x="711200" y="495300"/>
                </a:lnTo>
                <a:lnTo>
                  <a:pt x="698500" y="482600"/>
                </a:lnTo>
                <a:lnTo>
                  <a:pt x="685800" y="482600"/>
                </a:lnTo>
                <a:lnTo>
                  <a:pt x="673100" y="469900"/>
                </a:lnTo>
                <a:lnTo>
                  <a:pt x="660400" y="457200"/>
                </a:lnTo>
                <a:lnTo>
                  <a:pt x="660400" y="444500"/>
                </a:lnTo>
                <a:lnTo>
                  <a:pt x="660400" y="431800"/>
                </a:lnTo>
                <a:lnTo>
                  <a:pt x="660400" y="419100"/>
                </a:lnTo>
                <a:lnTo>
                  <a:pt x="673100" y="406400"/>
                </a:lnTo>
                <a:lnTo>
                  <a:pt x="685800" y="406400"/>
                </a:lnTo>
                <a:lnTo>
                  <a:pt x="698500" y="393700"/>
                </a:lnTo>
                <a:lnTo>
                  <a:pt x="698500" y="381000"/>
                </a:lnTo>
                <a:lnTo>
                  <a:pt x="698500" y="368300"/>
                </a:lnTo>
                <a:lnTo>
                  <a:pt x="685800" y="355600"/>
                </a:lnTo>
                <a:lnTo>
                  <a:pt x="673100" y="355600"/>
                </a:lnTo>
                <a:lnTo>
                  <a:pt x="673100" y="342900"/>
                </a:lnTo>
                <a:lnTo>
                  <a:pt x="673100" y="330200"/>
                </a:lnTo>
                <a:lnTo>
                  <a:pt x="673100" y="317500"/>
                </a:lnTo>
                <a:lnTo>
                  <a:pt x="673100" y="304800"/>
                </a:lnTo>
                <a:lnTo>
                  <a:pt x="673100" y="279400"/>
                </a:lnTo>
                <a:lnTo>
                  <a:pt x="673100" y="266700"/>
                </a:lnTo>
                <a:lnTo>
                  <a:pt x="673100" y="254000"/>
                </a:lnTo>
                <a:lnTo>
                  <a:pt x="673100" y="254000"/>
                </a:lnTo>
                <a:lnTo>
                  <a:pt x="673100" y="241300"/>
                </a:lnTo>
                <a:lnTo>
                  <a:pt x="660400" y="228600"/>
                </a:lnTo>
                <a:lnTo>
                  <a:pt x="660400" y="215900"/>
                </a:lnTo>
                <a:lnTo>
                  <a:pt x="647700" y="203200"/>
                </a:lnTo>
                <a:lnTo>
                  <a:pt x="647700" y="190500"/>
                </a:lnTo>
                <a:lnTo>
                  <a:pt x="647700" y="177800"/>
                </a:lnTo>
                <a:lnTo>
                  <a:pt x="647700" y="165100"/>
                </a:lnTo>
                <a:lnTo>
                  <a:pt x="647700" y="152400"/>
                </a:lnTo>
                <a:lnTo>
                  <a:pt x="647700" y="139700"/>
                </a:lnTo>
                <a:lnTo>
                  <a:pt x="660400" y="127000"/>
                </a:lnTo>
                <a:lnTo>
                  <a:pt x="660400" y="114300"/>
                </a:lnTo>
                <a:lnTo>
                  <a:pt x="660400" y="101600"/>
                </a:lnTo>
                <a:lnTo>
                  <a:pt x="660400" y="88900"/>
                </a:lnTo>
                <a:lnTo>
                  <a:pt x="660400" y="76200"/>
                </a:lnTo>
                <a:lnTo>
                  <a:pt x="660400" y="63500"/>
                </a:lnTo>
                <a:lnTo>
                  <a:pt x="660400" y="50800"/>
                </a:lnTo>
                <a:lnTo>
                  <a:pt x="660400" y="38100"/>
                </a:lnTo>
                <a:lnTo>
                  <a:pt x="647700" y="25400"/>
                </a:lnTo>
                <a:lnTo>
                  <a:pt x="635000" y="12700"/>
                </a:lnTo>
                <a:lnTo>
                  <a:pt x="622300" y="12700"/>
                </a:lnTo>
                <a:lnTo>
                  <a:pt x="609600" y="12700"/>
                </a:lnTo>
                <a:lnTo>
                  <a:pt x="596900" y="12700"/>
                </a:lnTo>
                <a:lnTo>
                  <a:pt x="584200" y="12700"/>
                </a:lnTo>
                <a:lnTo>
                  <a:pt x="571500" y="12700"/>
                </a:lnTo>
                <a:lnTo>
                  <a:pt x="558800" y="0"/>
                </a:lnTo>
                <a:lnTo>
                  <a:pt x="546100" y="12700"/>
                </a:lnTo>
                <a:lnTo>
                  <a:pt x="533400" y="12700"/>
                </a:lnTo>
                <a:lnTo>
                  <a:pt x="520700" y="12700"/>
                </a:lnTo>
                <a:lnTo>
                  <a:pt x="508000" y="25400"/>
                </a:lnTo>
                <a:lnTo>
                  <a:pt x="495300" y="25400"/>
                </a:lnTo>
                <a:lnTo>
                  <a:pt x="482600" y="38100"/>
                </a:lnTo>
                <a:lnTo>
                  <a:pt x="482600" y="50800"/>
                </a:lnTo>
                <a:lnTo>
                  <a:pt x="469900" y="50800"/>
                </a:lnTo>
                <a:lnTo>
                  <a:pt x="469900" y="63500"/>
                </a:lnTo>
                <a:lnTo>
                  <a:pt x="457200" y="63500"/>
                </a:lnTo>
                <a:lnTo>
                  <a:pt x="457200" y="76200"/>
                </a:lnTo>
                <a:lnTo>
                  <a:pt x="444500" y="76200"/>
                </a:lnTo>
                <a:lnTo>
                  <a:pt x="444500" y="88900"/>
                </a:lnTo>
                <a:lnTo>
                  <a:pt x="431800" y="101600"/>
                </a:lnTo>
                <a:lnTo>
                  <a:pt x="431800" y="114300"/>
                </a:lnTo>
                <a:lnTo>
                  <a:pt x="419100" y="114300"/>
                </a:lnTo>
                <a:lnTo>
                  <a:pt x="419100" y="127000"/>
                </a:lnTo>
                <a:lnTo>
                  <a:pt x="406400" y="127000"/>
                </a:lnTo>
                <a:lnTo>
                  <a:pt x="406400" y="139700"/>
                </a:lnTo>
                <a:lnTo>
                  <a:pt x="393700" y="139700"/>
                </a:lnTo>
                <a:lnTo>
                  <a:pt x="393700" y="152400"/>
                </a:lnTo>
                <a:lnTo>
                  <a:pt x="393700" y="165100"/>
                </a:lnTo>
                <a:lnTo>
                  <a:pt x="406400" y="165100"/>
                </a:lnTo>
                <a:lnTo>
                  <a:pt x="419100" y="165100"/>
                </a:lnTo>
                <a:lnTo>
                  <a:pt x="431800" y="165100"/>
                </a:lnTo>
                <a:lnTo>
                  <a:pt x="419100" y="177800"/>
                </a:lnTo>
                <a:lnTo>
                  <a:pt x="419100" y="190500"/>
                </a:lnTo>
                <a:lnTo>
                  <a:pt x="431800" y="190500"/>
                </a:lnTo>
                <a:lnTo>
                  <a:pt x="444500" y="190500"/>
                </a:lnTo>
                <a:lnTo>
                  <a:pt x="457200" y="190500"/>
                </a:lnTo>
                <a:lnTo>
                  <a:pt x="457200" y="203200"/>
                </a:lnTo>
                <a:lnTo>
                  <a:pt x="469900" y="215900"/>
                </a:lnTo>
                <a:lnTo>
                  <a:pt x="469900" y="228600"/>
                </a:lnTo>
                <a:lnTo>
                  <a:pt x="469900" y="241300"/>
                </a:lnTo>
                <a:lnTo>
                  <a:pt x="457200" y="241300"/>
                </a:lnTo>
                <a:lnTo>
                  <a:pt x="457200" y="254000"/>
                </a:lnTo>
                <a:lnTo>
                  <a:pt x="444500" y="266700"/>
                </a:lnTo>
                <a:lnTo>
                  <a:pt x="431800" y="279400"/>
                </a:lnTo>
                <a:lnTo>
                  <a:pt x="419100" y="279400"/>
                </a:lnTo>
                <a:lnTo>
                  <a:pt x="406400" y="292100"/>
                </a:lnTo>
                <a:lnTo>
                  <a:pt x="393700" y="292100"/>
                </a:lnTo>
                <a:lnTo>
                  <a:pt x="381000" y="304800"/>
                </a:lnTo>
                <a:lnTo>
                  <a:pt x="368300" y="304800"/>
                </a:lnTo>
                <a:lnTo>
                  <a:pt x="355600" y="304800"/>
                </a:lnTo>
                <a:lnTo>
                  <a:pt x="342900" y="304800"/>
                </a:lnTo>
                <a:lnTo>
                  <a:pt x="330200" y="304800"/>
                </a:lnTo>
                <a:lnTo>
                  <a:pt x="317500" y="304800"/>
                </a:lnTo>
                <a:lnTo>
                  <a:pt x="304800" y="304800"/>
                </a:lnTo>
                <a:lnTo>
                  <a:pt x="292100" y="304800"/>
                </a:lnTo>
                <a:lnTo>
                  <a:pt x="279400" y="304800"/>
                </a:lnTo>
                <a:lnTo>
                  <a:pt x="266700" y="304800"/>
                </a:lnTo>
                <a:lnTo>
                  <a:pt x="254000" y="317500"/>
                </a:lnTo>
                <a:lnTo>
                  <a:pt x="241300" y="317500"/>
                </a:lnTo>
                <a:lnTo>
                  <a:pt x="241300" y="330200"/>
                </a:lnTo>
                <a:lnTo>
                  <a:pt x="228600" y="342900"/>
                </a:lnTo>
                <a:lnTo>
                  <a:pt x="228600" y="355600"/>
                </a:lnTo>
                <a:lnTo>
                  <a:pt x="215900" y="355600"/>
                </a:lnTo>
                <a:lnTo>
                  <a:pt x="215900" y="368300"/>
                </a:lnTo>
                <a:lnTo>
                  <a:pt x="203200" y="381000"/>
                </a:lnTo>
                <a:lnTo>
                  <a:pt x="190500" y="381000"/>
                </a:lnTo>
                <a:lnTo>
                  <a:pt x="177800" y="381000"/>
                </a:lnTo>
                <a:lnTo>
                  <a:pt x="165100" y="381000"/>
                </a:lnTo>
                <a:lnTo>
                  <a:pt x="152400" y="381000"/>
                </a:lnTo>
                <a:lnTo>
                  <a:pt x="139700" y="393700"/>
                </a:lnTo>
                <a:lnTo>
                  <a:pt x="127000" y="393700"/>
                </a:lnTo>
                <a:lnTo>
                  <a:pt x="114300" y="393700"/>
                </a:lnTo>
                <a:lnTo>
                  <a:pt x="101600" y="406400"/>
                </a:lnTo>
                <a:lnTo>
                  <a:pt x="88900" y="406400"/>
                </a:lnTo>
                <a:lnTo>
                  <a:pt x="76200" y="406400"/>
                </a:lnTo>
                <a:lnTo>
                  <a:pt x="63500" y="419100"/>
                </a:lnTo>
                <a:lnTo>
                  <a:pt x="63500" y="431800"/>
                </a:lnTo>
                <a:lnTo>
                  <a:pt x="63500" y="444500"/>
                </a:lnTo>
                <a:lnTo>
                  <a:pt x="63500" y="457200"/>
                </a:lnTo>
                <a:lnTo>
                  <a:pt x="50800" y="457200"/>
                </a:lnTo>
                <a:lnTo>
                  <a:pt x="50800" y="469900"/>
                </a:lnTo>
                <a:lnTo>
                  <a:pt x="50800" y="482600"/>
                </a:lnTo>
                <a:lnTo>
                  <a:pt x="38100" y="482600"/>
                </a:lnTo>
                <a:lnTo>
                  <a:pt x="38100" y="495300"/>
                </a:lnTo>
                <a:lnTo>
                  <a:pt x="25400" y="495300"/>
                </a:lnTo>
                <a:lnTo>
                  <a:pt x="12700" y="508000"/>
                </a:lnTo>
                <a:lnTo>
                  <a:pt x="0" y="508000"/>
                </a:lnTo>
                <a:lnTo>
                  <a:pt x="12700" y="520700"/>
                </a:lnTo>
                <a:lnTo>
                  <a:pt x="12700" y="533400"/>
                </a:lnTo>
                <a:lnTo>
                  <a:pt x="25400" y="546100"/>
                </a:lnTo>
                <a:lnTo>
                  <a:pt x="38100" y="546100"/>
                </a:lnTo>
                <a:lnTo>
                  <a:pt x="50800" y="546100"/>
                </a:lnTo>
                <a:lnTo>
                  <a:pt x="63500" y="546100"/>
                </a:lnTo>
                <a:lnTo>
                  <a:pt x="63500" y="558800"/>
                </a:lnTo>
                <a:lnTo>
                  <a:pt x="76200" y="571500"/>
                </a:lnTo>
                <a:lnTo>
                  <a:pt x="88900" y="584200"/>
                </a:lnTo>
                <a:lnTo>
                  <a:pt x="101600" y="584200"/>
                </a:lnTo>
                <a:lnTo>
                  <a:pt x="114300" y="584200"/>
                </a:lnTo>
                <a:lnTo>
                  <a:pt x="127000" y="596900"/>
                </a:lnTo>
                <a:lnTo>
                  <a:pt x="139700" y="609600"/>
                </a:lnTo>
                <a:lnTo>
                  <a:pt x="139700" y="622300"/>
                </a:lnTo>
                <a:lnTo>
                  <a:pt x="139700" y="635000"/>
                </a:lnTo>
                <a:lnTo>
                  <a:pt x="152400" y="647700"/>
                </a:lnTo>
                <a:lnTo>
                  <a:pt x="152400" y="660400"/>
                </a:lnTo>
                <a:lnTo>
                  <a:pt x="152400" y="673100"/>
                </a:lnTo>
                <a:lnTo>
                  <a:pt x="165100" y="685800"/>
                </a:lnTo>
                <a:lnTo>
                  <a:pt x="165100" y="698500"/>
                </a:lnTo>
                <a:lnTo>
                  <a:pt x="165100" y="711200"/>
                </a:lnTo>
                <a:lnTo>
                  <a:pt x="177800" y="723900"/>
                </a:lnTo>
                <a:lnTo>
                  <a:pt x="177800" y="736600"/>
                </a:lnTo>
                <a:lnTo>
                  <a:pt x="177800" y="749300"/>
                </a:lnTo>
                <a:lnTo>
                  <a:pt x="177800" y="762000"/>
                </a:lnTo>
                <a:lnTo>
                  <a:pt x="177800" y="774700"/>
                </a:lnTo>
                <a:lnTo>
                  <a:pt x="177800" y="787400"/>
                </a:lnTo>
                <a:lnTo>
                  <a:pt x="177800" y="800100"/>
                </a:lnTo>
                <a:lnTo>
                  <a:pt x="190500" y="800100"/>
                </a:lnTo>
                <a:lnTo>
                  <a:pt x="203200" y="800100"/>
                </a:lnTo>
                <a:lnTo>
                  <a:pt x="215900" y="812800"/>
                </a:lnTo>
                <a:lnTo>
                  <a:pt x="215900" y="825500"/>
                </a:lnTo>
                <a:lnTo>
                  <a:pt x="215900" y="838200"/>
                </a:lnTo>
                <a:lnTo>
                  <a:pt x="215900" y="850900"/>
                </a:lnTo>
                <a:lnTo>
                  <a:pt x="228600" y="863600"/>
                </a:lnTo>
                <a:lnTo>
                  <a:pt x="241300" y="863600"/>
                </a:lnTo>
                <a:lnTo>
                  <a:pt x="254000" y="876300"/>
                </a:lnTo>
                <a:lnTo>
                  <a:pt x="254000" y="889000"/>
                </a:lnTo>
                <a:lnTo>
                  <a:pt x="266700" y="901700"/>
                </a:lnTo>
                <a:lnTo>
                  <a:pt x="279400" y="914400"/>
                </a:lnTo>
                <a:lnTo>
                  <a:pt x="292100" y="914400"/>
                </a:lnTo>
                <a:lnTo>
                  <a:pt x="304800" y="914400"/>
                </a:lnTo>
                <a:lnTo>
                  <a:pt x="317500" y="914400"/>
                </a:lnTo>
                <a:lnTo>
                  <a:pt x="330200" y="927100"/>
                </a:lnTo>
                <a:lnTo>
                  <a:pt x="342900" y="939800"/>
                </a:lnTo>
                <a:lnTo>
                  <a:pt x="355600" y="939800"/>
                </a:lnTo>
                <a:lnTo>
                  <a:pt x="355600" y="927100"/>
                </a:lnTo>
                <a:lnTo>
                  <a:pt x="368300" y="914400"/>
                </a:lnTo>
                <a:lnTo>
                  <a:pt x="368300" y="901700"/>
                </a:lnTo>
                <a:lnTo>
                  <a:pt x="368300" y="889000"/>
                </a:lnTo>
                <a:lnTo>
                  <a:pt x="381000" y="889000"/>
                </a:lnTo>
                <a:lnTo>
                  <a:pt x="393700" y="876300"/>
                </a:lnTo>
                <a:lnTo>
                  <a:pt x="406400" y="863600"/>
                </a:lnTo>
                <a:lnTo>
                  <a:pt x="419100" y="850900"/>
                </a:lnTo>
                <a:lnTo>
                  <a:pt x="431800" y="850900"/>
                </a:lnTo>
                <a:lnTo>
                  <a:pt x="444500" y="838200"/>
                </a:lnTo>
                <a:lnTo>
                  <a:pt x="444500" y="825500"/>
                </a:lnTo>
                <a:lnTo>
                  <a:pt x="457200" y="825500"/>
                </a:lnTo>
                <a:lnTo>
                  <a:pt x="469900" y="812800"/>
                </a:lnTo>
                <a:lnTo>
                  <a:pt x="482600" y="800100"/>
                </a:lnTo>
                <a:lnTo>
                  <a:pt x="495300" y="800100"/>
                </a:lnTo>
                <a:close/>
              </a:path>
            </a:pathLst>
          </a:custGeom>
          <a:solidFill>
            <a:srgbClr val="00FF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2627784" y="3789040"/>
            <a:ext cx="396044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La </a:t>
            </a:r>
            <a:r>
              <a:rPr lang="cs-CZ" sz="2400" b="1" dirty="0" err="1" smtClean="0">
                <a:solidFill>
                  <a:schemeClr val="tx1"/>
                </a:solidFill>
              </a:rPr>
              <a:t>Rioja</a:t>
            </a:r>
            <a:r>
              <a:rPr lang="cs-CZ" sz="2400" b="1" dirty="0" smtClean="0">
                <a:solidFill>
                  <a:schemeClr val="tx1"/>
                </a:solidFill>
              </a:rPr>
              <a:t> – </a:t>
            </a:r>
            <a:r>
              <a:rPr lang="cs-CZ" sz="2400" b="1" dirty="0" err="1" smtClean="0">
                <a:solidFill>
                  <a:schemeClr val="tx1"/>
                </a:solidFill>
              </a:rPr>
              <a:t>el</a:t>
            </a:r>
            <a:r>
              <a:rPr lang="cs-CZ" sz="2400" b="1" dirty="0" smtClean="0">
                <a:solidFill>
                  <a:schemeClr val="tx1"/>
                </a:solidFill>
              </a:rPr>
              <a:t> vino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" name="Volný tvar 10">
            <a:hlinkClick r:id="rId5" action="ppaction://hlinksldjump"/>
          </p:cNvPr>
          <p:cNvSpPr/>
          <p:nvPr/>
        </p:nvSpPr>
        <p:spPr>
          <a:xfrm>
            <a:off x="7668344" y="1556792"/>
            <a:ext cx="144016" cy="144016"/>
          </a:xfrm>
          <a:custGeom>
            <a:avLst/>
            <a:gdLst/>
            <a:ahLst/>
            <a:cxnLst/>
            <a:rect l="0" t="0" r="0" b="0"/>
            <a:pathLst>
              <a:path w="685801" h="584201">
                <a:moveTo>
                  <a:pt x="317500" y="114300"/>
                </a:moveTo>
                <a:lnTo>
                  <a:pt x="330200" y="114300"/>
                </a:lnTo>
                <a:lnTo>
                  <a:pt x="342900" y="127000"/>
                </a:lnTo>
                <a:lnTo>
                  <a:pt x="355600" y="127000"/>
                </a:lnTo>
                <a:lnTo>
                  <a:pt x="368300" y="127000"/>
                </a:lnTo>
                <a:lnTo>
                  <a:pt x="381000" y="127000"/>
                </a:lnTo>
                <a:lnTo>
                  <a:pt x="393700" y="127000"/>
                </a:lnTo>
                <a:lnTo>
                  <a:pt x="406400" y="127000"/>
                </a:lnTo>
                <a:lnTo>
                  <a:pt x="419100" y="114300"/>
                </a:lnTo>
                <a:lnTo>
                  <a:pt x="431800" y="114300"/>
                </a:lnTo>
                <a:lnTo>
                  <a:pt x="444500" y="114300"/>
                </a:lnTo>
                <a:lnTo>
                  <a:pt x="457200" y="114300"/>
                </a:lnTo>
                <a:lnTo>
                  <a:pt x="457200" y="127000"/>
                </a:lnTo>
                <a:lnTo>
                  <a:pt x="457200" y="139700"/>
                </a:lnTo>
                <a:lnTo>
                  <a:pt x="469900" y="152400"/>
                </a:lnTo>
                <a:lnTo>
                  <a:pt x="469900" y="165100"/>
                </a:lnTo>
                <a:lnTo>
                  <a:pt x="469900" y="177800"/>
                </a:lnTo>
                <a:lnTo>
                  <a:pt x="482600" y="190500"/>
                </a:lnTo>
                <a:lnTo>
                  <a:pt x="495300" y="190500"/>
                </a:lnTo>
                <a:lnTo>
                  <a:pt x="508000" y="190500"/>
                </a:lnTo>
                <a:lnTo>
                  <a:pt x="520700" y="203200"/>
                </a:lnTo>
                <a:lnTo>
                  <a:pt x="533400" y="215900"/>
                </a:lnTo>
                <a:lnTo>
                  <a:pt x="546100" y="228600"/>
                </a:lnTo>
                <a:lnTo>
                  <a:pt x="558800" y="228600"/>
                </a:lnTo>
                <a:lnTo>
                  <a:pt x="571500" y="228600"/>
                </a:lnTo>
                <a:lnTo>
                  <a:pt x="584200" y="228600"/>
                </a:lnTo>
                <a:lnTo>
                  <a:pt x="596900" y="228600"/>
                </a:lnTo>
                <a:lnTo>
                  <a:pt x="609600" y="215900"/>
                </a:lnTo>
                <a:lnTo>
                  <a:pt x="622300" y="215900"/>
                </a:lnTo>
                <a:lnTo>
                  <a:pt x="635000" y="228600"/>
                </a:lnTo>
                <a:lnTo>
                  <a:pt x="635000" y="241300"/>
                </a:lnTo>
                <a:lnTo>
                  <a:pt x="647700" y="254000"/>
                </a:lnTo>
                <a:lnTo>
                  <a:pt x="647700" y="266700"/>
                </a:lnTo>
                <a:lnTo>
                  <a:pt x="660400" y="279400"/>
                </a:lnTo>
                <a:lnTo>
                  <a:pt x="647700" y="292100"/>
                </a:lnTo>
                <a:lnTo>
                  <a:pt x="647700" y="304800"/>
                </a:lnTo>
                <a:lnTo>
                  <a:pt x="635000" y="317500"/>
                </a:lnTo>
                <a:lnTo>
                  <a:pt x="635000" y="330200"/>
                </a:lnTo>
                <a:lnTo>
                  <a:pt x="635000" y="342900"/>
                </a:lnTo>
                <a:lnTo>
                  <a:pt x="647700" y="342900"/>
                </a:lnTo>
                <a:lnTo>
                  <a:pt x="647700" y="330200"/>
                </a:lnTo>
                <a:lnTo>
                  <a:pt x="660400" y="342900"/>
                </a:lnTo>
                <a:lnTo>
                  <a:pt x="660400" y="355600"/>
                </a:lnTo>
                <a:lnTo>
                  <a:pt x="673100" y="355600"/>
                </a:lnTo>
                <a:lnTo>
                  <a:pt x="673100" y="368300"/>
                </a:lnTo>
                <a:lnTo>
                  <a:pt x="660400" y="368300"/>
                </a:lnTo>
                <a:lnTo>
                  <a:pt x="647700" y="381000"/>
                </a:lnTo>
                <a:lnTo>
                  <a:pt x="635000" y="393700"/>
                </a:lnTo>
                <a:lnTo>
                  <a:pt x="635000" y="406400"/>
                </a:lnTo>
                <a:lnTo>
                  <a:pt x="647700" y="406400"/>
                </a:lnTo>
                <a:lnTo>
                  <a:pt x="660400" y="419100"/>
                </a:lnTo>
                <a:lnTo>
                  <a:pt x="660400" y="431800"/>
                </a:lnTo>
                <a:lnTo>
                  <a:pt x="673100" y="444500"/>
                </a:lnTo>
                <a:lnTo>
                  <a:pt x="673100" y="457200"/>
                </a:lnTo>
                <a:lnTo>
                  <a:pt x="673100" y="469900"/>
                </a:lnTo>
                <a:lnTo>
                  <a:pt x="685800" y="482600"/>
                </a:lnTo>
                <a:lnTo>
                  <a:pt x="685800" y="495300"/>
                </a:lnTo>
                <a:lnTo>
                  <a:pt x="685800" y="508000"/>
                </a:lnTo>
                <a:lnTo>
                  <a:pt x="673100" y="520700"/>
                </a:lnTo>
                <a:lnTo>
                  <a:pt x="673100" y="533400"/>
                </a:lnTo>
                <a:lnTo>
                  <a:pt x="673100" y="546100"/>
                </a:lnTo>
                <a:lnTo>
                  <a:pt x="660400" y="558800"/>
                </a:lnTo>
                <a:lnTo>
                  <a:pt x="647700" y="571500"/>
                </a:lnTo>
                <a:lnTo>
                  <a:pt x="635000" y="571500"/>
                </a:lnTo>
                <a:lnTo>
                  <a:pt x="622300" y="571500"/>
                </a:lnTo>
                <a:lnTo>
                  <a:pt x="609600" y="571500"/>
                </a:lnTo>
                <a:lnTo>
                  <a:pt x="596900" y="584200"/>
                </a:lnTo>
                <a:lnTo>
                  <a:pt x="584200" y="584200"/>
                </a:lnTo>
                <a:lnTo>
                  <a:pt x="571500" y="584200"/>
                </a:lnTo>
                <a:lnTo>
                  <a:pt x="571500" y="571500"/>
                </a:lnTo>
                <a:lnTo>
                  <a:pt x="571500" y="558800"/>
                </a:lnTo>
                <a:lnTo>
                  <a:pt x="571500" y="546100"/>
                </a:lnTo>
                <a:lnTo>
                  <a:pt x="571500" y="533400"/>
                </a:lnTo>
                <a:lnTo>
                  <a:pt x="571500" y="520700"/>
                </a:lnTo>
                <a:lnTo>
                  <a:pt x="584200" y="520700"/>
                </a:lnTo>
                <a:lnTo>
                  <a:pt x="584200" y="508000"/>
                </a:lnTo>
                <a:lnTo>
                  <a:pt x="571500" y="508000"/>
                </a:lnTo>
                <a:lnTo>
                  <a:pt x="558800" y="495300"/>
                </a:lnTo>
                <a:lnTo>
                  <a:pt x="546100" y="482600"/>
                </a:lnTo>
                <a:lnTo>
                  <a:pt x="533400" y="482600"/>
                </a:lnTo>
                <a:lnTo>
                  <a:pt x="520700" y="469900"/>
                </a:lnTo>
                <a:lnTo>
                  <a:pt x="520700" y="457200"/>
                </a:lnTo>
                <a:lnTo>
                  <a:pt x="520700" y="444500"/>
                </a:lnTo>
                <a:lnTo>
                  <a:pt x="520700" y="431800"/>
                </a:lnTo>
                <a:lnTo>
                  <a:pt x="520700" y="419100"/>
                </a:lnTo>
                <a:lnTo>
                  <a:pt x="508000" y="406400"/>
                </a:lnTo>
                <a:lnTo>
                  <a:pt x="495300" y="406400"/>
                </a:lnTo>
                <a:lnTo>
                  <a:pt x="482600" y="406400"/>
                </a:lnTo>
                <a:lnTo>
                  <a:pt x="469900" y="406400"/>
                </a:lnTo>
                <a:lnTo>
                  <a:pt x="457200" y="406400"/>
                </a:lnTo>
                <a:lnTo>
                  <a:pt x="444500" y="393700"/>
                </a:lnTo>
                <a:lnTo>
                  <a:pt x="431800" y="393700"/>
                </a:lnTo>
                <a:lnTo>
                  <a:pt x="419100" y="393700"/>
                </a:lnTo>
                <a:lnTo>
                  <a:pt x="406400" y="393700"/>
                </a:lnTo>
                <a:lnTo>
                  <a:pt x="393700" y="393700"/>
                </a:lnTo>
                <a:lnTo>
                  <a:pt x="381000" y="393700"/>
                </a:lnTo>
                <a:lnTo>
                  <a:pt x="368300" y="393700"/>
                </a:lnTo>
                <a:lnTo>
                  <a:pt x="355600" y="406400"/>
                </a:lnTo>
                <a:lnTo>
                  <a:pt x="355600" y="419100"/>
                </a:lnTo>
                <a:lnTo>
                  <a:pt x="342900" y="431800"/>
                </a:lnTo>
                <a:lnTo>
                  <a:pt x="330200" y="444500"/>
                </a:lnTo>
                <a:lnTo>
                  <a:pt x="317500" y="457200"/>
                </a:lnTo>
                <a:lnTo>
                  <a:pt x="317500" y="469900"/>
                </a:lnTo>
                <a:lnTo>
                  <a:pt x="317500" y="482600"/>
                </a:lnTo>
                <a:lnTo>
                  <a:pt x="304800" y="482600"/>
                </a:lnTo>
                <a:lnTo>
                  <a:pt x="292100" y="482600"/>
                </a:lnTo>
                <a:lnTo>
                  <a:pt x="279400" y="482600"/>
                </a:lnTo>
                <a:lnTo>
                  <a:pt x="266700" y="482600"/>
                </a:lnTo>
                <a:lnTo>
                  <a:pt x="254000" y="482600"/>
                </a:lnTo>
                <a:lnTo>
                  <a:pt x="241300" y="469900"/>
                </a:lnTo>
                <a:lnTo>
                  <a:pt x="228600" y="469900"/>
                </a:lnTo>
                <a:lnTo>
                  <a:pt x="228600" y="457200"/>
                </a:lnTo>
                <a:lnTo>
                  <a:pt x="228600" y="444500"/>
                </a:lnTo>
                <a:lnTo>
                  <a:pt x="228600" y="431800"/>
                </a:lnTo>
                <a:lnTo>
                  <a:pt x="228600" y="419100"/>
                </a:lnTo>
                <a:lnTo>
                  <a:pt x="228600" y="406400"/>
                </a:lnTo>
                <a:lnTo>
                  <a:pt x="215900" y="393700"/>
                </a:lnTo>
                <a:lnTo>
                  <a:pt x="203200" y="393700"/>
                </a:lnTo>
                <a:lnTo>
                  <a:pt x="190500" y="406400"/>
                </a:lnTo>
                <a:lnTo>
                  <a:pt x="177800" y="406400"/>
                </a:lnTo>
                <a:lnTo>
                  <a:pt x="165100" y="406400"/>
                </a:lnTo>
                <a:lnTo>
                  <a:pt x="165100" y="419100"/>
                </a:lnTo>
                <a:lnTo>
                  <a:pt x="152400" y="431800"/>
                </a:lnTo>
                <a:lnTo>
                  <a:pt x="152400" y="444500"/>
                </a:lnTo>
                <a:lnTo>
                  <a:pt x="139700" y="457200"/>
                </a:lnTo>
                <a:lnTo>
                  <a:pt x="127000" y="444500"/>
                </a:lnTo>
                <a:lnTo>
                  <a:pt x="114300" y="444500"/>
                </a:lnTo>
                <a:lnTo>
                  <a:pt x="101600" y="444500"/>
                </a:lnTo>
                <a:lnTo>
                  <a:pt x="101600" y="431800"/>
                </a:lnTo>
                <a:lnTo>
                  <a:pt x="88900" y="419100"/>
                </a:lnTo>
                <a:lnTo>
                  <a:pt x="76200" y="406400"/>
                </a:lnTo>
                <a:lnTo>
                  <a:pt x="63500" y="406400"/>
                </a:lnTo>
                <a:lnTo>
                  <a:pt x="50800" y="393700"/>
                </a:lnTo>
                <a:lnTo>
                  <a:pt x="38100" y="381000"/>
                </a:lnTo>
                <a:lnTo>
                  <a:pt x="38100" y="368300"/>
                </a:lnTo>
                <a:lnTo>
                  <a:pt x="25400" y="355600"/>
                </a:lnTo>
                <a:lnTo>
                  <a:pt x="25400" y="342900"/>
                </a:lnTo>
                <a:lnTo>
                  <a:pt x="25400" y="330200"/>
                </a:lnTo>
                <a:lnTo>
                  <a:pt x="12700" y="317500"/>
                </a:lnTo>
                <a:lnTo>
                  <a:pt x="12700" y="304800"/>
                </a:lnTo>
                <a:lnTo>
                  <a:pt x="12700" y="292100"/>
                </a:lnTo>
                <a:lnTo>
                  <a:pt x="1270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12700" y="215900"/>
                </a:lnTo>
                <a:lnTo>
                  <a:pt x="12700" y="203200"/>
                </a:lnTo>
                <a:lnTo>
                  <a:pt x="25400" y="203200"/>
                </a:lnTo>
                <a:lnTo>
                  <a:pt x="12700" y="190500"/>
                </a:lnTo>
                <a:lnTo>
                  <a:pt x="12700" y="177800"/>
                </a:lnTo>
                <a:lnTo>
                  <a:pt x="12700" y="165100"/>
                </a:lnTo>
                <a:lnTo>
                  <a:pt x="12700" y="152400"/>
                </a:lnTo>
                <a:lnTo>
                  <a:pt x="12700" y="139700"/>
                </a:lnTo>
                <a:lnTo>
                  <a:pt x="25400" y="139700"/>
                </a:lnTo>
                <a:lnTo>
                  <a:pt x="25400" y="127000"/>
                </a:lnTo>
                <a:lnTo>
                  <a:pt x="38100" y="114300"/>
                </a:lnTo>
                <a:lnTo>
                  <a:pt x="50800" y="101600"/>
                </a:lnTo>
                <a:lnTo>
                  <a:pt x="50800" y="88900"/>
                </a:lnTo>
                <a:lnTo>
                  <a:pt x="63500" y="88900"/>
                </a:lnTo>
                <a:lnTo>
                  <a:pt x="63500" y="76200"/>
                </a:lnTo>
                <a:lnTo>
                  <a:pt x="63500" y="63500"/>
                </a:lnTo>
                <a:lnTo>
                  <a:pt x="63500" y="50800"/>
                </a:lnTo>
                <a:lnTo>
                  <a:pt x="63500" y="38100"/>
                </a:lnTo>
                <a:lnTo>
                  <a:pt x="50800" y="25400"/>
                </a:lnTo>
                <a:lnTo>
                  <a:pt x="50800" y="12700"/>
                </a:lnTo>
                <a:lnTo>
                  <a:pt x="50800" y="0"/>
                </a:lnTo>
                <a:lnTo>
                  <a:pt x="63500" y="12700"/>
                </a:lnTo>
                <a:lnTo>
                  <a:pt x="76200" y="12700"/>
                </a:lnTo>
                <a:lnTo>
                  <a:pt x="88900" y="12700"/>
                </a:lnTo>
                <a:lnTo>
                  <a:pt x="88900" y="25400"/>
                </a:lnTo>
                <a:lnTo>
                  <a:pt x="101600" y="38100"/>
                </a:lnTo>
                <a:lnTo>
                  <a:pt x="114300" y="38100"/>
                </a:lnTo>
                <a:lnTo>
                  <a:pt x="127000" y="50800"/>
                </a:lnTo>
                <a:lnTo>
                  <a:pt x="139700" y="63500"/>
                </a:lnTo>
                <a:lnTo>
                  <a:pt x="152400" y="63500"/>
                </a:lnTo>
                <a:lnTo>
                  <a:pt x="165100" y="76200"/>
                </a:lnTo>
                <a:lnTo>
                  <a:pt x="177800" y="76200"/>
                </a:lnTo>
                <a:lnTo>
                  <a:pt x="190500" y="88900"/>
                </a:lnTo>
                <a:lnTo>
                  <a:pt x="203200" y="88900"/>
                </a:lnTo>
                <a:lnTo>
                  <a:pt x="215900" y="88900"/>
                </a:lnTo>
                <a:lnTo>
                  <a:pt x="228600" y="88900"/>
                </a:lnTo>
                <a:lnTo>
                  <a:pt x="241300" y="101600"/>
                </a:lnTo>
                <a:lnTo>
                  <a:pt x="254000" y="101600"/>
                </a:lnTo>
                <a:lnTo>
                  <a:pt x="266700" y="101600"/>
                </a:lnTo>
                <a:lnTo>
                  <a:pt x="279400" y="101600"/>
                </a:lnTo>
                <a:lnTo>
                  <a:pt x="292100" y="101600"/>
                </a:lnTo>
                <a:lnTo>
                  <a:pt x="304800" y="114300"/>
                </a:lnTo>
                <a:lnTo>
                  <a:pt x="317500" y="114300"/>
                </a:lnTo>
                <a:close/>
              </a:path>
            </a:pathLst>
          </a:custGeom>
          <a:solidFill>
            <a:srgbClr val="F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251520" y="4581128"/>
            <a:ext cx="3240360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capital</a:t>
            </a:r>
            <a:r>
              <a:rPr lang="cs-CZ" sz="2000" dirty="0" smtClean="0">
                <a:solidFill>
                  <a:schemeClr val="tx1"/>
                </a:solidFill>
              </a:rPr>
              <a:t> - </a:t>
            </a:r>
            <a:r>
              <a:rPr lang="cs-CZ" sz="2000" dirty="0" err="1" smtClean="0">
                <a:solidFill>
                  <a:schemeClr val="tx1"/>
                </a:solidFill>
              </a:rPr>
              <a:t>Logroňo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51520" y="5301208"/>
            <a:ext cx="691276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 err="1" smtClean="0">
                <a:solidFill>
                  <a:schemeClr val="tx1"/>
                </a:solidFill>
              </a:rPr>
              <a:t>orillas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río</a:t>
            </a:r>
            <a:r>
              <a:rPr lang="cs-CZ" sz="2000" dirty="0" smtClean="0">
                <a:solidFill>
                  <a:schemeClr val="tx1"/>
                </a:solidFill>
              </a:rPr>
              <a:t> Ebro se </a:t>
            </a:r>
            <a:r>
              <a:rPr lang="cs-CZ" sz="2000" dirty="0" err="1" smtClean="0">
                <a:solidFill>
                  <a:schemeClr val="tx1"/>
                </a:solidFill>
              </a:rPr>
              <a:t>encuentran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viňedas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producen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uno</a:t>
            </a:r>
            <a:r>
              <a:rPr lang="cs-CZ" sz="2000" dirty="0" smtClean="0">
                <a:solidFill>
                  <a:schemeClr val="tx1"/>
                </a:solidFill>
              </a:rPr>
              <a:t> de los </a:t>
            </a:r>
            <a:r>
              <a:rPr lang="cs-CZ" sz="2000" dirty="0" err="1" smtClean="0">
                <a:solidFill>
                  <a:schemeClr val="tx1"/>
                </a:solidFill>
              </a:rPr>
              <a:t>mejores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vinos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tintos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mundo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491" y="404664"/>
            <a:ext cx="2678509" cy="21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olný tvar 2">
            <a:hlinkClick r:id="rId4" action="ppaction://hlinksldjump"/>
          </p:cNvPr>
          <p:cNvSpPr/>
          <p:nvPr/>
        </p:nvSpPr>
        <p:spPr>
          <a:xfrm>
            <a:off x="8028384" y="1052736"/>
            <a:ext cx="329674" cy="702843"/>
          </a:xfrm>
          <a:custGeom>
            <a:avLst/>
            <a:gdLst/>
            <a:ahLst/>
            <a:cxnLst/>
            <a:rect l="0" t="0" r="0" b="0"/>
            <a:pathLst>
              <a:path w="1181101" h="2082801">
                <a:moveTo>
                  <a:pt x="673100" y="1028700"/>
                </a:moveTo>
                <a:lnTo>
                  <a:pt x="673100" y="1016000"/>
                </a:lnTo>
                <a:lnTo>
                  <a:pt x="673100" y="1003300"/>
                </a:lnTo>
                <a:lnTo>
                  <a:pt x="673100" y="990600"/>
                </a:lnTo>
                <a:lnTo>
                  <a:pt x="673100" y="977900"/>
                </a:lnTo>
                <a:lnTo>
                  <a:pt x="673100" y="965200"/>
                </a:lnTo>
                <a:lnTo>
                  <a:pt x="673100" y="952500"/>
                </a:lnTo>
                <a:lnTo>
                  <a:pt x="673100" y="939800"/>
                </a:lnTo>
                <a:lnTo>
                  <a:pt x="673100" y="927100"/>
                </a:lnTo>
                <a:lnTo>
                  <a:pt x="685800" y="914400"/>
                </a:lnTo>
                <a:lnTo>
                  <a:pt x="685800" y="901700"/>
                </a:lnTo>
                <a:lnTo>
                  <a:pt x="698500" y="889000"/>
                </a:lnTo>
                <a:lnTo>
                  <a:pt x="698500" y="876300"/>
                </a:lnTo>
                <a:lnTo>
                  <a:pt x="698500" y="863600"/>
                </a:lnTo>
                <a:lnTo>
                  <a:pt x="711200" y="850900"/>
                </a:lnTo>
                <a:lnTo>
                  <a:pt x="711200" y="838200"/>
                </a:lnTo>
                <a:lnTo>
                  <a:pt x="723900" y="825500"/>
                </a:lnTo>
                <a:lnTo>
                  <a:pt x="723900" y="812800"/>
                </a:lnTo>
                <a:lnTo>
                  <a:pt x="723900" y="800100"/>
                </a:lnTo>
                <a:lnTo>
                  <a:pt x="723900" y="787400"/>
                </a:lnTo>
                <a:lnTo>
                  <a:pt x="723900" y="774700"/>
                </a:lnTo>
                <a:lnTo>
                  <a:pt x="736600" y="762000"/>
                </a:lnTo>
                <a:lnTo>
                  <a:pt x="736600" y="749300"/>
                </a:lnTo>
                <a:lnTo>
                  <a:pt x="749300" y="736600"/>
                </a:lnTo>
                <a:lnTo>
                  <a:pt x="762000" y="736600"/>
                </a:lnTo>
                <a:lnTo>
                  <a:pt x="774700" y="723900"/>
                </a:lnTo>
                <a:lnTo>
                  <a:pt x="787400" y="723900"/>
                </a:lnTo>
                <a:lnTo>
                  <a:pt x="800100" y="711200"/>
                </a:lnTo>
                <a:lnTo>
                  <a:pt x="800100" y="698500"/>
                </a:lnTo>
                <a:lnTo>
                  <a:pt x="812800" y="685800"/>
                </a:lnTo>
                <a:lnTo>
                  <a:pt x="825500" y="673100"/>
                </a:lnTo>
                <a:lnTo>
                  <a:pt x="825500" y="660400"/>
                </a:lnTo>
                <a:lnTo>
                  <a:pt x="838200" y="647700"/>
                </a:lnTo>
                <a:lnTo>
                  <a:pt x="825500" y="635000"/>
                </a:lnTo>
                <a:lnTo>
                  <a:pt x="825500" y="622300"/>
                </a:lnTo>
                <a:lnTo>
                  <a:pt x="825500" y="609600"/>
                </a:lnTo>
                <a:lnTo>
                  <a:pt x="838200" y="596900"/>
                </a:lnTo>
                <a:lnTo>
                  <a:pt x="850900" y="596900"/>
                </a:lnTo>
                <a:lnTo>
                  <a:pt x="850900" y="584200"/>
                </a:lnTo>
                <a:lnTo>
                  <a:pt x="863600" y="571500"/>
                </a:lnTo>
                <a:lnTo>
                  <a:pt x="876300" y="558800"/>
                </a:lnTo>
                <a:lnTo>
                  <a:pt x="889000" y="558800"/>
                </a:lnTo>
                <a:lnTo>
                  <a:pt x="901700" y="546100"/>
                </a:lnTo>
                <a:lnTo>
                  <a:pt x="901700" y="533400"/>
                </a:lnTo>
                <a:lnTo>
                  <a:pt x="914400" y="520700"/>
                </a:lnTo>
                <a:lnTo>
                  <a:pt x="927100" y="508000"/>
                </a:lnTo>
                <a:lnTo>
                  <a:pt x="939800" y="495300"/>
                </a:lnTo>
                <a:lnTo>
                  <a:pt x="952500" y="482600"/>
                </a:lnTo>
                <a:lnTo>
                  <a:pt x="965200" y="482600"/>
                </a:lnTo>
                <a:lnTo>
                  <a:pt x="977900" y="469900"/>
                </a:lnTo>
                <a:lnTo>
                  <a:pt x="977900" y="457200"/>
                </a:lnTo>
                <a:lnTo>
                  <a:pt x="990600" y="444500"/>
                </a:lnTo>
                <a:lnTo>
                  <a:pt x="990600" y="431800"/>
                </a:lnTo>
                <a:lnTo>
                  <a:pt x="990600" y="419100"/>
                </a:lnTo>
                <a:lnTo>
                  <a:pt x="1003300" y="406400"/>
                </a:lnTo>
                <a:lnTo>
                  <a:pt x="1003300" y="393700"/>
                </a:lnTo>
                <a:lnTo>
                  <a:pt x="1016000" y="381000"/>
                </a:lnTo>
                <a:lnTo>
                  <a:pt x="1016000" y="368300"/>
                </a:lnTo>
                <a:lnTo>
                  <a:pt x="1016000" y="355600"/>
                </a:lnTo>
                <a:lnTo>
                  <a:pt x="1028700" y="342900"/>
                </a:lnTo>
                <a:lnTo>
                  <a:pt x="1041400" y="330200"/>
                </a:lnTo>
                <a:lnTo>
                  <a:pt x="1054100" y="317500"/>
                </a:lnTo>
                <a:lnTo>
                  <a:pt x="1054100" y="304800"/>
                </a:lnTo>
                <a:lnTo>
                  <a:pt x="1066800" y="304800"/>
                </a:lnTo>
                <a:lnTo>
                  <a:pt x="1079500" y="292100"/>
                </a:lnTo>
                <a:lnTo>
                  <a:pt x="1079500" y="279400"/>
                </a:lnTo>
                <a:lnTo>
                  <a:pt x="1079500" y="266700"/>
                </a:lnTo>
                <a:lnTo>
                  <a:pt x="1079500" y="254000"/>
                </a:lnTo>
                <a:lnTo>
                  <a:pt x="1092200" y="241300"/>
                </a:lnTo>
                <a:lnTo>
                  <a:pt x="1104900" y="241300"/>
                </a:lnTo>
                <a:lnTo>
                  <a:pt x="1117600" y="228600"/>
                </a:lnTo>
                <a:lnTo>
                  <a:pt x="1130300" y="215900"/>
                </a:lnTo>
                <a:lnTo>
                  <a:pt x="1143000" y="203200"/>
                </a:lnTo>
                <a:lnTo>
                  <a:pt x="1143000" y="190500"/>
                </a:lnTo>
                <a:lnTo>
                  <a:pt x="1155700" y="190500"/>
                </a:lnTo>
                <a:lnTo>
                  <a:pt x="1168400" y="177800"/>
                </a:lnTo>
                <a:lnTo>
                  <a:pt x="1181100" y="165100"/>
                </a:lnTo>
                <a:lnTo>
                  <a:pt x="1168400" y="152400"/>
                </a:lnTo>
                <a:lnTo>
                  <a:pt x="1155700" y="152400"/>
                </a:lnTo>
                <a:lnTo>
                  <a:pt x="1143000" y="152400"/>
                </a:lnTo>
                <a:lnTo>
                  <a:pt x="1117600" y="139700"/>
                </a:lnTo>
                <a:lnTo>
                  <a:pt x="1104900" y="127000"/>
                </a:lnTo>
                <a:lnTo>
                  <a:pt x="1092200" y="127000"/>
                </a:lnTo>
                <a:lnTo>
                  <a:pt x="1079500" y="139700"/>
                </a:lnTo>
                <a:lnTo>
                  <a:pt x="1066800" y="152400"/>
                </a:lnTo>
                <a:lnTo>
                  <a:pt x="1054100" y="152400"/>
                </a:lnTo>
                <a:lnTo>
                  <a:pt x="1041400" y="152400"/>
                </a:lnTo>
                <a:lnTo>
                  <a:pt x="1028700" y="152400"/>
                </a:lnTo>
                <a:lnTo>
                  <a:pt x="1016000" y="139700"/>
                </a:lnTo>
                <a:lnTo>
                  <a:pt x="1016000" y="127000"/>
                </a:lnTo>
                <a:lnTo>
                  <a:pt x="1003300" y="114300"/>
                </a:lnTo>
                <a:lnTo>
                  <a:pt x="990600" y="101600"/>
                </a:lnTo>
                <a:lnTo>
                  <a:pt x="990600" y="88900"/>
                </a:lnTo>
                <a:lnTo>
                  <a:pt x="977900" y="88900"/>
                </a:lnTo>
                <a:lnTo>
                  <a:pt x="977900" y="76200"/>
                </a:lnTo>
                <a:lnTo>
                  <a:pt x="965200" y="63500"/>
                </a:lnTo>
                <a:lnTo>
                  <a:pt x="965200" y="50800"/>
                </a:lnTo>
                <a:lnTo>
                  <a:pt x="952500" y="38100"/>
                </a:lnTo>
                <a:lnTo>
                  <a:pt x="939800" y="25400"/>
                </a:lnTo>
                <a:lnTo>
                  <a:pt x="939800" y="12700"/>
                </a:lnTo>
                <a:lnTo>
                  <a:pt x="927100" y="12700"/>
                </a:lnTo>
                <a:lnTo>
                  <a:pt x="914400" y="12700"/>
                </a:lnTo>
                <a:lnTo>
                  <a:pt x="901700" y="12700"/>
                </a:lnTo>
                <a:lnTo>
                  <a:pt x="889000" y="12700"/>
                </a:lnTo>
                <a:lnTo>
                  <a:pt x="876300" y="12700"/>
                </a:lnTo>
                <a:lnTo>
                  <a:pt x="863600" y="12700"/>
                </a:lnTo>
                <a:lnTo>
                  <a:pt x="850900" y="12700"/>
                </a:lnTo>
                <a:lnTo>
                  <a:pt x="838200" y="12700"/>
                </a:lnTo>
                <a:lnTo>
                  <a:pt x="825500" y="12700"/>
                </a:lnTo>
                <a:lnTo>
                  <a:pt x="812800" y="12700"/>
                </a:lnTo>
                <a:lnTo>
                  <a:pt x="800100" y="0"/>
                </a:lnTo>
                <a:lnTo>
                  <a:pt x="787400" y="0"/>
                </a:lnTo>
                <a:lnTo>
                  <a:pt x="774700" y="0"/>
                </a:lnTo>
                <a:lnTo>
                  <a:pt x="762000" y="0"/>
                </a:lnTo>
                <a:lnTo>
                  <a:pt x="749300" y="12700"/>
                </a:lnTo>
                <a:lnTo>
                  <a:pt x="736600" y="12700"/>
                </a:lnTo>
                <a:lnTo>
                  <a:pt x="723900" y="25400"/>
                </a:lnTo>
                <a:lnTo>
                  <a:pt x="723900" y="38100"/>
                </a:lnTo>
                <a:lnTo>
                  <a:pt x="723900" y="50800"/>
                </a:lnTo>
                <a:lnTo>
                  <a:pt x="711200" y="50800"/>
                </a:lnTo>
                <a:lnTo>
                  <a:pt x="711200" y="63500"/>
                </a:lnTo>
                <a:lnTo>
                  <a:pt x="698500" y="76200"/>
                </a:lnTo>
                <a:lnTo>
                  <a:pt x="698500" y="88900"/>
                </a:lnTo>
                <a:lnTo>
                  <a:pt x="698500" y="101600"/>
                </a:lnTo>
                <a:lnTo>
                  <a:pt x="685800" y="101600"/>
                </a:lnTo>
                <a:lnTo>
                  <a:pt x="685800" y="114300"/>
                </a:lnTo>
                <a:lnTo>
                  <a:pt x="673100" y="114300"/>
                </a:lnTo>
                <a:lnTo>
                  <a:pt x="685800" y="127000"/>
                </a:lnTo>
                <a:lnTo>
                  <a:pt x="685800" y="139700"/>
                </a:lnTo>
                <a:lnTo>
                  <a:pt x="698500" y="152400"/>
                </a:lnTo>
                <a:lnTo>
                  <a:pt x="698500" y="165100"/>
                </a:lnTo>
                <a:lnTo>
                  <a:pt x="698500" y="177800"/>
                </a:lnTo>
                <a:lnTo>
                  <a:pt x="698500" y="190500"/>
                </a:lnTo>
                <a:lnTo>
                  <a:pt x="698500" y="203200"/>
                </a:lnTo>
                <a:lnTo>
                  <a:pt x="698500" y="215900"/>
                </a:lnTo>
                <a:lnTo>
                  <a:pt x="698500" y="228600"/>
                </a:lnTo>
                <a:lnTo>
                  <a:pt x="685800" y="228600"/>
                </a:lnTo>
                <a:lnTo>
                  <a:pt x="685800" y="241300"/>
                </a:lnTo>
                <a:lnTo>
                  <a:pt x="685800" y="254000"/>
                </a:lnTo>
                <a:lnTo>
                  <a:pt x="685800" y="266700"/>
                </a:lnTo>
                <a:lnTo>
                  <a:pt x="685800" y="279400"/>
                </a:lnTo>
                <a:lnTo>
                  <a:pt x="673100" y="279400"/>
                </a:lnTo>
                <a:lnTo>
                  <a:pt x="673100" y="292100"/>
                </a:lnTo>
                <a:lnTo>
                  <a:pt x="673100" y="304800"/>
                </a:lnTo>
                <a:lnTo>
                  <a:pt x="660400" y="304800"/>
                </a:lnTo>
                <a:lnTo>
                  <a:pt x="660400" y="317500"/>
                </a:lnTo>
                <a:lnTo>
                  <a:pt x="647700" y="330200"/>
                </a:lnTo>
                <a:lnTo>
                  <a:pt x="647700" y="342900"/>
                </a:lnTo>
                <a:lnTo>
                  <a:pt x="635000" y="342900"/>
                </a:lnTo>
                <a:lnTo>
                  <a:pt x="635000" y="355600"/>
                </a:lnTo>
                <a:lnTo>
                  <a:pt x="622300" y="355600"/>
                </a:lnTo>
                <a:lnTo>
                  <a:pt x="609600" y="368300"/>
                </a:lnTo>
                <a:lnTo>
                  <a:pt x="596900" y="381000"/>
                </a:lnTo>
                <a:lnTo>
                  <a:pt x="584200" y="381000"/>
                </a:lnTo>
                <a:lnTo>
                  <a:pt x="584200" y="393700"/>
                </a:lnTo>
                <a:lnTo>
                  <a:pt x="571500" y="406400"/>
                </a:lnTo>
                <a:lnTo>
                  <a:pt x="558800" y="419100"/>
                </a:lnTo>
                <a:lnTo>
                  <a:pt x="546100" y="431800"/>
                </a:lnTo>
                <a:lnTo>
                  <a:pt x="533400" y="444500"/>
                </a:lnTo>
                <a:lnTo>
                  <a:pt x="520700" y="444500"/>
                </a:lnTo>
                <a:lnTo>
                  <a:pt x="508000" y="444500"/>
                </a:lnTo>
                <a:lnTo>
                  <a:pt x="508000" y="457200"/>
                </a:lnTo>
                <a:lnTo>
                  <a:pt x="508000" y="469900"/>
                </a:lnTo>
                <a:lnTo>
                  <a:pt x="495300" y="469900"/>
                </a:lnTo>
                <a:lnTo>
                  <a:pt x="495300" y="482600"/>
                </a:lnTo>
                <a:lnTo>
                  <a:pt x="495300" y="495300"/>
                </a:lnTo>
                <a:lnTo>
                  <a:pt x="482600" y="495300"/>
                </a:lnTo>
                <a:lnTo>
                  <a:pt x="482600" y="508000"/>
                </a:lnTo>
                <a:lnTo>
                  <a:pt x="482600" y="520700"/>
                </a:lnTo>
                <a:lnTo>
                  <a:pt x="482600" y="533400"/>
                </a:lnTo>
                <a:lnTo>
                  <a:pt x="469900" y="533400"/>
                </a:lnTo>
                <a:lnTo>
                  <a:pt x="469900" y="546100"/>
                </a:lnTo>
                <a:lnTo>
                  <a:pt x="469900" y="558800"/>
                </a:lnTo>
                <a:lnTo>
                  <a:pt x="469900" y="571500"/>
                </a:lnTo>
                <a:lnTo>
                  <a:pt x="469900" y="584200"/>
                </a:lnTo>
                <a:lnTo>
                  <a:pt x="457200" y="584200"/>
                </a:lnTo>
                <a:lnTo>
                  <a:pt x="457200" y="596900"/>
                </a:lnTo>
                <a:lnTo>
                  <a:pt x="457200" y="609600"/>
                </a:lnTo>
                <a:lnTo>
                  <a:pt x="457200" y="622300"/>
                </a:lnTo>
                <a:lnTo>
                  <a:pt x="444500" y="622300"/>
                </a:lnTo>
                <a:lnTo>
                  <a:pt x="444500" y="635000"/>
                </a:lnTo>
                <a:lnTo>
                  <a:pt x="431800" y="647700"/>
                </a:lnTo>
                <a:lnTo>
                  <a:pt x="419100" y="660400"/>
                </a:lnTo>
                <a:lnTo>
                  <a:pt x="406400" y="673100"/>
                </a:lnTo>
                <a:lnTo>
                  <a:pt x="393700" y="685800"/>
                </a:lnTo>
                <a:lnTo>
                  <a:pt x="381000" y="685800"/>
                </a:lnTo>
                <a:lnTo>
                  <a:pt x="368300" y="673100"/>
                </a:lnTo>
                <a:lnTo>
                  <a:pt x="355600" y="660400"/>
                </a:lnTo>
                <a:lnTo>
                  <a:pt x="342900" y="660400"/>
                </a:lnTo>
                <a:lnTo>
                  <a:pt x="330200" y="647700"/>
                </a:lnTo>
                <a:lnTo>
                  <a:pt x="317500" y="647700"/>
                </a:lnTo>
                <a:lnTo>
                  <a:pt x="304800" y="635000"/>
                </a:lnTo>
                <a:lnTo>
                  <a:pt x="292100" y="635000"/>
                </a:lnTo>
                <a:lnTo>
                  <a:pt x="279400" y="635000"/>
                </a:lnTo>
                <a:lnTo>
                  <a:pt x="266700" y="622300"/>
                </a:lnTo>
                <a:lnTo>
                  <a:pt x="254000" y="622300"/>
                </a:lnTo>
                <a:lnTo>
                  <a:pt x="241300" y="622300"/>
                </a:lnTo>
                <a:lnTo>
                  <a:pt x="228600" y="635000"/>
                </a:lnTo>
                <a:lnTo>
                  <a:pt x="215900" y="635000"/>
                </a:lnTo>
                <a:lnTo>
                  <a:pt x="215900" y="647700"/>
                </a:lnTo>
                <a:lnTo>
                  <a:pt x="203200" y="647700"/>
                </a:lnTo>
                <a:lnTo>
                  <a:pt x="203200" y="660400"/>
                </a:lnTo>
                <a:lnTo>
                  <a:pt x="190500" y="673100"/>
                </a:lnTo>
                <a:lnTo>
                  <a:pt x="177800" y="685800"/>
                </a:lnTo>
                <a:lnTo>
                  <a:pt x="165100" y="685800"/>
                </a:lnTo>
                <a:lnTo>
                  <a:pt x="165100" y="698500"/>
                </a:lnTo>
                <a:lnTo>
                  <a:pt x="165100" y="711200"/>
                </a:lnTo>
                <a:lnTo>
                  <a:pt x="152400" y="711200"/>
                </a:lnTo>
                <a:lnTo>
                  <a:pt x="152400" y="723900"/>
                </a:lnTo>
                <a:lnTo>
                  <a:pt x="152400" y="736600"/>
                </a:lnTo>
                <a:lnTo>
                  <a:pt x="152400" y="749300"/>
                </a:lnTo>
                <a:lnTo>
                  <a:pt x="152400" y="762000"/>
                </a:lnTo>
                <a:lnTo>
                  <a:pt x="152400" y="774700"/>
                </a:lnTo>
                <a:lnTo>
                  <a:pt x="139700" y="774700"/>
                </a:lnTo>
                <a:lnTo>
                  <a:pt x="139700" y="787400"/>
                </a:lnTo>
                <a:lnTo>
                  <a:pt x="127000" y="787400"/>
                </a:lnTo>
                <a:lnTo>
                  <a:pt x="114300" y="800100"/>
                </a:lnTo>
                <a:lnTo>
                  <a:pt x="101600" y="800100"/>
                </a:lnTo>
                <a:lnTo>
                  <a:pt x="101600" y="812800"/>
                </a:lnTo>
                <a:lnTo>
                  <a:pt x="88900" y="825500"/>
                </a:lnTo>
                <a:lnTo>
                  <a:pt x="88900" y="838200"/>
                </a:lnTo>
                <a:lnTo>
                  <a:pt x="76200" y="838200"/>
                </a:lnTo>
                <a:lnTo>
                  <a:pt x="76200" y="850900"/>
                </a:lnTo>
                <a:lnTo>
                  <a:pt x="63500" y="863600"/>
                </a:lnTo>
                <a:lnTo>
                  <a:pt x="63500" y="876300"/>
                </a:lnTo>
                <a:lnTo>
                  <a:pt x="63500" y="889000"/>
                </a:lnTo>
                <a:lnTo>
                  <a:pt x="63500" y="901700"/>
                </a:lnTo>
                <a:lnTo>
                  <a:pt x="50800" y="901700"/>
                </a:lnTo>
                <a:lnTo>
                  <a:pt x="50800" y="914400"/>
                </a:lnTo>
                <a:lnTo>
                  <a:pt x="50800" y="927100"/>
                </a:lnTo>
                <a:lnTo>
                  <a:pt x="38100" y="927100"/>
                </a:lnTo>
                <a:lnTo>
                  <a:pt x="38100" y="939800"/>
                </a:lnTo>
                <a:lnTo>
                  <a:pt x="25400" y="952500"/>
                </a:lnTo>
                <a:lnTo>
                  <a:pt x="12700" y="952500"/>
                </a:lnTo>
                <a:lnTo>
                  <a:pt x="0" y="965200"/>
                </a:lnTo>
                <a:lnTo>
                  <a:pt x="12700" y="977900"/>
                </a:lnTo>
                <a:lnTo>
                  <a:pt x="25400" y="977900"/>
                </a:lnTo>
                <a:lnTo>
                  <a:pt x="38100" y="990600"/>
                </a:lnTo>
                <a:lnTo>
                  <a:pt x="50800" y="990600"/>
                </a:lnTo>
                <a:lnTo>
                  <a:pt x="63500" y="1003300"/>
                </a:lnTo>
                <a:lnTo>
                  <a:pt x="76200" y="1003300"/>
                </a:lnTo>
                <a:lnTo>
                  <a:pt x="76200" y="1016000"/>
                </a:lnTo>
                <a:lnTo>
                  <a:pt x="88900" y="1028700"/>
                </a:lnTo>
                <a:lnTo>
                  <a:pt x="88900" y="1041400"/>
                </a:lnTo>
                <a:lnTo>
                  <a:pt x="101600" y="1054100"/>
                </a:lnTo>
                <a:lnTo>
                  <a:pt x="114300" y="1066800"/>
                </a:lnTo>
                <a:lnTo>
                  <a:pt x="127000" y="1066800"/>
                </a:lnTo>
                <a:lnTo>
                  <a:pt x="139700" y="1079500"/>
                </a:lnTo>
                <a:lnTo>
                  <a:pt x="152400" y="1079500"/>
                </a:lnTo>
                <a:lnTo>
                  <a:pt x="165100" y="1092200"/>
                </a:lnTo>
                <a:lnTo>
                  <a:pt x="177800" y="1092200"/>
                </a:lnTo>
                <a:lnTo>
                  <a:pt x="190500" y="1092200"/>
                </a:lnTo>
                <a:lnTo>
                  <a:pt x="203200" y="1104900"/>
                </a:lnTo>
                <a:lnTo>
                  <a:pt x="215900" y="1117600"/>
                </a:lnTo>
                <a:lnTo>
                  <a:pt x="228600" y="1117600"/>
                </a:lnTo>
                <a:lnTo>
                  <a:pt x="228600" y="1130300"/>
                </a:lnTo>
                <a:lnTo>
                  <a:pt x="228600" y="1143000"/>
                </a:lnTo>
                <a:lnTo>
                  <a:pt x="228600" y="1155700"/>
                </a:lnTo>
                <a:lnTo>
                  <a:pt x="228600" y="1168400"/>
                </a:lnTo>
                <a:lnTo>
                  <a:pt x="228600" y="1181100"/>
                </a:lnTo>
                <a:lnTo>
                  <a:pt x="228600" y="1193800"/>
                </a:lnTo>
                <a:lnTo>
                  <a:pt x="228600" y="1206500"/>
                </a:lnTo>
                <a:lnTo>
                  <a:pt x="228600" y="1219200"/>
                </a:lnTo>
                <a:lnTo>
                  <a:pt x="215900" y="1219200"/>
                </a:lnTo>
                <a:lnTo>
                  <a:pt x="215900" y="1231900"/>
                </a:lnTo>
                <a:lnTo>
                  <a:pt x="215900" y="1244600"/>
                </a:lnTo>
                <a:lnTo>
                  <a:pt x="215900" y="1257300"/>
                </a:lnTo>
                <a:lnTo>
                  <a:pt x="228600" y="1270000"/>
                </a:lnTo>
                <a:lnTo>
                  <a:pt x="241300" y="1270000"/>
                </a:lnTo>
                <a:lnTo>
                  <a:pt x="254000" y="1282700"/>
                </a:lnTo>
                <a:lnTo>
                  <a:pt x="266700" y="1282700"/>
                </a:lnTo>
                <a:lnTo>
                  <a:pt x="279400" y="1295400"/>
                </a:lnTo>
                <a:lnTo>
                  <a:pt x="279400" y="1308100"/>
                </a:lnTo>
                <a:lnTo>
                  <a:pt x="279400" y="1320800"/>
                </a:lnTo>
                <a:lnTo>
                  <a:pt x="292100" y="1333500"/>
                </a:lnTo>
                <a:lnTo>
                  <a:pt x="304800" y="1333500"/>
                </a:lnTo>
                <a:lnTo>
                  <a:pt x="317500" y="1333500"/>
                </a:lnTo>
                <a:lnTo>
                  <a:pt x="330200" y="1346200"/>
                </a:lnTo>
                <a:lnTo>
                  <a:pt x="342900" y="1346200"/>
                </a:lnTo>
                <a:lnTo>
                  <a:pt x="355600" y="1358900"/>
                </a:lnTo>
                <a:lnTo>
                  <a:pt x="355600" y="1371600"/>
                </a:lnTo>
                <a:lnTo>
                  <a:pt x="355600" y="1384300"/>
                </a:lnTo>
                <a:lnTo>
                  <a:pt x="355600" y="1397000"/>
                </a:lnTo>
                <a:lnTo>
                  <a:pt x="355600" y="1409700"/>
                </a:lnTo>
                <a:lnTo>
                  <a:pt x="355600" y="1422400"/>
                </a:lnTo>
                <a:lnTo>
                  <a:pt x="342900" y="1422400"/>
                </a:lnTo>
                <a:lnTo>
                  <a:pt x="342900" y="1435100"/>
                </a:lnTo>
                <a:lnTo>
                  <a:pt x="342900" y="1447800"/>
                </a:lnTo>
                <a:lnTo>
                  <a:pt x="330200" y="1447800"/>
                </a:lnTo>
                <a:lnTo>
                  <a:pt x="330200" y="1460500"/>
                </a:lnTo>
                <a:lnTo>
                  <a:pt x="330200" y="1473200"/>
                </a:lnTo>
                <a:lnTo>
                  <a:pt x="330200" y="1485900"/>
                </a:lnTo>
                <a:lnTo>
                  <a:pt x="330200" y="1498600"/>
                </a:lnTo>
                <a:lnTo>
                  <a:pt x="330200" y="1511300"/>
                </a:lnTo>
                <a:lnTo>
                  <a:pt x="330200" y="1524000"/>
                </a:lnTo>
                <a:lnTo>
                  <a:pt x="330200" y="1536700"/>
                </a:lnTo>
                <a:lnTo>
                  <a:pt x="330200" y="1562100"/>
                </a:lnTo>
                <a:lnTo>
                  <a:pt x="330200" y="1574800"/>
                </a:lnTo>
                <a:lnTo>
                  <a:pt x="330200" y="1587500"/>
                </a:lnTo>
                <a:lnTo>
                  <a:pt x="330200" y="1600200"/>
                </a:lnTo>
                <a:lnTo>
                  <a:pt x="330200" y="1612900"/>
                </a:lnTo>
                <a:lnTo>
                  <a:pt x="330200" y="1625600"/>
                </a:lnTo>
                <a:lnTo>
                  <a:pt x="330200" y="1638300"/>
                </a:lnTo>
                <a:lnTo>
                  <a:pt x="342900" y="1651000"/>
                </a:lnTo>
                <a:lnTo>
                  <a:pt x="342900" y="1663700"/>
                </a:lnTo>
                <a:lnTo>
                  <a:pt x="330200" y="1663700"/>
                </a:lnTo>
                <a:lnTo>
                  <a:pt x="330200" y="1676400"/>
                </a:lnTo>
                <a:lnTo>
                  <a:pt x="330200" y="1689100"/>
                </a:lnTo>
                <a:lnTo>
                  <a:pt x="330200" y="1701800"/>
                </a:lnTo>
                <a:lnTo>
                  <a:pt x="330200" y="1714500"/>
                </a:lnTo>
                <a:lnTo>
                  <a:pt x="330200" y="1727200"/>
                </a:lnTo>
                <a:lnTo>
                  <a:pt x="330200" y="1739900"/>
                </a:lnTo>
                <a:lnTo>
                  <a:pt x="342900" y="1752600"/>
                </a:lnTo>
                <a:lnTo>
                  <a:pt x="342900" y="1765300"/>
                </a:lnTo>
                <a:lnTo>
                  <a:pt x="355600" y="1778000"/>
                </a:lnTo>
                <a:lnTo>
                  <a:pt x="355600" y="1790700"/>
                </a:lnTo>
                <a:lnTo>
                  <a:pt x="368300" y="1803400"/>
                </a:lnTo>
                <a:lnTo>
                  <a:pt x="368300" y="1816100"/>
                </a:lnTo>
                <a:lnTo>
                  <a:pt x="368300" y="1828800"/>
                </a:lnTo>
                <a:lnTo>
                  <a:pt x="355600" y="1828800"/>
                </a:lnTo>
                <a:lnTo>
                  <a:pt x="355600" y="1841500"/>
                </a:lnTo>
                <a:lnTo>
                  <a:pt x="355600" y="1854200"/>
                </a:lnTo>
                <a:lnTo>
                  <a:pt x="355600" y="1866900"/>
                </a:lnTo>
                <a:lnTo>
                  <a:pt x="355600" y="1879600"/>
                </a:lnTo>
                <a:lnTo>
                  <a:pt x="355600" y="1892300"/>
                </a:lnTo>
                <a:lnTo>
                  <a:pt x="368300" y="1905000"/>
                </a:lnTo>
                <a:lnTo>
                  <a:pt x="381000" y="1917700"/>
                </a:lnTo>
                <a:lnTo>
                  <a:pt x="381000" y="1930400"/>
                </a:lnTo>
                <a:lnTo>
                  <a:pt x="368300" y="1930400"/>
                </a:lnTo>
                <a:lnTo>
                  <a:pt x="368300" y="1943100"/>
                </a:lnTo>
                <a:lnTo>
                  <a:pt x="368300" y="1955800"/>
                </a:lnTo>
                <a:lnTo>
                  <a:pt x="368300" y="1968500"/>
                </a:lnTo>
                <a:lnTo>
                  <a:pt x="368300" y="1981200"/>
                </a:lnTo>
                <a:lnTo>
                  <a:pt x="368300" y="1993900"/>
                </a:lnTo>
                <a:lnTo>
                  <a:pt x="381000" y="1993900"/>
                </a:lnTo>
                <a:lnTo>
                  <a:pt x="393700" y="2006600"/>
                </a:lnTo>
                <a:lnTo>
                  <a:pt x="406400" y="2019300"/>
                </a:lnTo>
                <a:lnTo>
                  <a:pt x="406400" y="2032000"/>
                </a:lnTo>
                <a:lnTo>
                  <a:pt x="419100" y="2032000"/>
                </a:lnTo>
                <a:lnTo>
                  <a:pt x="431800" y="2032000"/>
                </a:lnTo>
                <a:lnTo>
                  <a:pt x="444500" y="2044700"/>
                </a:lnTo>
                <a:lnTo>
                  <a:pt x="457200" y="2044700"/>
                </a:lnTo>
                <a:lnTo>
                  <a:pt x="469900" y="2057400"/>
                </a:lnTo>
                <a:lnTo>
                  <a:pt x="469900" y="2070100"/>
                </a:lnTo>
                <a:lnTo>
                  <a:pt x="469900" y="2082800"/>
                </a:lnTo>
                <a:lnTo>
                  <a:pt x="482600" y="2070100"/>
                </a:lnTo>
                <a:lnTo>
                  <a:pt x="495300" y="2057400"/>
                </a:lnTo>
                <a:lnTo>
                  <a:pt x="508000" y="2057400"/>
                </a:lnTo>
                <a:lnTo>
                  <a:pt x="520700" y="2044700"/>
                </a:lnTo>
                <a:lnTo>
                  <a:pt x="533400" y="2032000"/>
                </a:lnTo>
                <a:lnTo>
                  <a:pt x="533400" y="2019300"/>
                </a:lnTo>
                <a:lnTo>
                  <a:pt x="546100" y="2006600"/>
                </a:lnTo>
                <a:lnTo>
                  <a:pt x="558800" y="1993900"/>
                </a:lnTo>
                <a:lnTo>
                  <a:pt x="558800" y="1981200"/>
                </a:lnTo>
                <a:lnTo>
                  <a:pt x="571500" y="1981200"/>
                </a:lnTo>
                <a:lnTo>
                  <a:pt x="584200" y="1968500"/>
                </a:lnTo>
                <a:lnTo>
                  <a:pt x="584200" y="1955800"/>
                </a:lnTo>
                <a:lnTo>
                  <a:pt x="596900" y="1943100"/>
                </a:lnTo>
                <a:lnTo>
                  <a:pt x="596900" y="1930400"/>
                </a:lnTo>
                <a:lnTo>
                  <a:pt x="609600" y="1917700"/>
                </a:lnTo>
                <a:lnTo>
                  <a:pt x="609600" y="1905000"/>
                </a:lnTo>
                <a:lnTo>
                  <a:pt x="622300" y="1892300"/>
                </a:lnTo>
                <a:lnTo>
                  <a:pt x="622300" y="1879600"/>
                </a:lnTo>
                <a:lnTo>
                  <a:pt x="622300" y="1866900"/>
                </a:lnTo>
                <a:lnTo>
                  <a:pt x="622300" y="1854200"/>
                </a:lnTo>
                <a:lnTo>
                  <a:pt x="609600" y="1854200"/>
                </a:lnTo>
                <a:lnTo>
                  <a:pt x="609600" y="1841500"/>
                </a:lnTo>
                <a:lnTo>
                  <a:pt x="609600" y="1816100"/>
                </a:lnTo>
                <a:lnTo>
                  <a:pt x="609600" y="1803400"/>
                </a:lnTo>
                <a:lnTo>
                  <a:pt x="622300" y="1790700"/>
                </a:lnTo>
                <a:lnTo>
                  <a:pt x="635000" y="1778000"/>
                </a:lnTo>
                <a:lnTo>
                  <a:pt x="635000" y="1765300"/>
                </a:lnTo>
                <a:lnTo>
                  <a:pt x="647700" y="1752600"/>
                </a:lnTo>
                <a:lnTo>
                  <a:pt x="660400" y="1752600"/>
                </a:lnTo>
                <a:lnTo>
                  <a:pt x="673100" y="1752600"/>
                </a:lnTo>
                <a:lnTo>
                  <a:pt x="673100" y="1739900"/>
                </a:lnTo>
                <a:lnTo>
                  <a:pt x="685800" y="1727200"/>
                </a:lnTo>
                <a:lnTo>
                  <a:pt x="685800" y="1714500"/>
                </a:lnTo>
                <a:lnTo>
                  <a:pt x="698500" y="1701800"/>
                </a:lnTo>
                <a:lnTo>
                  <a:pt x="711200" y="1689100"/>
                </a:lnTo>
                <a:lnTo>
                  <a:pt x="723900" y="1676400"/>
                </a:lnTo>
                <a:lnTo>
                  <a:pt x="736600" y="1663700"/>
                </a:lnTo>
                <a:lnTo>
                  <a:pt x="736600" y="1651000"/>
                </a:lnTo>
                <a:lnTo>
                  <a:pt x="749300" y="1638300"/>
                </a:lnTo>
                <a:lnTo>
                  <a:pt x="762000" y="1638300"/>
                </a:lnTo>
                <a:lnTo>
                  <a:pt x="774700" y="1625600"/>
                </a:lnTo>
                <a:lnTo>
                  <a:pt x="774700" y="1612900"/>
                </a:lnTo>
                <a:lnTo>
                  <a:pt x="787400" y="1612900"/>
                </a:lnTo>
                <a:lnTo>
                  <a:pt x="800100" y="1600200"/>
                </a:lnTo>
                <a:lnTo>
                  <a:pt x="812800" y="1600200"/>
                </a:lnTo>
                <a:lnTo>
                  <a:pt x="825500" y="1587500"/>
                </a:lnTo>
                <a:lnTo>
                  <a:pt x="825500" y="1574800"/>
                </a:lnTo>
                <a:lnTo>
                  <a:pt x="838200" y="1562100"/>
                </a:lnTo>
                <a:lnTo>
                  <a:pt x="850900" y="1562100"/>
                </a:lnTo>
                <a:lnTo>
                  <a:pt x="863600" y="1562100"/>
                </a:lnTo>
                <a:lnTo>
                  <a:pt x="876300" y="1562100"/>
                </a:lnTo>
                <a:lnTo>
                  <a:pt x="889000" y="1562100"/>
                </a:lnTo>
                <a:lnTo>
                  <a:pt x="901700" y="1549400"/>
                </a:lnTo>
                <a:lnTo>
                  <a:pt x="914400" y="1549400"/>
                </a:lnTo>
                <a:lnTo>
                  <a:pt x="927100" y="1549400"/>
                </a:lnTo>
                <a:lnTo>
                  <a:pt x="939800" y="1549400"/>
                </a:lnTo>
                <a:lnTo>
                  <a:pt x="952500" y="1536700"/>
                </a:lnTo>
                <a:lnTo>
                  <a:pt x="965200" y="1524000"/>
                </a:lnTo>
                <a:lnTo>
                  <a:pt x="977900" y="1511300"/>
                </a:lnTo>
                <a:lnTo>
                  <a:pt x="990600" y="1498600"/>
                </a:lnTo>
                <a:lnTo>
                  <a:pt x="1003300" y="1485900"/>
                </a:lnTo>
                <a:lnTo>
                  <a:pt x="1003300" y="1473200"/>
                </a:lnTo>
                <a:lnTo>
                  <a:pt x="990600" y="1473200"/>
                </a:lnTo>
                <a:lnTo>
                  <a:pt x="977900" y="1460500"/>
                </a:lnTo>
                <a:lnTo>
                  <a:pt x="965200" y="1447800"/>
                </a:lnTo>
                <a:lnTo>
                  <a:pt x="952500" y="1447800"/>
                </a:lnTo>
                <a:lnTo>
                  <a:pt x="952500" y="1435100"/>
                </a:lnTo>
                <a:lnTo>
                  <a:pt x="939800" y="1422400"/>
                </a:lnTo>
                <a:lnTo>
                  <a:pt x="927100" y="1422400"/>
                </a:lnTo>
                <a:lnTo>
                  <a:pt x="914400" y="1422400"/>
                </a:lnTo>
                <a:lnTo>
                  <a:pt x="901700" y="1422400"/>
                </a:lnTo>
                <a:lnTo>
                  <a:pt x="889000" y="1422400"/>
                </a:lnTo>
                <a:lnTo>
                  <a:pt x="876300" y="1409700"/>
                </a:lnTo>
                <a:lnTo>
                  <a:pt x="863600" y="1409700"/>
                </a:lnTo>
                <a:lnTo>
                  <a:pt x="850900" y="1397000"/>
                </a:lnTo>
                <a:lnTo>
                  <a:pt x="838200" y="1397000"/>
                </a:lnTo>
                <a:lnTo>
                  <a:pt x="825500" y="1384300"/>
                </a:lnTo>
                <a:lnTo>
                  <a:pt x="825500" y="1371600"/>
                </a:lnTo>
                <a:lnTo>
                  <a:pt x="812800" y="1358900"/>
                </a:lnTo>
                <a:lnTo>
                  <a:pt x="800100" y="1346200"/>
                </a:lnTo>
                <a:lnTo>
                  <a:pt x="787400" y="1346200"/>
                </a:lnTo>
                <a:lnTo>
                  <a:pt x="787400" y="1333500"/>
                </a:lnTo>
                <a:lnTo>
                  <a:pt x="774700" y="1320800"/>
                </a:lnTo>
                <a:lnTo>
                  <a:pt x="762000" y="1320800"/>
                </a:lnTo>
                <a:lnTo>
                  <a:pt x="762000" y="1308100"/>
                </a:lnTo>
                <a:lnTo>
                  <a:pt x="749300" y="1295400"/>
                </a:lnTo>
                <a:lnTo>
                  <a:pt x="749300" y="1282700"/>
                </a:lnTo>
                <a:lnTo>
                  <a:pt x="736600" y="1270000"/>
                </a:lnTo>
                <a:lnTo>
                  <a:pt x="736600" y="1257300"/>
                </a:lnTo>
                <a:lnTo>
                  <a:pt x="736600" y="1244600"/>
                </a:lnTo>
                <a:lnTo>
                  <a:pt x="736600" y="1231900"/>
                </a:lnTo>
                <a:lnTo>
                  <a:pt x="736600" y="1219200"/>
                </a:lnTo>
                <a:lnTo>
                  <a:pt x="723900" y="1206500"/>
                </a:lnTo>
                <a:lnTo>
                  <a:pt x="723900" y="1193800"/>
                </a:lnTo>
                <a:lnTo>
                  <a:pt x="723900" y="1168400"/>
                </a:lnTo>
                <a:lnTo>
                  <a:pt x="723900" y="1155700"/>
                </a:lnTo>
                <a:lnTo>
                  <a:pt x="723900" y="1143000"/>
                </a:lnTo>
                <a:lnTo>
                  <a:pt x="723900" y="1130300"/>
                </a:lnTo>
                <a:lnTo>
                  <a:pt x="711200" y="1117600"/>
                </a:lnTo>
                <a:lnTo>
                  <a:pt x="711200" y="1104900"/>
                </a:lnTo>
                <a:lnTo>
                  <a:pt x="711200" y="1092200"/>
                </a:lnTo>
                <a:lnTo>
                  <a:pt x="698500" y="1079500"/>
                </a:lnTo>
                <a:lnTo>
                  <a:pt x="685800" y="1066800"/>
                </a:lnTo>
                <a:lnTo>
                  <a:pt x="685800" y="1054100"/>
                </a:lnTo>
                <a:lnTo>
                  <a:pt x="673100" y="1041400"/>
                </a:lnTo>
                <a:lnTo>
                  <a:pt x="673100" y="1028700"/>
                </a:lnTo>
                <a:close/>
              </a:path>
            </a:pathLst>
          </a:custGeom>
          <a:solidFill>
            <a:srgbClr val="F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611560" y="260648"/>
            <a:ext cx="554461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Comunidad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Valenciana</a:t>
            </a:r>
            <a:r>
              <a:rPr lang="cs-CZ" sz="2400" b="1" dirty="0" smtClean="0">
                <a:solidFill>
                  <a:schemeClr val="tx1"/>
                </a:solidFill>
              </a:rPr>
              <a:t> – las </a:t>
            </a:r>
            <a:r>
              <a:rPr lang="cs-CZ" sz="2400" b="1" dirty="0" err="1" smtClean="0">
                <a:solidFill>
                  <a:schemeClr val="tx1"/>
                </a:solidFill>
              </a:rPr>
              <a:t>Fallas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Zaoblený obdélník 4">
            <a:hlinkClick r:id="rId5"/>
          </p:cNvPr>
          <p:cNvSpPr/>
          <p:nvPr/>
        </p:nvSpPr>
        <p:spPr>
          <a:xfrm>
            <a:off x="323528" y="5661248"/>
            <a:ext cx="129614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@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3240360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capital</a:t>
            </a:r>
            <a:r>
              <a:rPr lang="cs-CZ" sz="2000" dirty="0" smtClean="0">
                <a:solidFill>
                  <a:schemeClr val="tx1"/>
                </a:solidFill>
              </a:rPr>
              <a:t> - </a:t>
            </a:r>
            <a:r>
              <a:rPr lang="cs-CZ" sz="2000" dirty="0" err="1" smtClean="0">
                <a:solidFill>
                  <a:schemeClr val="tx1"/>
                </a:solidFill>
              </a:rPr>
              <a:t>Valencia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2420888"/>
            <a:ext cx="4680520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lenguas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oficiales</a:t>
            </a:r>
            <a:r>
              <a:rPr lang="cs-CZ" sz="2000" dirty="0" smtClean="0">
                <a:solidFill>
                  <a:schemeClr val="tx1"/>
                </a:solidFill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</a:rPr>
              <a:t>valenciano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catalán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3528" y="3284984"/>
            <a:ext cx="46805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la </a:t>
            </a:r>
            <a:r>
              <a:rPr lang="cs-CZ" sz="2000" dirty="0" err="1" smtClean="0">
                <a:solidFill>
                  <a:schemeClr val="tx1"/>
                </a:solidFill>
              </a:rPr>
              <a:t>huerta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Europa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inmensas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plantaciones</a:t>
            </a:r>
            <a:r>
              <a:rPr lang="cs-CZ" sz="2000" dirty="0" smtClean="0">
                <a:solidFill>
                  <a:schemeClr val="tx1"/>
                </a:solidFill>
              </a:rPr>
              <a:t> de </a:t>
            </a:r>
            <a:r>
              <a:rPr lang="cs-CZ" sz="2000" dirty="0" err="1" smtClean="0">
                <a:solidFill>
                  <a:schemeClr val="tx1"/>
                </a:solidFill>
              </a:rPr>
              <a:t>naranjas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23528" y="4221088"/>
            <a:ext cx="525658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tx1"/>
                </a:solidFill>
              </a:rPr>
              <a:t>Paella – plato </a:t>
            </a:r>
            <a:r>
              <a:rPr lang="cs-CZ" sz="2000" dirty="0" err="1" smtClean="0">
                <a:solidFill>
                  <a:schemeClr val="tx1"/>
                </a:solidFill>
              </a:rPr>
              <a:t>nacional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espaňol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i="1" dirty="0" smtClean="0">
                <a:solidFill>
                  <a:schemeClr val="tx1"/>
                </a:solidFill>
              </a:rPr>
              <a:t>T</a:t>
            </a:r>
            <a:r>
              <a:rPr lang="es-ES" sz="2000" i="1" dirty="0" smtClean="0">
                <a:solidFill>
                  <a:schemeClr val="tx1"/>
                </a:solidFill>
              </a:rPr>
              <a:t>urrones</a:t>
            </a:r>
            <a:r>
              <a:rPr lang="es-ES" sz="2000" dirty="0" smtClean="0">
                <a:solidFill>
                  <a:schemeClr val="tx1"/>
                </a:solidFill>
              </a:rPr>
              <a:t> o su </a:t>
            </a:r>
            <a:r>
              <a:rPr lang="es-ES" sz="2000" i="1" dirty="0" smtClean="0">
                <a:solidFill>
                  <a:schemeClr val="tx1"/>
                </a:solidFill>
              </a:rPr>
              <a:t>horchata</a:t>
            </a:r>
            <a:r>
              <a:rPr lang="es-ES" sz="2000" dirty="0" smtClean="0">
                <a:solidFill>
                  <a:schemeClr val="tx1"/>
                </a:solidFill>
              </a:rPr>
              <a:t>, bebida elaborada con chufa triturada, agua y azúcar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763688" y="5661248"/>
            <a:ext cx="46805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Fallas</a:t>
            </a:r>
            <a:r>
              <a:rPr lang="cs-CZ" sz="2000" dirty="0" smtClean="0">
                <a:solidFill>
                  <a:schemeClr val="tx1"/>
                </a:solidFill>
              </a:rPr>
              <a:t> – 19.3. – </a:t>
            </a:r>
            <a:r>
              <a:rPr lang="cs-CZ" sz="2000" dirty="0" err="1" smtClean="0">
                <a:solidFill>
                  <a:schemeClr val="tx1"/>
                </a:solidFill>
              </a:rPr>
              <a:t>día</a:t>
            </a:r>
            <a:r>
              <a:rPr lang="cs-CZ" sz="2000" dirty="0" smtClean="0">
                <a:solidFill>
                  <a:schemeClr val="tx1"/>
                </a:solidFill>
              </a:rPr>
              <a:t> de San </a:t>
            </a:r>
            <a:r>
              <a:rPr lang="cs-CZ" sz="2000" dirty="0" err="1" smtClean="0">
                <a:solidFill>
                  <a:schemeClr val="tx1"/>
                </a:solidFill>
              </a:rPr>
              <a:t>José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patrimonio</a:t>
            </a:r>
            <a:r>
              <a:rPr lang="cs-CZ" sz="2000" dirty="0" smtClean="0">
                <a:solidFill>
                  <a:schemeClr val="tx1"/>
                </a:solidFill>
              </a:rPr>
              <a:t> de la </a:t>
            </a:r>
            <a:r>
              <a:rPr lang="cs-CZ" sz="2000" dirty="0" err="1" smtClean="0">
                <a:solidFill>
                  <a:schemeClr val="tx1"/>
                </a:solidFill>
              </a:rPr>
              <a:t>humanidad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580112" y="3284984"/>
            <a:ext cx="3240360" cy="603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clima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cálido</a:t>
            </a:r>
            <a:r>
              <a:rPr lang="cs-CZ" sz="2000" dirty="0" smtClean="0">
                <a:solidFill>
                  <a:schemeClr val="tx1"/>
                </a:solidFill>
              </a:rPr>
              <a:t> y </a:t>
            </a:r>
            <a:r>
              <a:rPr lang="cs-CZ" sz="2000" dirty="0" err="1" smtClean="0">
                <a:solidFill>
                  <a:schemeClr val="tx1"/>
                </a:solidFill>
              </a:rPr>
              <a:t>seco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2" name="Šipka doleva 11">
            <a:hlinkClick r:id="rId6" action="ppaction://hlinksldjump"/>
          </p:cNvPr>
          <p:cNvSpPr/>
          <p:nvPr/>
        </p:nvSpPr>
        <p:spPr>
          <a:xfrm>
            <a:off x="7668344" y="5517232"/>
            <a:ext cx="100811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1886</TotalTime>
  <Words>1032</Words>
  <Application>Microsoft Office PowerPoint</Application>
  <PresentationFormat>Předvádění na obrazovce (4:3)</PresentationFormat>
  <Paragraphs>171</Paragraphs>
  <Slides>18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Aerodynamika</vt:lpstr>
      <vt:lpstr>Espaňa por regiones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učebna 320</dc:creator>
  <cp:lastModifiedBy>ucebna</cp:lastModifiedBy>
  <cp:revision>133</cp:revision>
  <dcterms:created xsi:type="dcterms:W3CDTF">2013-01-19T13:40:56Z</dcterms:created>
  <dcterms:modified xsi:type="dcterms:W3CDTF">2014-02-10T10:32:05Z</dcterms:modified>
</cp:coreProperties>
</file>