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8" r:id="rId8"/>
    <p:sldId id="266" r:id="rId9"/>
    <p:sldId id="271" r:id="rId10"/>
    <p:sldId id="274" r:id="rId11"/>
    <p:sldId id="267" r:id="rId12"/>
    <p:sldId id="259" r:id="rId13"/>
    <p:sldId id="260" r:id="rId14"/>
    <p:sldId id="258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856D85-46D5-438B-A50E-5759EC528CFD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B80F2D-A901-4570-BF6C-BCEEFFA6EA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Espaňa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reiones</a:t>
            </a:r>
            <a:r>
              <a:rPr lang="cs-CZ" dirty="0" smtClean="0"/>
              <a:t> - test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26.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87624" y="404664"/>
            <a:ext cx="309634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corrida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toros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lugar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4008" y="1628800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amfiteatro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404664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arena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toros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980728"/>
            <a:ext cx="26642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plaza de </a:t>
            </a:r>
            <a:r>
              <a:rPr lang="cs-CZ" sz="2000" b="1" dirty="0" err="1" smtClean="0">
                <a:solidFill>
                  <a:schemeClr val="tx1"/>
                </a:solidFill>
              </a:rPr>
              <a:t>toros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95536" y="2636912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27.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187624" y="2636912"/>
            <a:ext cx="309634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Sagrada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Família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499992" y="3356992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família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499992" y="3933056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cuadro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499992" y="2708920"/>
            <a:ext cx="26642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iglesia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39552" y="4653136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28.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331640" y="4653136"/>
            <a:ext cx="309634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actual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espaňola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llama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572000" y="5877272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Isabel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572000" y="4725144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Sofía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572000" y="5301208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Letizia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40466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29.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87624" y="404664"/>
            <a:ext cx="324036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moneda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espaňola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860032" y="40466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1340768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30.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187624" y="1268760"/>
            <a:ext cx="324036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… y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toro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protagonizan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corrida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860032" y="1340768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23528" y="2276872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31.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860032" y="2276872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23528" y="3212976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32.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187624" y="3212976"/>
            <a:ext cx="324036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 los </a:t>
            </a:r>
            <a:r>
              <a:rPr lang="cs-CZ" sz="2000" b="1" dirty="0" err="1" smtClean="0">
                <a:solidFill>
                  <a:schemeClr val="tx1"/>
                </a:solidFill>
              </a:rPr>
              <a:t>cerditos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negros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produce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860032" y="321297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23528" y="4149080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33.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187624" y="4149080"/>
            <a:ext cx="324036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famoso</a:t>
            </a:r>
            <a:r>
              <a:rPr lang="cs-CZ" sz="2000" b="1" dirty="0" smtClean="0">
                <a:solidFill>
                  <a:schemeClr val="tx1"/>
                </a:solidFill>
              </a:rPr>
              <a:t> pianista </a:t>
            </a:r>
            <a:r>
              <a:rPr lang="cs-CZ" sz="2000" b="1" dirty="0" err="1" smtClean="0">
                <a:solidFill>
                  <a:schemeClr val="tx1"/>
                </a:solidFill>
              </a:rPr>
              <a:t>vivió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Mallorca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860032" y="414908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23528" y="508518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34.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1187624" y="5085184"/>
            <a:ext cx="324036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Monegro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860032" y="508518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187624" y="2348880"/>
            <a:ext cx="331236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Sagrada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Família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860032" y="40466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euro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860032" y="1340768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torero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860032" y="2276872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iglesia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860032" y="321297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jamón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ibérico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860032" y="414908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Chopin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860032" y="508518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desierto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9" grpId="0" animBg="1"/>
      <p:bldP spid="20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771800" y="404664"/>
            <a:ext cx="338437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Španělská </a:t>
            </a:r>
            <a:r>
              <a:rPr lang="cs-CZ" sz="2000" b="1" dirty="0" err="1" smtClean="0">
                <a:solidFill>
                  <a:schemeClr val="tx1"/>
                </a:solidFill>
              </a:rPr>
              <a:t>nej</a:t>
            </a:r>
            <a:r>
              <a:rPr lang="cs-CZ" sz="2000" b="1" dirty="0" smtClean="0">
                <a:solidFill>
                  <a:schemeClr val="tx1"/>
                </a:solidFill>
              </a:rPr>
              <a:t>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412776"/>
            <a:ext cx="496855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35. Madrid es la </a:t>
            </a:r>
            <a:r>
              <a:rPr lang="cs-CZ" sz="2000" b="1" dirty="0" err="1" smtClean="0">
                <a:solidFill>
                  <a:schemeClr val="tx1"/>
                </a:solidFill>
              </a:rPr>
              <a:t>ciudad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capital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…. de </a:t>
            </a:r>
            <a:r>
              <a:rPr lang="cs-CZ" sz="2000" b="1" dirty="0" err="1" smtClean="0">
                <a:solidFill>
                  <a:schemeClr val="tx1"/>
                </a:solidFill>
              </a:rPr>
              <a:t>Europa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868144" y="1628800"/>
            <a:ext cx="23762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grande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868144" y="1052736"/>
            <a:ext cx="23762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verde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868144" y="2204864"/>
            <a:ext cx="2376264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elevada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sobre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nivel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mar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3501008"/>
            <a:ext cx="496855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36. La </a:t>
            </a:r>
            <a:r>
              <a:rPr lang="cs-CZ" sz="2000" b="1" dirty="0" err="1" smtClean="0">
                <a:solidFill>
                  <a:schemeClr val="tx1"/>
                </a:solidFill>
              </a:rPr>
              <a:t>universidad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antigua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Espaňa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868144" y="3717032"/>
            <a:ext cx="23762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Toledo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868144" y="3140968"/>
            <a:ext cx="23762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Madrid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868144" y="4293096"/>
            <a:ext cx="23762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Salamanca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95536" y="5013176"/>
            <a:ext cx="3456384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37. El </a:t>
            </a:r>
            <a:r>
              <a:rPr lang="cs-CZ" sz="2000" b="1" dirty="0" err="1" smtClean="0">
                <a:solidFill>
                  <a:schemeClr val="tx1"/>
                </a:solidFill>
              </a:rPr>
              <a:t>carnaval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famoso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celebra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427984" y="5013176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Barcelona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427984" y="5589240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Sevilla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27984" y="6165304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Tenerife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411760" y="404664"/>
            <a:ext cx="410445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Contribuciones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espaňolas</a:t>
            </a:r>
            <a:r>
              <a:rPr lang="cs-CZ" sz="2000" b="1" dirty="0" smtClean="0">
                <a:solidFill>
                  <a:schemeClr val="tx1"/>
                </a:solidFill>
              </a:rPr>
              <a:t> a la </a:t>
            </a:r>
            <a:r>
              <a:rPr lang="cs-CZ" sz="2000" b="1" dirty="0" err="1" smtClean="0">
                <a:solidFill>
                  <a:schemeClr val="tx1"/>
                </a:solidFill>
              </a:rPr>
              <a:t>humanidad</a:t>
            </a:r>
            <a:r>
              <a:rPr lang="cs-CZ" sz="2000" b="1" dirty="0" smtClean="0">
                <a:solidFill>
                  <a:schemeClr val="tx1"/>
                </a:solidFill>
                <a:sym typeface="Wingdings" pitchFamily="2" charset="2"/>
              </a:rPr>
              <a:t> (3)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484784"/>
            <a:ext cx="43204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38. Los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inventaron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292080" y="1484784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chupete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292080" y="2204864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chupa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chups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92080" y="2924944"/>
            <a:ext cx="252028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juego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parchís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292080" y="5877272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 </a:t>
            </a:r>
            <a:r>
              <a:rPr lang="cs-CZ" sz="2000" b="1" dirty="0" err="1" smtClean="0">
                <a:solidFill>
                  <a:schemeClr val="tx1"/>
                </a:solidFill>
              </a:rPr>
              <a:t>lentes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292080" y="4437112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fútbol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292080" y="5157192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fregona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292080" y="3717032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futbolín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411760" y="404664"/>
            <a:ext cx="410445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Respuestas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red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340768"/>
            <a:ext cx="828092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39. ¿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las </a:t>
            </a:r>
            <a:r>
              <a:rPr lang="cs-CZ" sz="2000" b="1" dirty="0" err="1" smtClean="0">
                <a:solidFill>
                  <a:schemeClr val="tx1"/>
                </a:solidFill>
              </a:rPr>
              <a:t>islas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Canarias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llaman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así</a:t>
            </a:r>
            <a:r>
              <a:rPr lang="cs-CZ" sz="2000" b="1" dirty="0" smtClean="0">
                <a:solidFill>
                  <a:schemeClr val="tx1"/>
                </a:solidFill>
              </a:rPr>
              <a:t>? ¿</a:t>
            </a:r>
            <a:r>
              <a:rPr lang="cs-CZ" sz="2000" b="1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los </a:t>
            </a:r>
            <a:r>
              <a:rPr lang="cs-CZ" sz="2000" b="1" dirty="0" err="1" smtClean="0">
                <a:solidFill>
                  <a:schemeClr val="tx1"/>
                </a:solidFill>
              </a:rPr>
              <a:t>papagayos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viven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allí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2348880"/>
            <a:ext cx="828092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40. ¿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las </a:t>
            </a:r>
            <a:r>
              <a:rPr lang="cs-CZ" sz="2000" b="1" dirty="0" err="1" smtClean="0">
                <a:solidFill>
                  <a:schemeClr val="tx1"/>
                </a:solidFill>
              </a:rPr>
              <a:t>islas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Canarias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tienen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clima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caluroso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estable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3356992"/>
            <a:ext cx="82809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41. ¿</a:t>
            </a:r>
            <a:r>
              <a:rPr lang="cs-CZ" sz="2000" b="1" dirty="0" err="1" smtClean="0">
                <a:solidFill>
                  <a:schemeClr val="tx1"/>
                </a:solidFill>
              </a:rPr>
              <a:t>Cuál</a:t>
            </a:r>
            <a:r>
              <a:rPr lang="cs-CZ" sz="2000" b="1" dirty="0" smtClean="0">
                <a:solidFill>
                  <a:schemeClr val="tx1"/>
                </a:solidFill>
              </a:rPr>
              <a:t> es la </a:t>
            </a:r>
            <a:r>
              <a:rPr lang="cs-CZ" sz="2000" b="1" dirty="0" err="1" smtClean="0">
                <a:solidFill>
                  <a:schemeClr val="tx1"/>
                </a:solidFill>
              </a:rPr>
              <a:t>diferencia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entre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arte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mudéjar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mozárabe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4149080"/>
            <a:ext cx="82809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42. ¿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clubes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fútbol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conoces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5013176"/>
            <a:ext cx="82809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43. ¿</a:t>
            </a:r>
            <a:r>
              <a:rPr lang="cs-CZ" sz="2000" b="1" dirty="0" err="1" smtClean="0">
                <a:solidFill>
                  <a:schemeClr val="tx1"/>
                </a:solidFill>
              </a:rPr>
              <a:t>Quién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Domenikos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Theotokopoulos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7544" y="5877272"/>
            <a:ext cx="82809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44. ¿</a:t>
            </a:r>
            <a:r>
              <a:rPr lang="cs-CZ" sz="2000" b="1" dirty="0" err="1" smtClean="0">
                <a:solidFill>
                  <a:schemeClr val="tx1"/>
                </a:solidFill>
              </a:rPr>
              <a:t>Existen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otros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caminos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destinos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peregrinación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404664"/>
            <a:ext cx="39604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Para los </a:t>
            </a:r>
            <a:r>
              <a:rPr lang="cs-CZ" sz="2000" b="1" dirty="0" err="1" smtClean="0">
                <a:solidFill>
                  <a:schemeClr val="tx1"/>
                </a:solidFill>
              </a:rPr>
              <a:t>superinteresados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556792"/>
            <a:ext cx="36724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Santa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Teresa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Jesús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2420888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Felipe</a:t>
            </a:r>
            <a:r>
              <a:rPr lang="cs-CZ" sz="2000" b="1" dirty="0" smtClean="0">
                <a:solidFill>
                  <a:schemeClr val="tx1"/>
                </a:solidFill>
              </a:rPr>
              <a:t> II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3284984"/>
            <a:ext cx="36724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Karel Čapek – Matka, Zápisky ze Španěl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4221088"/>
            <a:ext cx="36724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E. </a:t>
            </a:r>
            <a:r>
              <a:rPr lang="cs-CZ" sz="2000" b="1" dirty="0" err="1" smtClean="0">
                <a:solidFill>
                  <a:schemeClr val="tx1"/>
                </a:solidFill>
              </a:rPr>
              <a:t>Heminqway</a:t>
            </a:r>
            <a:r>
              <a:rPr lang="cs-CZ" sz="2000" b="1" dirty="0" smtClean="0">
                <a:solidFill>
                  <a:schemeClr val="tx1"/>
                </a:solidFill>
              </a:rPr>
              <a:t> – Komu zvoní hrana, </a:t>
            </a:r>
            <a:r>
              <a:rPr lang="cs-CZ" sz="2000" b="1" dirty="0" err="1" smtClean="0">
                <a:solidFill>
                  <a:schemeClr val="tx1"/>
                </a:solidFill>
              </a:rPr>
              <a:t>Fiesta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5085184"/>
            <a:ext cx="36724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A. Jirásek, Z Čech až na konec světa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2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47664" y="404664"/>
            <a:ext cx="25922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Espaňa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16016" y="404664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federación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16016" y="98072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república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16016" y="1556792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monarquía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Euskadi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habla</a:t>
            </a:r>
            <a:r>
              <a:rPr lang="cs-CZ" sz="2000" b="1" dirty="0" smtClean="0">
                <a:solidFill>
                  <a:schemeClr val="tx1"/>
                </a:solidFill>
              </a:rPr>
              <a:t>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4005064"/>
            <a:ext cx="34563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</a:t>
            </a:r>
            <a:r>
              <a:rPr lang="cs-CZ" sz="2000" b="1" dirty="0" smtClean="0">
                <a:solidFill>
                  <a:schemeClr val="tx1"/>
                </a:solidFill>
              </a:rPr>
              <a:t> e </a:t>
            </a:r>
            <a:r>
              <a:rPr lang="cs-CZ" sz="2000" b="1" dirty="0" err="1" smtClean="0">
                <a:solidFill>
                  <a:schemeClr val="tx1"/>
                </a:solidFill>
              </a:rPr>
              <a:t>inglés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4008" y="3429000"/>
            <a:ext cx="38884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castellano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dialecto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44008" y="2852936"/>
            <a:ext cx="34563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castellano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vasco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Santander</a:t>
            </a:r>
            <a:r>
              <a:rPr lang="cs-CZ" sz="2000" b="1" dirty="0" smtClean="0">
                <a:solidFill>
                  <a:schemeClr val="tx1"/>
                </a:solidFill>
              </a:rPr>
              <a:t> es la </a:t>
            </a:r>
            <a:r>
              <a:rPr lang="cs-CZ" sz="2000" b="1" dirty="0" err="1" smtClean="0">
                <a:solidFill>
                  <a:schemeClr val="tx1"/>
                </a:solidFill>
              </a:rPr>
              <a:t>capital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494116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Galicia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Rioja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6093296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Cantabria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2852936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5.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4221088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6.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23528" y="5661248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7.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1412776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483768" y="332656"/>
            <a:ext cx="410445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Pertenecen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Espaňa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835696" y="1412776"/>
            <a:ext cx="27363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 </a:t>
            </a:r>
            <a:r>
              <a:rPr lang="cs-CZ" sz="2000" b="1" dirty="0" err="1" smtClean="0">
                <a:solidFill>
                  <a:schemeClr val="tx1"/>
                </a:solidFill>
              </a:rPr>
              <a:t>Azores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763688" y="2780928"/>
            <a:ext cx="27363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Andorra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763688" y="4221088"/>
            <a:ext cx="273630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Territorios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África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691680" y="5589240"/>
            <a:ext cx="27363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Gibraltar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228184" y="1340768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00192" y="4221088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300192" y="2708920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300192" y="5517232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7524328" y="2708920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7524328" y="134076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596336" y="5517232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7596336" y="422108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3" grpId="0" animBg="1"/>
      <p:bldP spid="15" grpId="0" animBg="1"/>
      <p:bldP spid="15" grpId="1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8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57606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9.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494116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10.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47664" y="404664"/>
            <a:ext cx="2736304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situó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capital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Espaňa</a:t>
            </a:r>
            <a:r>
              <a:rPr lang="cs-CZ" sz="2000" b="1" dirty="0" smtClean="0">
                <a:solidFill>
                  <a:schemeClr val="tx1"/>
                </a:solidFill>
              </a:rPr>
              <a:t> a Madrid?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332656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Isabel de </a:t>
            </a:r>
            <a:r>
              <a:rPr lang="cs-CZ" sz="2000" b="1" dirty="0" err="1" smtClean="0">
                <a:solidFill>
                  <a:schemeClr val="tx1"/>
                </a:solidFill>
              </a:rPr>
              <a:t>Castilla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580112" y="1628800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Carlos</a:t>
            </a:r>
            <a:r>
              <a:rPr lang="cs-CZ" sz="2000" b="1" dirty="0" smtClean="0">
                <a:solidFill>
                  <a:schemeClr val="tx1"/>
                </a:solidFill>
              </a:rPr>
              <a:t> 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580112" y="98072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Felipe</a:t>
            </a:r>
            <a:r>
              <a:rPr lang="cs-CZ" sz="2000" b="1" dirty="0" smtClean="0">
                <a:solidFill>
                  <a:schemeClr val="tx1"/>
                </a:solidFill>
              </a:rPr>
              <a:t> II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deporte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tradicional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vasco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4005064"/>
            <a:ext cx="34563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fútbol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4008" y="3429000"/>
            <a:ext cx="38884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corrida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toros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44008" y="2852936"/>
            <a:ext cx="34563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pelota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Don Quijote </a:t>
            </a:r>
            <a:r>
              <a:rPr lang="cs-CZ" sz="2000" b="1" dirty="0" err="1" smtClean="0">
                <a:solidFill>
                  <a:schemeClr val="tx1"/>
                </a:solidFill>
              </a:rPr>
              <a:t>vivía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5517232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Cataluňa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494116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Cantabria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6093296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Castilla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11.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7920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12.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13.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47664" y="404664"/>
            <a:ext cx="280831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Andalucía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famosa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ruta</a:t>
            </a:r>
            <a:r>
              <a:rPr lang="cs-CZ" sz="2000" b="1" dirty="0" smtClean="0">
                <a:solidFill>
                  <a:schemeClr val="tx1"/>
                </a:solidFill>
              </a:rPr>
              <a:t> de los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16016" y="1556792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pueblos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rojos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16016" y="98072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pueblos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negros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16016" y="404664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pueblos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blancos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no se </a:t>
            </a:r>
            <a:r>
              <a:rPr lang="cs-CZ" sz="2000" b="1" dirty="0" err="1" smtClean="0">
                <a:solidFill>
                  <a:schemeClr val="tx1"/>
                </a:solidFill>
              </a:rPr>
              <a:t>puede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esquiar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4005064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Andalucía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4008" y="2852936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Ibiza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44008" y="3429000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Madrid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Sidra</a:t>
            </a:r>
            <a:r>
              <a:rPr lang="cs-CZ" sz="2000" b="1" dirty="0" smtClean="0">
                <a:solidFill>
                  <a:schemeClr val="tx1"/>
                </a:solidFill>
              </a:rPr>
              <a:t> 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4941168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sierra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plato </a:t>
            </a:r>
            <a:r>
              <a:rPr lang="cs-CZ" sz="2000" b="1" dirty="0" err="1" smtClean="0">
                <a:solidFill>
                  <a:schemeClr val="tx1"/>
                </a:solidFill>
              </a:rPr>
              <a:t>típico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6093296"/>
            <a:ext cx="252028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vino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14.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15.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16.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47664" y="404664"/>
            <a:ext cx="259228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Altamira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pueden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</a:t>
            </a:r>
            <a:r>
              <a:rPr lang="cs-CZ" sz="2000" b="1" dirty="0" smtClean="0">
                <a:solidFill>
                  <a:schemeClr val="tx1"/>
                </a:solidFill>
              </a:rPr>
              <a:t>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4008" y="980728"/>
            <a:ext cx="37444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 </a:t>
            </a:r>
            <a:r>
              <a:rPr lang="cs-CZ" sz="2000" b="1" dirty="0" err="1" smtClean="0">
                <a:solidFill>
                  <a:schemeClr val="tx1"/>
                </a:solidFill>
              </a:rPr>
              <a:t>pinturas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Joan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Miró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1556792"/>
            <a:ext cx="37444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monumentos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romanos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188640"/>
            <a:ext cx="374441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 </a:t>
            </a:r>
            <a:r>
              <a:rPr lang="cs-CZ" sz="2000" b="1" dirty="0" err="1" smtClean="0">
                <a:solidFill>
                  <a:schemeClr val="tx1"/>
                </a:solidFill>
              </a:rPr>
              <a:t>pinturas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rupestres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prehistóricas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montaňa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Tariq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400506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Galicia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7" y="285293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Ceuta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342900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Gibraltar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bandera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espaňola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encuentra</a:t>
            </a:r>
            <a:r>
              <a:rPr lang="cs-CZ" sz="2000" b="1" dirty="0" smtClean="0">
                <a:solidFill>
                  <a:schemeClr val="tx1"/>
                </a:solidFill>
              </a:rPr>
              <a:t> …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6093296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 </a:t>
            </a:r>
            <a:r>
              <a:rPr lang="cs-CZ" sz="2000" b="1" dirty="0" err="1" smtClean="0">
                <a:solidFill>
                  <a:schemeClr val="tx1"/>
                </a:solidFill>
              </a:rPr>
              <a:t>castillo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toro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4941168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Columnas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Hercules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17.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18.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19.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47664" y="404664"/>
            <a:ext cx="2592288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Puedes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Guernica</a:t>
            </a:r>
            <a:r>
              <a:rPr lang="cs-CZ" sz="2000" b="1" dirty="0" smtClean="0">
                <a:solidFill>
                  <a:schemeClr val="tx1"/>
                </a:solidFill>
              </a:rPr>
              <a:t> de Picasso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4008" y="332656"/>
            <a:ext cx="37444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Múseo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Guggenheim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1628800"/>
            <a:ext cx="37444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Múseo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908720"/>
            <a:ext cx="37444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Múseo</a:t>
            </a:r>
            <a:r>
              <a:rPr lang="cs-CZ" sz="2000" b="1" dirty="0" smtClean="0">
                <a:solidFill>
                  <a:schemeClr val="tx1"/>
                </a:solidFill>
              </a:rPr>
              <a:t> de la </a:t>
            </a:r>
            <a:r>
              <a:rPr lang="cs-CZ" sz="2000" b="1" dirty="0" err="1" smtClean="0">
                <a:solidFill>
                  <a:schemeClr val="tx1"/>
                </a:solidFill>
              </a:rPr>
              <a:t>Reina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Sofía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708920"/>
            <a:ext cx="2592288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L</a:t>
            </a:r>
            <a:r>
              <a:rPr lang="cs-CZ" sz="2000" b="1" dirty="0" smtClean="0">
                <a:solidFill>
                  <a:schemeClr val="tx1"/>
                </a:solidFill>
              </a:rPr>
              <a:t>os </a:t>
            </a:r>
            <a:r>
              <a:rPr lang="cs-CZ" sz="2000" b="1" dirty="0" err="1" smtClean="0">
                <a:solidFill>
                  <a:schemeClr val="tx1"/>
                </a:solidFill>
              </a:rPr>
              <a:t>gitanos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aportaron</a:t>
            </a:r>
            <a:r>
              <a:rPr lang="cs-CZ" sz="2000" b="1" dirty="0" smtClean="0">
                <a:solidFill>
                  <a:schemeClr val="tx1"/>
                </a:solidFill>
              </a:rPr>
              <a:t> a la </a:t>
            </a:r>
            <a:r>
              <a:rPr lang="cs-CZ" sz="2000" b="1" dirty="0" err="1" smtClean="0">
                <a:solidFill>
                  <a:schemeClr val="tx1"/>
                </a:solidFill>
              </a:rPr>
              <a:t>cultura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espaňola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4005064"/>
            <a:ext cx="360040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arquitectura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original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342900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corrida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toros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285293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flamenco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Tajo 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6093296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plato </a:t>
            </a:r>
            <a:r>
              <a:rPr lang="cs-CZ" sz="2000" b="1" dirty="0" err="1" smtClean="0">
                <a:solidFill>
                  <a:schemeClr val="tx1"/>
                </a:solidFill>
              </a:rPr>
              <a:t>típico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monasterio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4941168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río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20.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7920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21.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22.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87624" y="404664"/>
            <a:ext cx="309634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Alhambra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4008" y="980728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Sevilla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404664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Córdoba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1556792"/>
            <a:ext cx="26642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Granada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1147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montaňa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alta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Espaňa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400506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Sierra Nevada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7" y="285293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Pirineo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342900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Tenerife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Vino de </a:t>
            </a:r>
            <a:r>
              <a:rPr lang="cs-CZ" sz="2000" b="1" dirty="0" err="1" smtClean="0">
                <a:solidFill>
                  <a:schemeClr val="tx1"/>
                </a:solidFill>
              </a:rPr>
              <a:t>mesa</a:t>
            </a:r>
            <a:r>
              <a:rPr lang="cs-CZ" sz="2000" b="1" dirty="0" smtClean="0">
                <a:solidFill>
                  <a:schemeClr val="tx1"/>
                </a:solidFill>
              </a:rPr>
              <a:t> es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6093296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Málaga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Jerez (</a:t>
            </a:r>
            <a:r>
              <a:rPr lang="cs-CZ" sz="2000" b="1" dirty="0" err="1" smtClean="0">
                <a:solidFill>
                  <a:schemeClr val="tx1"/>
                </a:solidFill>
              </a:rPr>
              <a:t>Cherry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4941168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Rioja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6480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23.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2852936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24.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941168"/>
            <a:ext cx="7200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25.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87624" y="404664"/>
            <a:ext cx="3096344" cy="738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oso </a:t>
            </a:r>
            <a:r>
              <a:rPr lang="cs-CZ" sz="2000" b="1" dirty="0" err="1" smtClean="0">
                <a:solidFill>
                  <a:schemeClr val="tx1"/>
                </a:solidFill>
              </a:rPr>
              <a:t>representa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símbolo</a:t>
            </a:r>
            <a:r>
              <a:rPr lang="cs-CZ" sz="2000" b="1" dirty="0" smtClean="0">
                <a:solidFill>
                  <a:schemeClr val="tx1"/>
                </a:solidFill>
              </a:rPr>
              <a:t> de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4008" y="980728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Sevilla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404664"/>
            <a:ext cx="266429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Barcelona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1556792"/>
            <a:ext cx="26642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Madrid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2852936"/>
            <a:ext cx="259228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 </a:t>
            </a:r>
            <a:r>
              <a:rPr lang="cs-CZ" sz="2000" b="1" dirty="0" err="1" smtClean="0">
                <a:solidFill>
                  <a:schemeClr val="tx1"/>
                </a:solidFill>
              </a:rPr>
              <a:t>patatas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prepara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4005064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cocido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4008" y="3429000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paella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44008" y="2852936"/>
            <a:ext cx="280831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tortilla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403648" y="4941168"/>
            <a:ext cx="259228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Andalucía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nombre</a:t>
            </a:r>
            <a:r>
              <a:rPr lang="cs-CZ" sz="2000" b="1" dirty="0" smtClean="0">
                <a:solidFill>
                  <a:schemeClr val="tx1"/>
                </a:solidFill>
              </a:rPr>
              <a:t> de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572000" y="4941168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 </a:t>
            </a:r>
            <a:r>
              <a:rPr lang="cs-CZ" sz="2000" b="1" dirty="0" err="1" smtClean="0">
                <a:solidFill>
                  <a:schemeClr val="tx1"/>
                </a:solidFill>
              </a:rPr>
              <a:t>gitanos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5517232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 </a:t>
            </a:r>
            <a:r>
              <a:rPr lang="cs-CZ" sz="2000" b="1" dirty="0" err="1" smtClean="0">
                <a:solidFill>
                  <a:schemeClr val="tx1"/>
                </a:solidFill>
              </a:rPr>
              <a:t>Santa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Lucía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6093296"/>
            <a:ext cx="381642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 </a:t>
            </a:r>
            <a:r>
              <a:rPr lang="cs-CZ" sz="2000" b="1" dirty="0" err="1" smtClean="0">
                <a:solidFill>
                  <a:schemeClr val="tx1"/>
                </a:solidFill>
              </a:rPr>
              <a:t>vándalos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311</TotalTime>
  <Words>635</Words>
  <Application>Microsoft Office PowerPoint</Application>
  <PresentationFormat>Předvádění na obrazovce (4:3)</PresentationFormat>
  <Paragraphs>191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Espaňa por reiones - test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Espaňa por reiones - test</dc:title>
  <dc:creator>smoldasova</dc:creator>
  <cp:lastModifiedBy>SGO</cp:lastModifiedBy>
  <cp:revision>30</cp:revision>
  <dcterms:created xsi:type="dcterms:W3CDTF">2013-10-30T18:38:35Z</dcterms:created>
  <dcterms:modified xsi:type="dcterms:W3CDTF">2014-11-10T11:32:08Z</dcterms:modified>
</cp:coreProperties>
</file>