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1" r:id="rId5"/>
    <p:sldId id="258" r:id="rId6"/>
    <p:sldId id="259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9D2B-2251-43A5-8D5B-62F7BF52165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501E-649D-447B-9F40-760BD315CD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825413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9D2B-2251-43A5-8D5B-62F7BF52165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501E-649D-447B-9F40-760BD315CD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3823503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9D2B-2251-43A5-8D5B-62F7BF52165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501E-649D-447B-9F40-760BD315CD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7154273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9D2B-2251-43A5-8D5B-62F7BF52165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501E-649D-447B-9F40-760BD315CD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574981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9D2B-2251-43A5-8D5B-62F7BF52165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501E-649D-447B-9F40-760BD315CD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090896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9D2B-2251-43A5-8D5B-62F7BF52165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501E-649D-447B-9F40-760BD315CD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0280542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9D2B-2251-43A5-8D5B-62F7BF52165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501E-649D-447B-9F40-760BD315CD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9038056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9D2B-2251-43A5-8D5B-62F7BF52165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501E-649D-447B-9F40-760BD315CD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15285015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9D2B-2251-43A5-8D5B-62F7BF52165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501E-649D-447B-9F40-760BD315CD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2963447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9D2B-2251-43A5-8D5B-62F7BF52165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501E-649D-447B-9F40-760BD315CD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34933010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9D2B-2251-43A5-8D5B-62F7BF52165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501E-649D-447B-9F40-760BD315CD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73085833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A9D2B-2251-43A5-8D5B-62F7BF521659}" type="datetimeFigureOut">
              <a:rPr lang="cs-CZ" smtClean="0"/>
              <a:pPr/>
              <a:t>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C501E-649D-447B-9F40-760BD315CD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4647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nhSnuWwmNc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Ataque</a:t>
            </a:r>
            <a:r>
              <a:rPr lang="cs-CZ" b="1" dirty="0" smtClean="0"/>
              <a:t> </a:t>
            </a:r>
            <a:r>
              <a:rPr lang="cs-CZ" b="1" dirty="0" err="1" smtClean="0"/>
              <a:t>cerebral</a:t>
            </a:r>
            <a:endParaRPr lang="cs-CZ" b="1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22" y="406400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3389911" y="5357988"/>
            <a:ext cx="6217728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4439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/>
          </p:cNvPr>
          <p:cNvSpPr/>
          <p:nvPr/>
        </p:nvSpPr>
        <p:spPr>
          <a:xfrm>
            <a:off x="3738086" y="574789"/>
            <a:ext cx="5191905" cy="923270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El </a:t>
            </a:r>
            <a:r>
              <a:rPr lang="cs-CZ" sz="3200" b="1" dirty="0" err="1" smtClean="0">
                <a:solidFill>
                  <a:schemeClr val="tx1"/>
                </a:solidFill>
              </a:rPr>
              <a:t>ataque</a:t>
            </a:r>
            <a:r>
              <a:rPr lang="cs-CZ" sz="3200" b="1" dirty="0" smtClean="0">
                <a:solidFill>
                  <a:schemeClr val="tx1"/>
                </a:solidFill>
              </a:rPr>
              <a:t> </a:t>
            </a:r>
            <a:r>
              <a:rPr lang="cs-CZ" sz="3200" b="1" dirty="0" err="1" smtClean="0">
                <a:solidFill>
                  <a:schemeClr val="tx1"/>
                </a:solidFill>
              </a:rPr>
              <a:t>cerebral</a:t>
            </a:r>
            <a:r>
              <a:rPr lang="cs-CZ" sz="3200" b="1" dirty="0" smtClean="0">
                <a:solidFill>
                  <a:schemeClr val="tx1"/>
                </a:solidFill>
              </a:rPr>
              <a:t> - @ 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1403448" y="1781018"/>
            <a:ext cx="8596586" cy="5730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El </a:t>
            </a:r>
            <a:r>
              <a:rPr lang="cs-CZ" sz="2000" b="1" dirty="0" err="1" smtClean="0">
                <a:solidFill>
                  <a:schemeClr val="tx1"/>
                </a:solidFill>
              </a:rPr>
              <a:t>ataque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cerebral</a:t>
            </a:r>
            <a:r>
              <a:rPr lang="cs-CZ" sz="2000" b="1" dirty="0" smtClean="0">
                <a:solidFill>
                  <a:schemeClr val="tx1"/>
                </a:solidFill>
              </a:rPr>
              <a:t> es </a:t>
            </a:r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problema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grave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también</a:t>
            </a:r>
            <a:r>
              <a:rPr lang="cs-CZ" sz="2000" b="1" dirty="0" smtClean="0">
                <a:solidFill>
                  <a:schemeClr val="tx1"/>
                </a:solidFill>
              </a:rPr>
              <a:t> se </a:t>
            </a:r>
            <a:r>
              <a:rPr lang="cs-CZ" sz="2000" b="1" dirty="0" err="1" smtClean="0">
                <a:solidFill>
                  <a:schemeClr val="tx1"/>
                </a:solidFill>
              </a:rPr>
              <a:t>conoce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como</a:t>
            </a:r>
            <a:r>
              <a:rPr lang="cs-CZ" sz="2000" b="1" dirty="0" smtClean="0">
                <a:solidFill>
                  <a:schemeClr val="tx1"/>
                </a:solidFill>
              </a:rPr>
              <a:t>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707609" y="2536533"/>
            <a:ext cx="1771013" cy="5730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STROKE!!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341839" y="3392567"/>
            <a:ext cx="6090093" cy="5730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caso</a:t>
            </a:r>
            <a:r>
              <a:rPr lang="cs-CZ" sz="2000" b="1" dirty="0" smtClean="0">
                <a:solidFill>
                  <a:schemeClr val="tx1"/>
                </a:solidFill>
              </a:rPr>
              <a:t> de STROKE </a:t>
            </a:r>
            <a:r>
              <a:rPr lang="cs-CZ" sz="2000" b="1" dirty="0" err="1" smtClean="0">
                <a:solidFill>
                  <a:schemeClr val="tx1"/>
                </a:solidFill>
              </a:rPr>
              <a:t>actuar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tiempo</a:t>
            </a:r>
            <a:r>
              <a:rPr lang="cs-CZ" sz="2000" b="1" dirty="0" smtClean="0">
                <a:solidFill>
                  <a:schemeClr val="tx1"/>
                </a:solidFill>
              </a:rPr>
              <a:t> es </a:t>
            </a:r>
            <a:r>
              <a:rPr lang="cs-CZ" sz="2000" b="1" dirty="0" err="1" smtClean="0">
                <a:solidFill>
                  <a:schemeClr val="tx1"/>
                </a:solidFill>
              </a:rPr>
              <a:t>clave</a:t>
            </a:r>
            <a:r>
              <a:rPr lang="cs-CZ" sz="2000" b="1" dirty="0" smtClean="0">
                <a:solidFill>
                  <a:schemeClr val="tx1"/>
                </a:solidFill>
              </a:rPr>
              <a:t> para …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7836673" y="3369869"/>
            <a:ext cx="2727565" cy="5730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evitar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daňo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ireversible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807166" y="2143311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2800" b="1" dirty="0" smtClean="0"/>
              <a:t>El </a:t>
            </a:r>
            <a:r>
              <a:rPr lang="cs-CZ" sz="2800" b="1" dirty="0" err="1" smtClean="0"/>
              <a:t>habla</a:t>
            </a:r>
            <a:r>
              <a:rPr lang="cs-CZ" sz="2800" b="1" dirty="0" smtClean="0"/>
              <a:t> – es </a:t>
            </a:r>
            <a:r>
              <a:rPr lang="cs-CZ" sz="2800" b="1" dirty="0" err="1" smtClean="0"/>
              <a:t>algo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extraňo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al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hablar</a:t>
            </a:r>
            <a:endParaRPr lang="cs-CZ" sz="2800" b="1" dirty="0" smtClean="0"/>
          </a:p>
          <a:p>
            <a:pPr algn="ctr"/>
            <a:endParaRPr lang="cs-CZ" sz="2800" b="1" dirty="0" smtClean="0"/>
          </a:p>
          <a:p>
            <a:pPr algn="ctr"/>
            <a:r>
              <a:rPr lang="cs-CZ" sz="2800" b="1" dirty="0" err="1" smtClean="0"/>
              <a:t>Un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brazo</a:t>
            </a:r>
            <a:r>
              <a:rPr lang="cs-CZ" sz="2800" b="1" dirty="0" smtClean="0"/>
              <a:t> – no </a:t>
            </a:r>
            <a:r>
              <a:rPr lang="cs-CZ" sz="2800" b="1" dirty="0" err="1" smtClean="0"/>
              <a:t>puede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mantener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alto</a:t>
            </a:r>
            <a:endParaRPr lang="cs-CZ" sz="2800" b="1" dirty="0" smtClean="0"/>
          </a:p>
          <a:p>
            <a:pPr algn="ctr"/>
            <a:endParaRPr lang="cs-CZ" sz="2800" b="1" dirty="0" smtClean="0"/>
          </a:p>
          <a:p>
            <a:pPr algn="ctr"/>
            <a:r>
              <a:rPr lang="cs-CZ" sz="2800" b="1" dirty="0" smtClean="0"/>
              <a:t>La cara – la </a:t>
            </a:r>
            <a:r>
              <a:rPr lang="cs-CZ" sz="2800" b="1" dirty="0" err="1" smtClean="0"/>
              <a:t>tiene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mediocaída</a:t>
            </a:r>
            <a:endParaRPr lang="cs-CZ" sz="2800" b="1" dirty="0" smtClean="0"/>
          </a:p>
          <a:p>
            <a:pPr algn="ctr"/>
            <a:endParaRPr lang="cs-CZ" sz="2800" b="1" dirty="0" smtClean="0"/>
          </a:p>
          <a:p>
            <a:pPr algn="ctr"/>
            <a:r>
              <a:rPr lang="cs-CZ" sz="2800" b="1" dirty="0" smtClean="0"/>
              <a:t>Es hora de </a:t>
            </a:r>
            <a:r>
              <a:rPr lang="cs-CZ" sz="2800" b="1" dirty="0" err="1" smtClean="0"/>
              <a:t>actuar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enseguida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1373514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6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6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6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6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6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36708" y="2272101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2800" b="1" dirty="0" err="1" smtClean="0"/>
              <a:t>Urgencia</a:t>
            </a:r>
            <a:r>
              <a:rPr lang="cs-CZ" sz="2800" b="1" dirty="0" smtClean="0"/>
              <a:t> – </a:t>
            </a:r>
            <a:r>
              <a:rPr lang="cs-CZ" sz="2800" b="1" dirty="0" err="1" smtClean="0"/>
              <a:t>llamar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el</a:t>
            </a:r>
            <a:r>
              <a:rPr lang="cs-CZ" sz="2800" b="1" dirty="0" smtClean="0"/>
              <a:t> 911 y </a:t>
            </a:r>
            <a:r>
              <a:rPr lang="cs-CZ" sz="2800" b="1" dirty="0" err="1" smtClean="0"/>
              <a:t>di</a:t>
            </a:r>
            <a:r>
              <a:rPr lang="cs-CZ" sz="2800" b="1" dirty="0" smtClean="0"/>
              <a:t> „</a:t>
            </a:r>
            <a:r>
              <a:rPr lang="cs-CZ" sz="2800" b="1" dirty="0" err="1" smtClean="0"/>
              <a:t>stroke</a:t>
            </a:r>
            <a:r>
              <a:rPr lang="cs-CZ" sz="2800" b="1" dirty="0" smtClean="0"/>
              <a:t>“!!</a:t>
            </a:r>
          </a:p>
          <a:p>
            <a:pPr algn="ctr"/>
            <a:endParaRPr lang="cs-CZ" sz="2800" b="1" dirty="0" smtClean="0"/>
          </a:p>
          <a:p>
            <a:pPr algn="ctr"/>
            <a:r>
              <a:rPr lang="cs-CZ" sz="2800" b="1" dirty="0" err="1" smtClean="0"/>
              <a:t>un</a:t>
            </a:r>
            <a:r>
              <a:rPr lang="cs-CZ" sz="2800" b="1" dirty="0" smtClean="0"/>
              <a:t> sólo </a:t>
            </a:r>
            <a:r>
              <a:rPr lang="cs-CZ" sz="2800" b="1" dirty="0" err="1" smtClean="0"/>
              <a:t>síntoma</a:t>
            </a:r>
            <a:r>
              <a:rPr lang="cs-CZ" sz="2800" b="1" dirty="0" smtClean="0"/>
              <a:t> es </a:t>
            </a:r>
            <a:r>
              <a:rPr lang="cs-CZ" sz="2800" b="1" dirty="0" err="1" smtClean="0"/>
              <a:t>suficiente</a:t>
            </a:r>
            <a:endParaRPr lang="cs-CZ" sz="2800" b="1" dirty="0" smtClean="0"/>
          </a:p>
          <a:p>
            <a:pPr algn="ctr"/>
            <a:endParaRPr lang="cs-CZ" sz="2800" b="1" dirty="0" smtClean="0"/>
          </a:p>
          <a:p>
            <a:pPr algn="ctr"/>
            <a:r>
              <a:rPr lang="cs-CZ" sz="2800" b="1" dirty="0" smtClean="0"/>
              <a:t>para </a:t>
            </a:r>
            <a:r>
              <a:rPr lang="cs-CZ" sz="2800" b="1" dirty="0" err="1" smtClean="0"/>
              <a:t>buscar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el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cuidado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medicurgente</a:t>
            </a:r>
            <a:r>
              <a:rPr lang="cs-CZ" sz="2800" b="1" dirty="0" smtClean="0"/>
              <a:t>.</a:t>
            </a:r>
          </a:p>
          <a:p>
            <a:pPr algn="ctr"/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373514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6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6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6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18951" y="6055382"/>
            <a:ext cx="2810852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domingo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maňana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221224" y="5432135"/>
            <a:ext cx="2317260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juego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béisbol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37146" y="4219758"/>
            <a:ext cx="1646244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iban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jugar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21227" y="1174033"/>
            <a:ext cx="1757811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Pedro</a:t>
            </a:r>
            <a:r>
              <a:rPr lang="cs-CZ" sz="2000" b="1" dirty="0" smtClean="0">
                <a:solidFill>
                  <a:schemeClr val="tx1"/>
                </a:solidFill>
              </a:rPr>
              <a:t> y </a:t>
            </a:r>
            <a:r>
              <a:rPr lang="cs-CZ" sz="2000" b="1" dirty="0" err="1" smtClean="0">
                <a:solidFill>
                  <a:schemeClr val="tx1"/>
                </a:solidFill>
              </a:rPr>
              <a:t>José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21225" y="2989187"/>
            <a:ext cx="2139837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cuando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Pedro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vio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37144" y="4820261"/>
            <a:ext cx="2997374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su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amigo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estaba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84829" y="2365938"/>
            <a:ext cx="2926859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y </a:t>
            </a:r>
            <a:r>
              <a:rPr lang="cs-CZ" sz="2000" b="1" dirty="0" err="1" smtClean="0">
                <a:solidFill>
                  <a:schemeClr val="tx1"/>
                </a:solidFill>
              </a:rPr>
              <a:t>Pedro</a:t>
            </a:r>
            <a:r>
              <a:rPr lang="cs-CZ" sz="2000" b="1" dirty="0" smtClean="0">
                <a:solidFill>
                  <a:schemeClr val="tx1"/>
                </a:solidFill>
              </a:rPr>
              <a:t> se puso a </a:t>
            </a:r>
            <a:r>
              <a:rPr lang="cs-CZ" sz="2000" b="1" dirty="0" err="1" smtClean="0">
                <a:solidFill>
                  <a:schemeClr val="tx1"/>
                </a:solidFill>
              </a:rPr>
              <a:t>pensar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37148" y="3619258"/>
            <a:ext cx="3652464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Él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decía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cosas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extraňas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hablar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14400" y="1781359"/>
            <a:ext cx="3538733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será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es </a:t>
            </a:r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ataque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cerebral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16674" y="555334"/>
            <a:ext cx="2540172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Es hora de </a:t>
            </a:r>
            <a:r>
              <a:rPr lang="cs-CZ" sz="2000" b="1" dirty="0" err="1" smtClean="0">
                <a:solidFill>
                  <a:schemeClr val="tx1"/>
                </a:solidFill>
              </a:rPr>
              <a:t>preguntar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543853" y="605376"/>
            <a:ext cx="2810852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domingo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maňana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615547" y="1406049"/>
            <a:ext cx="2317260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juego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béisbol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9039955" y="1396944"/>
            <a:ext cx="1646244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iban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jugar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9039955" y="616749"/>
            <a:ext cx="1757811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Pedro</a:t>
            </a:r>
            <a:r>
              <a:rPr lang="cs-CZ" sz="2000" b="1" dirty="0" smtClean="0">
                <a:solidFill>
                  <a:schemeClr val="tx1"/>
                </a:solidFill>
              </a:rPr>
              <a:t> y </a:t>
            </a:r>
            <a:r>
              <a:rPr lang="cs-CZ" sz="2000" b="1" dirty="0" err="1" smtClean="0">
                <a:solidFill>
                  <a:schemeClr val="tx1"/>
                </a:solidFill>
              </a:rPr>
              <a:t>José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5546127" y="2240835"/>
            <a:ext cx="2139837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cuando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Pedro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vio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8277950" y="2256757"/>
            <a:ext cx="2997374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su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amigo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estaba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574258" y="3937704"/>
            <a:ext cx="2926859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y </a:t>
            </a:r>
            <a:r>
              <a:rPr lang="cs-CZ" sz="2000" b="1" dirty="0" err="1" smtClean="0">
                <a:solidFill>
                  <a:schemeClr val="tx1"/>
                </a:solidFill>
              </a:rPr>
              <a:t>Pedro</a:t>
            </a:r>
            <a:r>
              <a:rPr lang="cs-CZ" sz="2000" b="1" dirty="0" smtClean="0">
                <a:solidFill>
                  <a:schemeClr val="tx1"/>
                </a:solidFill>
              </a:rPr>
              <a:t> se puso a </a:t>
            </a:r>
            <a:r>
              <a:rPr lang="cs-CZ" sz="2000" b="1" dirty="0" err="1" smtClean="0">
                <a:solidFill>
                  <a:schemeClr val="tx1"/>
                </a:solidFill>
              </a:rPr>
              <a:t>pensar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6339972" y="3102918"/>
            <a:ext cx="3652464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Él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decía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cosas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extraňas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hablar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6606103" y="4745198"/>
            <a:ext cx="3538733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será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es </a:t>
            </a:r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ataque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cerebral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6567434" y="5525393"/>
            <a:ext cx="2540172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Es hora de </a:t>
            </a:r>
            <a:r>
              <a:rPr lang="cs-CZ" sz="2000" b="1" dirty="0" err="1" smtClean="0">
                <a:solidFill>
                  <a:schemeClr val="tx1"/>
                </a:solidFill>
              </a:rPr>
              <a:t>preguntar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846748" y="3885389"/>
            <a:ext cx="3520535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Quizás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sea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ataque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cerebral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835374" y="887431"/>
            <a:ext cx="2235372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esto</a:t>
            </a:r>
            <a:r>
              <a:rPr lang="cs-CZ" sz="2000" b="1" dirty="0" smtClean="0">
                <a:solidFill>
                  <a:schemeClr val="tx1"/>
                </a:solidFill>
              </a:rPr>
              <a:t> no es </a:t>
            </a:r>
            <a:r>
              <a:rPr lang="cs-CZ" sz="2000" b="1" dirty="0" err="1" smtClean="0">
                <a:solidFill>
                  <a:schemeClr val="tx1"/>
                </a:solidFill>
              </a:rPr>
              <a:t>normal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960477" y="5256988"/>
            <a:ext cx="2492406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intervino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enseguida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944560" y="1965603"/>
            <a:ext cx="2535619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Es hora de </a:t>
            </a:r>
            <a:r>
              <a:rPr lang="cs-CZ" sz="2000" b="1" dirty="0" err="1" smtClean="0">
                <a:solidFill>
                  <a:schemeClr val="tx1"/>
                </a:solidFill>
              </a:rPr>
              <a:t>preguntar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849022" y="259635"/>
            <a:ext cx="2822225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su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brazo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estaba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823999" y="2622972"/>
            <a:ext cx="2997374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Dijo</a:t>
            </a:r>
            <a:r>
              <a:rPr lang="cs-CZ" sz="2000" b="1" dirty="0" smtClean="0">
                <a:solidFill>
                  <a:schemeClr val="tx1"/>
                </a:solidFill>
              </a:rPr>
              <a:t>: </a:t>
            </a:r>
            <a:r>
              <a:rPr lang="cs-CZ" sz="2000" b="1" dirty="0" err="1" smtClean="0">
                <a:solidFill>
                  <a:schemeClr val="tx1"/>
                </a:solidFill>
              </a:rPr>
              <a:t>hay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hacer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algo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839922" y="1424243"/>
            <a:ext cx="1712209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cuando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notó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987775" y="4492715"/>
            <a:ext cx="2082971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Toni </a:t>
            </a:r>
            <a:r>
              <a:rPr lang="cs-CZ" sz="2000" b="1" dirty="0" err="1" smtClean="0">
                <a:solidFill>
                  <a:schemeClr val="tx1"/>
                </a:solidFill>
              </a:rPr>
              <a:t>fue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valiente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005972" y="5902983"/>
            <a:ext cx="3757098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Tina se </a:t>
            </a:r>
            <a:r>
              <a:rPr lang="cs-CZ" sz="2000" b="1" dirty="0" err="1" smtClean="0">
                <a:solidFill>
                  <a:schemeClr val="tx1"/>
                </a:solidFill>
              </a:rPr>
              <a:t>sentó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cambiar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canal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899063" y="3284888"/>
            <a:ext cx="4464507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Sábado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noche</a:t>
            </a:r>
            <a:r>
              <a:rPr lang="cs-CZ" sz="2000" b="1" dirty="0" smtClean="0">
                <a:solidFill>
                  <a:schemeClr val="tx1"/>
                </a:solidFill>
              </a:rPr>
              <a:t> a la hora de </a:t>
            </a:r>
            <a:r>
              <a:rPr lang="cs-CZ" sz="2000" b="1" dirty="0" err="1" smtClean="0">
                <a:solidFill>
                  <a:schemeClr val="tx1"/>
                </a:solidFill>
              </a:rPr>
              <a:t>descansar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6471900" y="4297096"/>
            <a:ext cx="3520535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Quizás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sea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ataque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cerebral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6501469" y="3591963"/>
            <a:ext cx="2235372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esto</a:t>
            </a:r>
            <a:r>
              <a:rPr lang="cs-CZ" sz="2000" b="1" dirty="0" smtClean="0">
                <a:solidFill>
                  <a:schemeClr val="tx1"/>
                </a:solidFill>
              </a:rPr>
              <a:t> no es </a:t>
            </a:r>
            <a:r>
              <a:rPr lang="cs-CZ" sz="2000" b="1" dirty="0" err="1" smtClean="0">
                <a:solidFill>
                  <a:schemeClr val="tx1"/>
                </a:solidFill>
              </a:rPr>
              <a:t>normal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8933045" y="2092983"/>
            <a:ext cx="2492406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intervino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enseguida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446883" y="5188750"/>
            <a:ext cx="2535619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Es hora de </a:t>
            </a:r>
            <a:r>
              <a:rPr lang="cs-CZ" sz="2000" b="1" dirty="0" err="1" smtClean="0">
                <a:solidFill>
                  <a:schemeClr val="tx1"/>
                </a:solidFill>
              </a:rPr>
              <a:t>preguntar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8726055" y="1435617"/>
            <a:ext cx="2822225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su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brazo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estaba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299026" y="2884554"/>
            <a:ext cx="2997374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Dijo</a:t>
            </a:r>
            <a:r>
              <a:rPr lang="cs-CZ" sz="2000" b="1" dirty="0" smtClean="0">
                <a:solidFill>
                  <a:schemeClr val="tx1"/>
                </a:solidFill>
              </a:rPr>
              <a:t>: </a:t>
            </a:r>
            <a:r>
              <a:rPr lang="cs-CZ" sz="2000" b="1" dirty="0" err="1" smtClean="0">
                <a:solidFill>
                  <a:schemeClr val="tx1"/>
                </a:solidFill>
              </a:rPr>
              <a:t>hay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hacer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algo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314949" y="1412870"/>
            <a:ext cx="1712209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cuando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notó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421859" y="2106632"/>
            <a:ext cx="2082971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Toni </a:t>
            </a:r>
            <a:r>
              <a:rPr lang="cs-CZ" sz="2000" b="1" dirty="0" err="1" smtClean="0">
                <a:solidFill>
                  <a:schemeClr val="tx1"/>
                </a:solidFill>
              </a:rPr>
              <a:t>fue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valiente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344521" y="828291"/>
            <a:ext cx="3757098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Tina se </a:t>
            </a:r>
            <a:r>
              <a:rPr lang="cs-CZ" sz="2000" b="1" dirty="0" err="1" smtClean="0">
                <a:solidFill>
                  <a:schemeClr val="tx1"/>
                </a:solidFill>
              </a:rPr>
              <a:t>sentó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cambiar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casnal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6319499" y="257359"/>
            <a:ext cx="4464507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Sábado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noche</a:t>
            </a:r>
            <a:r>
              <a:rPr lang="cs-CZ" sz="2000" b="1" dirty="0" smtClean="0">
                <a:solidFill>
                  <a:schemeClr val="tx1"/>
                </a:solidFill>
              </a:rPr>
              <a:t> a la hora de </a:t>
            </a:r>
            <a:r>
              <a:rPr lang="cs-CZ" sz="2000" b="1" dirty="0" err="1" smtClean="0">
                <a:solidFill>
                  <a:schemeClr val="tx1"/>
                </a:solidFill>
              </a:rPr>
              <a:t>descansar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835372" y="2047491"/>
            <a:ext cx="3654741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será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es </a:t>
            </a:r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ataque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cerebral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851296" y="2636618"/>
            <a:ext cx="1810018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Abuelita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dijo</a:t>
            </a:r>
            <a:r>
              <a:rPr lang="cs-CZ" sz="2000" b="1" dirty="0" smtClean="0">
                <a:solidFill>
                  <a:schemeClr val="tx1"/>
                </a:solidFill>
              </a:rPr>
              <a:t>: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794435" y="4340314"/>
            <a:ext cx="2535619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Es hora de </a:t>
            </a:r>
            <a:r>
              <a:rPr lang="cs-CZ" sz="2000" b="1" dirty="0" err="1" smtClean="0">
                <a:solidFill>
                  <a:schemeClr val="tx1"/>
                </a:solidFill>
              </a:rPr>
              <a:t>preguntar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821730" y="4913522"/>
            <a:ext cx="2549270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una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mueca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apareció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823997" y="835115"/>
            <a:ext cx="2410521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Sara</a:t>
            </a:r>
            <a:r>
              <a:rPr lang="cs-CZ" sz="2000" b="1" dirty="0" smtClean="0">
                <a:solidFill>
                  <a:schemeClr val="tx1"/>
                </a:solidFill>
              </a:rPr>
              <a:t>, </a:t>
            </a:r>
            <a:r>
              <a:rPr lang="cs-CZ" sz="2000" b="1" dirty="0" err="1" smtClean="0">
                <a:solidFill>
                  <a:schemeClr val="tx1"/>
                </a:solidFill>
              </a:rPr>
              <a:t>algo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está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mal</a:t>
            </a:r>
            <a:r>
              <a:rPr lang="cs-CZ" sz="2000" b="1" dirty="0" smtClean="0">
                <a:solidFill>
                  <a:schemeClr val="tx1"/>
                </a:solidFill>
              </a:rPr>
              <a:t>,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839922" y="1424243"/>
            <a:ext cx="3199815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cuando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la </a:t>
            </a:r>
            <a:r>
              <a:rPr lang="cs-CZ" sz="2000" b="1" dirty="0" err="1" smtClean="0">
                <a:solidFill>
                  <a:schemeClr val="tx1"/>
                </a:solidFill>
              </a:rPr>
              <a:t>boca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María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810355" y="248261"/>
            <a:ext cx="3229383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lado de la cara se </a:t>
            </a:r>
            <a:r>
              <a:rPr lang="cs-CZ" sz="2000" b="1" dirty="0" err="1" smtClean="0">
                <a:solidFill>
                  <a:schemeClr val="tx1"/>
                </a:solidFill>
              </a:rPr>
              <a:t>le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cayó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828551" y="3200725"/>
            <a:ext cx="3716154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caminaban</a:t>
            </a:r>
            <a:r>
              <a:rPr lang="cs-CZ" sz="2000" b="1" dirty="0" smtClean="0">
                <a:solidFill>
                  <a:schemeClr val="tx1"/>
                </a:solidFill>
              </a:rPr>
              <a:t> junto a la </a:t>
            </a:r>
            <a:r>
              <a:rPr lang="cs-CZ" sz="2000" b="1" dirty="0" err="1" smtClean="0">
                <a:solidFill>
                  <a:schemeClr val="tx1"/>
                </a:solidFill>
              </a:rPr>
              <a:t>panadería</a:t>
            </a:r>
            <a:r>
              <a:rPr lang="cs-CZ" sz="2000" b="1" dirty="0" smtClean="0">
                <a:solidFill>
                  <a:schemeClr val="tx1"/>
                </a:solidFill>
              </a:rPr>
              <a:t>,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817178" y="3762559"/>
            <a:ext cx="3031492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Sara</a:t>
            </a:r>
            <a:r>
              <a:rPr lang="cs-CZ" sz="2000" b="1" dirty="0" smtClean="0">
                <a:solidFill>
                  <a:schemeClr val="tx1"/>
                </a:solidFill>
              </a:rPr>
              <a:t> y </a:t>
            </a:r>
            <a:r>
              <a:rPr lang="cs-CZ" sz="2000" b="1" dirty="0" err="1" smtClean="0">
                <a:solidFill>
                  <a:schemeClr val="tx1"/>
                </a:solidFill>
              </a:rPr>
              <a:t>su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abuelita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María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390942" y="4232849"/>
            <a:ext cx="3654741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será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es </a:t>
            </a:r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ataque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cerebral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6177987" y="3520291"/>
            <a:ext cx="1810018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Abuelita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dijo</a:t>
            </a:r>
            <a:r>
              <a:rPr lang="cs-CZ" sz="2000" b="1" dirty="0" smtClean="0">
                <a:solidFill>
                  <a:schemeClr val="tx1"/>
                </a:solidFill>
              </a:rPr>
              <a:t>: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6377302" y="4956179"/>
            <a:ext cx="2535619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Es hora de </a:t>
            </a:r>
            <a:r>
              <a:rPr lang="cs-CZ" sz="2000" b="1" dirty="0" err="1" smtClean="0">
                <a:solidFill>
                  <a:schemeClr val="tx1"/>
                </a:solidFill>
              </a:rPr>
              <a:t>preguntar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419586" y="2268130"/>
            <a:ext cx="2549270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una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mueca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apareció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8730115" y="3520293"/>
            <a:ext cx="2410521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Sara</a:t>
            </a:r>
            <a:r>
              <a:rPr lang="cs-CZ" sz="2000" b="1" dirty="0" smtClean="0">
                <a:solidFill>
                  <a:schemeClr val="tx1"/>
                </a:solidFill>
              </a:rPr>
              <a:t>, </a:t>
            </a:r>
            <a:r>
              <a:rPr lang="cs-CZ" sz="2000" b="1" dirty="0" err="1" smtClean="0">
                <a:solidFill>
                  <a:schemeClr val="tx1"/>
                </a:solidFill>
              </a:rPr>
              <a:t>algo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está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mal</a:t>
            </a:r>
            <a:r>
              <a:rPr lang="cs-CZ" sz="2000" b="1" dirty="0" smtClean="0">
                <a:solidFill>
                  <a:schemeClr val="tx1"/>
                </a:solidFill>
              </a:rPr>
              <a:t>,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369540" y="1549348"/>
            <a:ext cx="3199815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cuando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la </a:t>
            </a:r>
            <a:r>
              <a:rPr lang="cs-CZ" sz="2000" b="1" dirty="0" err="1" smtClean="0">
                <a:solidFill>
                  <a:schemeClr val="tx1"/>
                </a:solidFill>
              </a:rPr>
              <a:t>boca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María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7681032" y="2864530"/>
            <a:ext cx="3229383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lado de la cara se </a:t>
            </a:r>
            <a:r>
              <a:rPr lang="cs-CZ" sz="2000" b="1" dirty="0" err="1" smtClean="0">
                <a:solidFill>
                  <a:schemeClr val="tx1"/>
                </a:solidFill>
              </a:rPr>
              <a:t>le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cayó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89930" y="964767"/>
            <a:ext cx="4086522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caminaban</a:t>
            </a:r>
            <a:r>
              <a:rPr lang="cs-CZ" sz="2000" b="1" dirty="0" smtClean="0">
                <a:solidFill>
                  <a:schemeClr val="tx1"/>
                </a:solidFill>
              </a:rPr>
              <a:t> rumbo a la </a:t>
            </a:r>
            <a:r>
              <a:rPr lang="cs-CZ" sz="2000" b="1" dirty="0" err="1" smtClean="0">
                <a:solidFill>
                  <a:schemeClr val="tx1"/>
                </a:solidFill>
              </a:rPr>
              <a:t>panadería</a:t>
            </a:r>
            <a:r>
              <a:rPr lang="cs-CZ" sz="2000" b="1" dirty="0" smtClean="0">
                <a:solidFill>
                  <a:schemeClr val="tx1"/>
                </a:solidFill>
              </a:rPr>
              <a:t>,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278557" y="300251"/>
            <a:ext cx="3031492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Sara</a:t>
            </a:r>
            <a:r>
              <a:rPr lang="cs-CZ" sz="2000" b="1" dirty="0" smtClean="0">
                <a:solidFill>
                  <a:schemeClr val="tx1"/>
                </a:solidFill>
              </a:rPr>
              <a:t> y </a:t>
            </a:r>
            <a:r>
              <a:rPr lang="cs-CZ" sz="2000" b="1" dirty="0" err="1" smtClean="0">
                <a:solidFill>
                  <a:schemeClr val="tx1"/>
                </a:solidFill>
              </a:rPr>
              <a:t>su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abuelita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María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1654" y="1824116"/>
            <a:ext cx="1148806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000" b="1" dirty="0" err="1" smtClean="0"/>
              <a:t>Un</a:t>
            </a:r>
            <a:r>
              <a:rPr lang="cs-CZ" sz="3000" b="1" dirty="0" smtClean="0"/>
              <a:t> „</a:t>
            </a:r>
            <a:r>
              <a:rPr lang="cs-CZ" sz="3000" b="1" dirty="0" err="1" smtClean="0"/>
              <a:t>stroke</a:t>
            </a:r>
            <a:r>
              <a:rPr lang="cs-CZ" sz="3000" b="1" dirty="0" smtClean="0"/>
              <a:t>“ </a:t>
            </a:r>
            <a:r>
              <a:rPr lang="cs-CZ" sz="3000" b="1" dirty="0" err="1" smtClean="0"/>
              <a:t>puede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pasar</a:t>
            </a:r>
            <a:r>
              <a:rPr lang="cs-CZ" sz="3000" b="1" dirty="0" smtClean="0"/>
              <a:t> a </a:t>
            </a:r>
            <a:r>
              <a:rPr lang="cs-CZ" sz="3000" b="1" dirty="0" err="1" smtClean="0"/>
              <a:t>cualquiera</a:t>
            </a:r>
            <a:r>
              <a:rPr lang="cs-CZ" sz="3000" b="1" dirty="0" smtClean="0"/>
              <a:t>, _______ , ________ , ________ , y ________.</a:t>
            </a:r>
          </a:p>
          <a:p>
            <a:r>
              <a:rPr lang="cs-CZ" sz="3000" b="1" dirty="0" smtClean="0"/>
              <a:t> </a:t>
            </a:r>
          </a:p>
          <a:p>
            <a:r>
              <a:rPr lang="cs-CZ" sz="3000" b="1" dirty="0" err="1" smtClean="0"/>
              <a:t>Pasan</a:t>
            </a:r>
            <a:r>
              <a:rPr lang="cs-CZ" sz="3000" b="1" dirty="0" smtClean="0"/>
              <a:t> los ________ , se </a:t>
            </a:r>
            <a:r>
              <a:rPr lang="cs-CZ" sz="3000" b="1" dirty="0" err="1" smtClean="0"/>
              <a:t>empeora</a:t>
            </a:r>
            <a:r>
              <a:rPr lang="cs-CZ" sz="3000" b="1" dirty="0" smtClean="0"/>
              <a:t>,  es  __________ </a:t>
            </a:r>
            <a:r>
              <a:rPr lang="cs-CZ" sz="3000" b="1" dirty="0" err="1" smtClean="0"/>
              <a:t>que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actues</a:t>
            </a:r>
            <a:r>
              <a:rPr lang="cs-CZ" sz="3000" b="1" dirty="0" smtClean="0"/>
              <a:t> y no </a:t>
            </a:r>
            <a:r>
              <a:rPr lang="cs-CZ" sz="3000" b="1" dirty="0" err="1" smtClean="0"/>
              <a:t>esperes</a:t>
            </a:r>
            <a:r>
              <a:rPr lang="cs-CZ" sz="3000" b="1" dirty="0" smtClean="0"/>
              <a:t>.</a:t>
            </a:r>
          </a:p>
          <a:p>
            <a:endParaRPr lang="cs-CZ" sz="3000" b="1" dirty="0" smtClean="0"/>
          </a:p>
          <a:p>
            <a:r>
              <a:rPr lang="cs-CZ" sz="3000" b="1" dirty="0" err="1" smtClean="0"/>
              <a:t>Llama</a:t>
            </a:r>
            <a:r>
              <a:rPr lang="cs-CZ" sz="3000" b="1" dirty="0" smtClean="0"/>
              <a:t> la __________ urgente para </a:t>
            </a:r>
            <a:r>
              <a:rPr lang="cs-CZ" sz="3000" b="1" dirty="0" err="1" smtClean="0"/>
              <a:t>evitar</a:t>
            </a:r>
            <a:r>
              <a:rPr lang="cs-CZ" sz="3000" b="1" dirty="0" smtClean="0"/>
              <a:t> _______y _______                      </a:t>
            </a:r>
            <a:r>
              <a:rPr lang="cs-CZ" sz="3000" b="1" dirty="0" err="1" smtClean="0"/>
              <a:t>permanentes</a:t>
            </a:r>
            <a:r>
              <a:rPr lang="cs-CZ" sz="3000" b="1" dirty="0" smtClean="0"/>
              <a:t>,</a:t>
            </a:r>
          </a:p>
          <a:p>
            <a:endParaRPr lang="cs-CZ" sz="3000" b="1" dirty="0" smtClean="0"/>
          </a:p>
          <a:p>
            <a:r>
              <a:rPr lang="cs-CZ" sz="3000" b="1" dirty="0" err="1" smtClean="0"/>
              <a:t>como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parálisis</a:t>
            </a:r>
            <a:r>
              <a:rPr lang="cs-CZ" sz="3000" b="1" dirty="0" smtClean="0"/>
              <a:t>, _______y </a:t>
            </a:r>
            <a:r>
              <a:rPr lang="cs-CZ" sz="3000" b="1" dirty="0" err="1" smtClean="0"/>
              <a:t>discapacidad</a:t>
            </a:r>
            <a:r>
              <a:rPr lang="cs-CZ" sz="3000" b="1" dirty="0" smtClean="0"/>
              <a:t>, </a:t>
            </a:r>
            <a:r>
              <a:rPr lang="cs-CZ" sz="3000" b="1" dirty="0" err="1" smtClean="0"/>
              <a:t>problemas</a:t>
            </a:r>
            <a:r>
              <a:rPr lang="cs-CZ" sz="3000" b="1" dirty="0" smtClean="0"/>
              <a:t> al _______ y </a:t>
            </a:r>
            <a:r>
              <a:rPr lang="cs-CZ" sz="3000" b="1" dirty="0" err="1" smtClean="0"/>
              <a:t>debilidad</a:t>
            </a:r>
            <a:r>
              <a:rPr lang="cs-CZ" sz="3000" b="1" dirty="0" smtClean="0"/>
              <a:t>.</a:t>
            </a:r>
            <a:endParaRPr lang="cs-CZ" sz="30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1633496" y="1208474"/>
            <a:ext cx="1369556" cy="35522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hombres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7225831" y="1205095"/>
            <a:ext cx="1518227" cy="35522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mayores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170287" y="1201224"/>
            <a:ext cx="1313713" cy="35522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jóvenes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150310" y="522039"/>
            <a:ext cx="1306535" cy="35522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mujeres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729228" y="535218"/>
            <a:ext cx="1432457" cy="35522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minutos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663541" y="1208474"/>
            <a:ext cx="1109651" cy="35522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olvido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948945" y="1208474"/>
            <a:ext cx="1109651" cy="35522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daňos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9481448" y="522039"/>
            <a:ext cx="1156831" cy="35522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efectos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8911293" y="1205095"/>
            <a:ext cx="1811255" cy="35522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importante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768276" y="522039"/>
            <a:ext cx="1109651" cy="35522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hablar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7434068" y="535217"/>
            <a:ext cx="1774997" cy="35522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ambulancia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07407E-6 L 0.29584 0.092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92" y="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7 L 0.08633 0.0902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0" y="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L 0.70339 0.0916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69" y="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33333E-6 L -0.2599 0.2592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95" y="1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-0.29063 0.386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31" y="1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7037E-7 L -0.18334 0.2930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1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81481E-6 L -0.4362 0.5879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10" y="2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10365 0.4956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82" y="2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33333E-6 L -0.05612 0.5877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2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33333E-6 L -0.12148 0.6886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1" y="3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33333E-6 L 0.52096 0.7907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2" y="3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712101" y="935212"/>
            <a:ext cx="1079757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Cuando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8138614" y="954262"/>
            <a:ext cx="897688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veas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929026" y="944737"/>
            <a:ext cx="705531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791505" y="944737"/>
            <a:ext cx="1324922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amigo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300339" y="340466"/>
            <a:ext cx="761705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está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500762" y="358950"/>
            <a:ext cx="662314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9212437" y="965239"/>
            <a:ext cx="431982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y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189025" y="361643"/>
            <a:ext cx="1369723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sospechas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243459" y="954262"/>
            <a:ext cx="1324922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ataque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7085161" y="358950"/>
            <a:ext cx="1315032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cerebral</a:t>
            </a:r>
            <a:r>
              <a:rPr lang="cs-CZ" sz="2000" b="1" dirty="0" smtClean="0">
                <a:solidFill>
                  <a:schemeClr val="tx1"/>
                </a:solidFill>
              </a:rPr>
              <a:t>,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6690270" y="954262"/>
            <a:ext cx="1272209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entonces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6313668" y="358950"/>
            <a:ext cx="662314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378818" y="340466"/>
            <a:ext cx="794540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hora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687856" y="358950"/>
            <a:ext cx="662314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8523075" y="358950"/>
            <a:ext cx="1490281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preguntar</a:t>
            </a:r>
            <a:r>
              <a:rPr lang="cs-CZ" sz="2000" b="1" dirty="0" smtClean="0">
                <a:solidFill>
                  <a:schemeClr val="tx1"/>
                </a:solidFill>
              </a:rPr>
              <a:t>!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047574" y="5681346"/>
            <a:ext cx="3716691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.................... el 911 sin </a:t>
            </a:r>
            <a:r>
              <a:rPr lang="cs-CZ" sz="2000" b="1" dirty="0" err="1" smtClean="0">
                <a:solidFill>
                  <a:schemeClr val="tx1"/>
                </a:solidFill>
              </a:rPr>
              <a:t>dudar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047573" y="5690871"/>
            <a:ext cx="3716691" cy="4477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Llama</a:t>
            </a:r>
            <a:r>
              <a:rPr lang="cs-CZ" sz="2000" b="1" dirty="0" smtClean="0">
                <a:solidFill>
                  <a:schemeClr val="tx1"/>
                </a:solidFill>
              </a:rPr>
              <a:t> el 911 sin </a:t>
            </a:r>
            <a:r>
              <a:rPr lang="cs-CZ" sz="2000" b="1" dirty="0" err="1" smtClean="0">
                <a:solidFill>
                  <a:schemeClr val="tx1"/>
                </a:solidFill>
              </a:rPr>
              <a:t>dudar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48148E-6 L -0.08464 0.358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2" y="1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7.40741E-7 L -0.50326 0.353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69" y="1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3.7037E-7 L 0.03138 0.34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1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7 L 0.03542 0.3416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4.07407E-6 L 0.28893 0.4280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40" y="2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7037E-6 L 0.1125 0.4252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5" y="2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7 L -0.12018 0.3347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16" y="1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43789 0.4208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88" y="2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41016 0.3363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08" y="1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6 L -0.47852 0.5391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32" y="2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7.40741E-7 L -0.31289 0.458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51" y="2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7037E-6 L -0.1362 0.5333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10" y="2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07407E-6 L 0.35769 0.5381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78" y="2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6 L 0.16055 0.5333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21" y="2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7037E-6 L -0.08542 0.5314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1" y="2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463</Words>
  <Application>Microsoft Office PowerPoint</Application>
  <PresentationFormat>Vlastní</PresentationFormat>
  <Paragraphs>114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Ataque cerebral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Ataque cerebral</dc:title>
  <dc:creator>uživatel16</dc:creator>
  <cp:lastModifiedBy>dittrich</cp:lastModifiedBy>
  <cp:revision>27</cp:revision>
  <dcterms:created xsi:type="dcterms:W3CDTF">2014-05-04T14:49:43Z</dcterms:created>
  <dcterms:modified xsi:type="dcterms:W3CDTF">2015-06-05T06:42:28Z</dcterms:modified>
</cp:coreProperties>
</file>