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media/audio12.bin" ContentType="audio/unknown"/>
  <Override PartName="/ppt/slides/slide5.xml" ContentType="application/vnd.openxmlformats-officedocument.presentationml.slide+xml"/>
  <Override PartName="/ppt/media/audio8.bin" ContentType="audio/unknown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media/audio4.bin" ContentType="audio/unknown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media/audio9.bin" ContentType="audio/unknown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media/audio5.bin" ContentType="audio/unknown"/>
  <Override PartName="/ppt/slideLayouts/slideLayout2.xml" ContentType="application/vnd.openxmlformats-officedocument.presentationml.slideLayout+xml"/>
  <Override PartName="/ppt/media/audio1.bin" ContentType="audio/unknown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media/audio10.bin" ContentType="audio/unknown"/>
  <Override PartName="/ppt/slides/slide3.xml" ContentType="application/vnd.openxmlformats-officedocument.presentationml.slide+xml"/>
  <Override PartName="/ppt/media/audio6.bin" ContentType="audio/unknown"/>
  <Override PartName="/ppt/slideLayouts/slideLayout3.xml" ContentType="application/vnd.openxmlformats-officedocument.presentationml.slideLayout+xml"/>
  <Override PartName="/ppt/media/audio2.bin" ContentType="audio/unknown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media/audio11.bin" ContentType="audio/unknown"/>
  <Override PartName="/ppt/slideLayouts/slideLayout10.xml" ContentType="application/vnd.openxmlformats-officedocument.presentationml.slideLayout+xml"/>
  <Override PartName="/ppt/media/audio7.bin" ContentType="audio/unknown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3" r:id="rId18"/>
    <p:sldId id="271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0BF4D"/>
    <a:srgbClr val="974E28"/>
    <a:srgbClr val="FFDF57"/>
    <a:srgbClr val="949494"/>
    <a:srgbClr val="D01D32"/>
    <a:srgbClr val="BFD001"/>
    <a:srgbClr val="D04E34"/>
    <a:srgbClr val="52CDD0"/>
    <a:srgbClr val="4FC0C2"/>
    <a:srgbClr val="44A5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45B4-2E22-8D4F-B6E5-266C500E5594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9DBE-D701-6246-8AB0-B04F76829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bin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bin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audio" Target="../media/audio4.bin"/><Relationship Id="rId12" Type="http://schemas.openxmlformats.org/officeDocument/2006/relationships/audio" Target="../media/audio8.bin"/><Relationship Id="rId13" Type="http://schemas.openxmlformats.org/officeDocument/2006/relationships/audio" Target="../media/audio7.bin"/><Relationship Id="rId14" Type="http://schemas.openxmlformats.org/officeDocument/2006/relationships/audio" Target="../media/audio9.bin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audio" Target="../media/audio1.bin"/><Relationship Id="rId4" Type="http://schemas.openxmlformats.org/officeDocument/2006/relationships/audio" Target="../media/audio10.bin"/><Relationship Id="rId5" Type="http://schemas.openxmlformats.org/officeDocument/2006/relationships/audio" Target="../media/audio2.bin"/><Relationship Id="rId6" Type="http://schemas.openxmlformats.org/officeDocument/2006/relationships/audio" Target="../media/audio6.bin"/><Relationship Id="rId7" Type="http://schemas.openxmlformats.org/officeDocument/2006/relationships/audio" Target="../media/audio5.bin"/><Relationship Id="rId8" Type="http://schemas.openxmlformats.org/officeDocument/2006/relationships/audio" Target="../media/audio3.bin"/><Relationship Id="rId9" Type="http://schemas.openxmlformats.org/officeDocument/2006/relationships/audio" Target="../media/audio11.bin"/><Relationship Id="rId10" Type="http://schemas.openxmlformats.org/officeDocument/2006/relationships/audio" Target="../media/audio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pin.com/" TargetMode="External"/><Relationship Id="rId4" Type="http://schemas.openxmlformats.org/officeDocument/2006/relationships/hyperlink" Target="http://creativecommons.org/licenses/by/2.0/" TargetMode="External"/><Relationship Id="rId5" Type="http://schemas.openxmlformats.org/officeDocument/2006/relationships/hyperlink" Target="http://creativecommons.org/licenses/by-sa/2.0/" TargetMode="External"/><Relationship Id="rId6" Type="http://schemas.openxmlformats.org/officeDocument/2006/relationships/hyperlink" Target="http://creativecommons.org/licenses/by-nd/2.0/" TargetMode="External"/><Relationship Id="rId7" Type="http://schemas.openxmlformats.org/officeDocument/2006/relationships/hyperlink" Target="http://creativecommons.org/licenses/by-nc-sa/2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pin.com/" TargetMode="External"/><Relationship Id="rId4" Type="http://schemas.openxmlformats.org/officeDocument/2006/relationships/hyperlink" Target="http://creativecommons.org/licenses/by-sa/2.0/" TargetMode="External"/><Relationship Id="rId5" Type="http://schemas.openxmlformats.org/officeDocument/2006/relationships/hyperlink" Target="http://creativecommons.org/licenses/by-nc-nd/2.0/" TargetMode="External"/><Relationship Id="rId6" Type="http://schemas.openxmlformats.org/officeDocument/2006/relationships/hyperlink" Target="http://creativecommons.org/licenses/by-nd/2.0/" TargetMode="External"/><Relationship Id="rId7" Type="http://schemas.openxmlformats.org/officeDocument/2006/relationships/hyperlink" Target="http://creativecommons.org/licenses/by/2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8462"/>
            <a:ext cx="7772400" cy="5861538"/>
          </a:xfrm>
          <a:noFill/>
        </p:spPr>
        <p:txBody>
          <a:bodyPr>
            <a:normAutofit/>
          </a:bodyPr>
          <a:lstStyle/>
          <a:p>
            <a:r>
              <a:rPr lang="en-US" sz="10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10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10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0000" i="1" dirty="0" smtClean="0">
                <a:solidFill>
                  <a:srgbClr val="52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0000" i="1" dirty="0" smtClean="0">
                <a:solidFill>
                  <a:srgbClr val="FF83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10000" i="1" dirty="0" smtClean="0">
                <a:solidFill>
                  <a:srgbClr val="52CD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sz="10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en-US" sz="10000" i="1" dirty="0" smtClean="0">
                <a:solidFill>
                  <a:srgbClr val="D04E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</a:t>
            </a:r>
            <a:r>
              <a:rPr lang="en-US" sz="10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US" sz="10000" i="1" dirty="0" smtClean="0">
                <a:solidFill>
                  <a:srgbClr val="995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en-US" sz="10000" i="1" dirty="0" smtClean="0">
                <a:solidFill>
                  <a:srgbClr val="FFD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lang="en-US" sz="10000" i="1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endParaRPr lang="en-US" sz="10000" i="1" dirty="0">
              <a:solidFill>
                <a:srgbClr val="949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7530054972.jpg">
            <a:hlinkClick r:id="" action="ppaction://noaction">
              <a:snd r:embed="rId3" name="orang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1469914113.jpg">
            <a:hlinkClick r:id="" action="ppaction://noaction">
              <a:snd r:embed="rId3" name="marron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2367413093.jpg">
            <a:hlinkClick r:id="" action="ppaction://noaction">
              <a:snd r:embed="rId3" name="violet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4123267661.jpg">
            <a:hlinkClick r:id="" action="ppaction://noaction">
              <a:snd r:embed="rId3" name="beig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 highlightClick="1">
              <a:snd r:embed="rId3" name="noir.wav"/>
            </a:hlinkClick>
          </p:cNvPr>
          <p:cNvSpPr txBox="1"/>
          <p:nvPr/>
        </p:nvSpPr>
        <p:spPr>
          <a:xfrm>
            <a:off x="1098278" y="3910020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noir</a:t>
            </a:r>
            <a:endParaRPr lang="en-US" sz="4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" action="ppaction://noaction" highlightClick="1">
              <a:snd r:embed="rId4" name="marron.wav"/>
            </a:hlinkClick>
          </p:cNvPr>
          <p:cNvSpPr txBox="1"/>
          <p:nvPr/>
        </p:nvSpPr>
        <p:spPr>
          <a:xfrm>
            <a:off x="1933548" y="635000"/>
            <a:ext cx="2091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974E2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marron</a:t>
            </a:r>
            <a:endParaRPr lang="en-US" sz="4400" b="1" dirty="0">
              <a:solidFill>
                <a:srgbClr val="974E28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 highlightClick="1">
              <a:snd r:embed="rId5" name="blanc.wav"/>
            </a:hlinkClick>
          </p:cNvPr>
          <p:cNvSpPr txBox="1"/>
          <p:nvPr/>
        </p:nvSpPr>
        <p:spPr>
          <a:xfrm>
            <a:off x="2814515" y="2788136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blanc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hlinkClick r:id="" action="ppaction://noaction" highlightClick="1">
              <a:snd r:embed="rId6" name="bleu.wav"/>
            </a:hlinkClick>
          </p:cNvPr>
          <p:cNvSpPr txBox="1"/>
          <p:nvPr/>
        </p:nvSpPr>
        <p:spPr>
          <a:xfrm>
            <a:off x="1933548" y="5387348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bleu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" action="ppaction://noaction" highlightClick="1">
              <a:snd r:embed="rId7" name="jaune.wav"/>
            </a:hlinkClick>
          </p:cNvPr>
          <p:cNvSpPr txBox="1"/>
          <p:nvPr/>
        </p:nvSpPr>
        <p:spPr>
          <a:xfrm>
            <a:off x="5774590" y="635000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jaune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" action="ppaction://noaction" highlightClick="1">
              <a:snd r:embed="rId8" name="rouge.wav"/>
            </a:hlinkClick>
          </p:cNvPr>
          <p:cNvSpPr txBox="1"/>
          <p:nvPr/>
        </p:nvSpPr>
        <p:spPr>
          <a:xfrm>
            <a:off x="1098278" y="1825278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rouge</a:t>
            </a:r>
            <a:endParaRPr lang="en-US" sz="4400" b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>
            <a:hlinkClick r:id="" action="ppaction://noaction" highlightClick="1">
              <a:snd r:embed="rId9" name="violet.wav"/>
            </a:hlinkClick>
          </p:cNvPr>
          <p:cNvSpPr txBox="1"/>
          <p:nvPr/>
        </p:nvSpPr>
        <p:spPr>
          <a:xfrm>
            <a:off x="6560700" y="2240777"/>
            <a:ext cx="176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9339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violet</a:t>
            </a:r>
            <a:r>
              <a:rPr lang="en-US" sz="3200" dirty="0" smtClean="0">
                <a:solidFill>
                  <a:srgbClr val="993399"/>
                </a:solidFill>
              </a:rPr>
              <a:t> </a:t>
            </a:r>
            <a:endParaRPr lang="en-US" sz="4400" b="1" dirty="0">
              <a:solidFill>
                <a:srgbClr val="D671D9"/>
              </a:solidFill>
            </a:endParaRPr>
          </a:p>
        </p:txBody>
      </p:sp>
      <p:sp>
        <p:nvSpPr>
          <p:cNvPr id="11" name="TextBox 10">
            <a:hlinkClick r:id="" action="ppaction://noaction" highlightClick="1">
              <a:snd r:embed="rId10" name="beige.wav"/>
            </a:hlinkClick>
          </p:cNvPr>
          <p:cNvSpPr txBox="1"/>
          <p:nvPr/>
        </p:nvSpPr>
        <p:spPr>
          <a:xfrm>
            <a:off x="5402938" y="5387348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0BF4D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beige</a:t>
            </a:r>
            <a:endParaRPr lang="en-US" sz="4400" b="1" dirty="0">
              <a:solidFill>
                <a:srgbClr val="E0BF4D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>
            <a:hlinkClick r:id="" action="ppaction://noaction" highlightClick="1">
              <a:snd r:embed="rId11" name="vert.wav"/>
            </a:hlinkClick>
          </p:cNvPr>
          <p:cNvSpPr txBox="1"/>
          <p:nvPr/>
        </p:nvSpPr>
        <p:spPr>
          <a:xfrm>
            <a:off x="5198206" y="3425717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vert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" action="ppaction://noaction" highlightClick="1">
              <a:snd r:embed="rId12" name="gris.wav"/>
            </a:hlinkClick>
          </p:cNvPr>
          <p:cNvSpPr txBox="1"/>
          <p:nvPr/>
        </p:nvSpPr>
        <p:spPr>
          <a:xfrm>
            <a:off x="4362937" y="1541640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gris</a:t>
            </a:r>
            <a:endParaRPr lang="en-US" sz="4400" b="1" dirty="0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" action="ppaction://noaction" highlightClick="1">
              <a:snd r:embed="rId13" name="rose.wav"/>
            </a:hlinkClick>
          </p:cNvPr>
          <p:cNvSpPr txBox="1"/>
          <p:nvPr/>
        </p:nvSpPr>
        <p:spPr>
          <a:xfrm>
            <a:off x="6428153" y="4325519"/>
            <a:ext cx="167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83EC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rose</a:t>
            </a:r>
            <a:endParaRPr lang="en-US" sz="4400" b="1" dirty="0">
              <a:solidFill>
                <a:srgbClr val="FF83EC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>
            <a:hlinkClick r:id="" action="ppaction://noaction" highlightClick="1">
              <a:snd r:embed="rId14" name="orange.wav"/>
            </a:hlinkClick>
          </p:cNvPr>
          <p:cNvSpPr txBox="1"/>
          <p:nvPr/>
        </p:nvSpPr>
        <p:spPr>
          <a:xfrm>
            <a:off x="3476963" y="4325519"/>
            <a:ext cx="2158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orange</a:t>
            </a:r>
            <a:endParaRPr lang="en-US" sz="4400" b="1" dirty="0">
              <a:solidFill>
                <a:srgbClr val="FF66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692" y="586154"/>
            <a:ext cx="8010769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Le </a:t>
            </a:r>
            <a:r>
              <a:rPr lang="en-US" sz="4800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féminin</a:t>
            </a:r>
            <a:endParaRPr lang="en-US" sz="4800" i="1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Apple Chancery"/>
              <a:cs typeface="Apple Chancery"/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rouge</a:t>
            </a:r>
          </a:p>
          <a:p>
            <a:r>
              <a:rPr lang="en-US" sz="4400" b="1" dirty="0" err="1" smtClean="0">
                <a:solidFill>
                  <a:srgbClr val="FFFF00"/>
                </a:solidFill>
              </a:rPr>
              <a:t>jaune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4400" b="1" dirty="0" smtClean="0">
                <a:solidFill>
                  <a:srgbClr val="FF83EC"/>
                </a:solidFill>
              </a:rPr>
              <a:t>rose</a:t>
            </a:r>
          </a:p>
          <a:p>
            <a:r>
              <a:rPr lang="en-US" sz="4400" b="1" dirty="0" smtClean="0">
                <a:solidFill>
                  <a:srgbClr val="FFDF57"/>
                </a:solidFill>
              </a:rPr>
              <a:t>beige</a:t>
            </a:r>
          </a:p>
          <a:p>
            <a:r>
              <a:rPr lang="en-US" sz="4400" b="1" dirty="0" smtClean="0">
                <a:solidFill>
                  <a:srgbClr val="FF6600"/>
                </a:solidFill>
              </a:rPr>
              <a:t>orange</a:t>
            </a:r>
          </a:p>
          <a:p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Apple Chancery"/>
              <a:cs typeface="Apple Chancer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9771" y="1992925"/>
            <a:ext cx="426915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 smtClean="0">
                <a:solidFill>
                  <a:prstClr val="white"/>
                </a:solidFill>
              </a:rPr>
              <a:t>blanc</a:t>
            </a:r>
            <a:r>
              <a:rPr lang="en-US" sz="4400" b="1" dirty="0" smtClean="0">
                <a:solidFill>
                  <a:prstClr val="white"/>
                </a:solidFill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sym typeface="Wingdings"/>
              </a:rPr>
              <a:t></a:t>
            </a:r>
            <a:r>
              <a:rPr lang="en-US" sz="4400" b="1" dirty="0" smtClean="0">
                <a:solidFill>
                  <a:prstClr val="white"/>
                </a:solidFill>
                <a:sym typeface="Wingdings"/>
              </a:rPr>
              <a:t> blanche</a:t>
            </a:r>
            <a:endParaRPr lang="en-US" sz="4400" b="1" dirty="0" smtClean="0">
              <a:solidFill>
                <a:prstClr val="white"/>
              </a:solidFill>
            </a:endParaRPr>
          </a:p>
          <a:p>
            <a:r>
              <a:rPr lang="en-US" sz="4400" b="1" dirty="0" err="1" smtClean="0">
                <a:solidFill>
                  <a:prstClr val="white">
                    <a:lumMod val="65000"/>
                  </a:prstClr>
                </a:solidFill>
              </a:rPr>
              <a:t>gris</a:t>
            </a:r>
            <a:r>
              <a:rPr lang="en-US" sz="4400" b="1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sz="4400" b="1" dirty="0" err="1" smtClean="0">
                <a:solidFill>
                  <a:prstClr val="white">
                    <a:lumMod val="65000"/>
                  </a:prstClr>
                </a:solidFill>
                <a:sym typeface="Wingdings"/>
              </a:rPr>
              <a:t></a:t>
            </a:r>
            <a:r>
              <a:rPr lang="en-US" sz="4400" b="1" dirty="0" smtClean="0">
                <a:solidFill>
                  <a:prstClr val="white">
                    <a:lumMod val="65000"/>
                  </a:prstClr>
                </a:solidFill>
                <a:sym typeface="Wingdings"/>
              </a:rPr>
              <a:t> </a:t>
            </a:r>
            <a:r>
              <a:rPr lang="en-US" sz="4400" b="1" dirty="0" err="1" smtClean="0">
                <a:solidFill>
                  <a:prstClr val="white">
                    <a:lumMod val="65000"/>
                  </a:prstClr>
                </a:solidFill>
                <a:sym typeface="Wingdings"/>
              </a:rPr>
              <a:t>grise</a:t>
            </a:r>
            <a:endParaRPr lang="en-US" dirty="0" smtClean="0"/>
          </a:p>
          <a:p>
            <a:r>
              <a:rPr lang="en-US" sz="4400" b="1" dirty="0" err="1" smtClean="0">
                <a:solidFill>
                  <a:srgbClr val="9BBB59">
                    <a:lumMod val="75000"/>
                  </a:srgbClr>
                </a:solidFill>
              </a:rPr>
              <a:t>vert</a:t>
            </a:r>
            <a:r>
              <a:rPr lang="en-US" sz="4400" b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US" sz="4400" b="1" dirty="0" err="1" smtClean="0">
                <a:solidFill>
                  <a:srgbClr val="9BBB59">
                    <a:lumMod val="75000"/>
                  </a:srgbClr>
                </a:solidFill>
                <a:sym typeface="Wingdings"/>
              </a:rPr>
              <a:t></a:t>
            </a:r>
            <a:r>
              <a:rPr lang="en-US" sz="4400" b="1" dirty="0" smtClean="0">
                <a:solidFill>
                  <a:srgbClr val="9BBB59">
                    <a:lumMod val="75000"/>
                  </a:srgbClr>
                </a:solidFill>
                <a:sym typeface="Wingdings"/>
              </a:rPr>
              <a:t> </a:t>
            </a:r>
            <a:r>
              <a:rPr lang="en-US" sz="4400" b="1" dirty="0" err="1" smtClean="0">
                <a:solidFill>
                  <a:srgbClr val="9BBB59">
                    <a:lumMod val="75000"/>
                  </a:srgbClr>
                </a:solidFill>
                <a:sym typeface="Wingdings"/>
              </a:rPr>
              <a:t>verte</a:t>
            </a:r>
            <a:endParaRPr lang="en-US" dirty="0" smtClean="0"/>
          </a:p>
          <a:p>
            <a:r>
              <a:rPr lang="en-US" sz="4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bleu </a:t>
            </a:r>
            <a:r>
              <a:rPr lang="en-US" sz="4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sym typeface="Wingdings"/>
              </a:rPr>
              <a:t></a:t>
            </a:r>
            <a:r>
              <a:rPr lang="en-US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sym typeface="Wingdings"/>
              </a:rPr>
              <a:t> </a:t>
            </a:r>
            <a:r>
              <a:rPr lang="en-US" sz="4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sym typeface="Wingdings"/>
              </a:rPr>
              <a:t>bleue</a:t>
            </a:r>
            <a:endParaRPr lang="en-US" dirty="0" smtClean="0"/>
          </a:p>
          <a:p>
            <a:r>
              <a:rPr lang="en-US" sz="4400" b="1" dirty="0" smtClean="0">
                <a:solidFill>
                  <a:prstClr val="black"/>
                </a:solidFill>
              </a:rPr>
              <a:t>noir </a:t>
            </a:r>
            <a:r>
              <a:rPr lang="en-US" sz="4400" b="1" dirty="0" err="1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4400" b="1" dirty="0" smtClean="0">
                <a:solidFill>
                  <a:prstClr val="black"/>
                </a:solidFill>
                <a:sym typeface="Wingdings"/>
              </a:rPr>
              <a:t> noire</a:t>
            </a:r>
            <a:endParaRPr lang="en-US" dirty="0" smtClean="0"/>
          </a:p>
          <a:p>
            <a:r>
              <a:rPr lang="en-US" sz="4400" b="1" dirty="0" smtClean="0">
                <a:solidFill>
                  <a:srgbClr val="993399"/>
                </a:solidFill>
              </a:rPr>
              <a:t>violet </a:t>
            </a:r>
            <a:r>
              <a:rPr lang="en-US" sz="4400" b="1" dirty="0" err="1" smtClean="0">
                <a:solidFill>
                  <a:srgbClr val="993399"/>
                </a:solidFill>
                <a:sym typeface="Wingdings"/>
              </a:rPr>
              <a:t></a:t>
            </a:r>
            <a:r>
              <a:rPr lang="en-US" sz="4400" b="1" dirty="0" smtClean="0">
                <a:solidFill>
                  <a:srgbClr val="993399"/>
                </a:solidFill>
                <a:sym typeface="Wingdings"/>
              </a:rPr>
              <a:t> </a:t>
            </a:r>
            <a:r>
              <a:rPr lang="en-US" sz="4400" b="1" dirty="0" err="1" smtClean="0">
                <a:solidFill>
                  <a:srgbClr val="993399"/>
                </a:solidFill>
                <a:sym typeface="Wingdings"/>
              </a:rPr>
              <a:t>violette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18924" y="1992925"/>
            <a:ext cx="23250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C6600"/>
                </a:solidFill>
              </a:rPr>
              <a:t>marron</a:t>
            </a:r>
            <a:endParaRPr lang="en-US" sz="4400" b="1" dirty="0" smtClean="0">
              <a:solidFill>
                <a:srgbClr val="CC6600"/>
              </a:solidFill>
            </a:endParaRPr>
          </a:p>
          <a:p>
            <a:r>
              <a:rPr lang="en-US" sz="4400" b="1" dirty="0" err="1" smtClean="0">
                <a:solidFill>
                  <a:srgbClr val="D671D9"/>
                </a:solidFill>
              </a:rPr>
              <a:t>lilas</a:t>
            </a:r>
            <a:endParaRPr lang="en-US" sz="4400" b="1" dirty="0" smtClean="0">
              <a:solidFill>
                <a:srgbClr val="D671D9"/>
              </a:solidFill>
            </a:endParaRPr>
          </a:p>
          <a:p>
            <a:endParaRPr lang="en-US" sz="44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590" y="3976079"/>
            <a:ext cx="15384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C6600"/>
                </a:solidFill>
              </a:rPr>
              <a:t>marron</a:t>
            </a:r>
            <a:endParaRPr lang="en-US" sz="3200" b="1" dirty="0">
              <a:solidFill>
                <a:srgbClr val="CC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91" y="2336519"/>
            <a:ext cx="13384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rouge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90" y="5108619"/>
            <a:ext cx="1338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3399"/>
                </a:solidFill>
              </a:rPr>
              <a:t>violet</a:t>
            </a:r>
            <a:endParaRPr lang="en-US" sz="4400" b="1" dirty="0">
              <a:solidFill>
                <a:srgbClr val="D671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92" y="3173925"/>
            <a:ext cx="1338468" cy="584776"/>
          </a:xfrm>
          <a:custGeom>
            <a:avLst/>
            <a:gdLst>
              <a:gd name="connsiteX0" fmla="*/ 0 w 1670539"/>
              <a:gd name="connsiteY0" fmla="*/ 0 h 769441"/>
              <a:gd name="connsiteX1" fmla="*/ 1670539 w 1670539"/>
              <a:gd name="connsiteY1" fmla="*/ 0 h 769441"/>
              <a:gd name="connsiteX2" fmla="*/ 1670539 w 1670539"/>
              <a:gd name="connsiteY2" fmla="*/ 769441 h 769441"/>
              <a:gd name="connsiteX3" fmla="*/ 0 w 1670539"/>
              <a:gd name="connsiteY3" fmla="*/ 769441 h 769441"/>
              <a:gd name="connsiteX4" fmla="*/ 0 w 1670539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39" h="769441">
                <a:moveTo>
                  <a:pt x="0" y="0"/>
                </a:moveTo>
                <a:lnTo>
                  <a:pt x="1670539" y="0"/>
                </a:lnTo>
                <a:lnTo>
                  <a:pt x="1670539" y="769441"/>
                </a:lnTo>
                <a:lnTo>
                  <a:pt x="0" y="76944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blanc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small_31914473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032" y="3758701"/>
            <a:ext cx="2498484" cy="18738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000" y="304800"/>
            <a:ext cx="78925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Certaines</a:t>
            </a:r>
            <a:r>
              <a:rPr lang="en-US" sz="3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couleurs </a:t>
            </a:r>
            <a:r>
              <a:rPr lang="en-US" sz="3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nomment</a:t>
            </a:r>
            <a:r>
              <a:rPr lang="en-US" sz="3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des </a:t>
            </a:r>
            <a:r>
              <a:rPr lang="en-US" sz="3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objets</a:t>
            </a:r>
            <a:r>
              <a:rPr lang="en-US" sz="3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 </a:t>
            </a:r>
            <a:r>
              <a:rPr lang="en-US" sz="3200" i="1" dirty="0" err="1" smtClean="0">
                <a:solidFill>
                  <a:schemeClr val="accent1"/>
                </a:solidFill>
                <a:latin typeface="Times New Roman"/>
                <a:cs typeface="Times New Roman"/>
              </a:rPr>
              <a:t>Devinez</a:t>
            </a:r>
            <a:r>
              <a:rPr lang="en-US" sz="3200" i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 </a:t>
            </a:r>
          </a:p>
          <a:p>
            <a:endParaRPr lang="en-US" dirty="0"/>
          </a:p>
        </p:txBody>
      </p:sp>
      <p:pic>
        <p:nvPicPr>
          <p:cNvPr id="21" name="Picture 20" descr="small__29291569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18" y="4646982"/>
            <a:ext cx="2790437" cy="2092826"/>
          </a:xfrm>
          <a:prstGeom prst="rect">
            <a:avLst/>
          </a:prstGeom>
        </p:spPr>
      </p:pic>
      <p:pic>
        <p:nvPicPr>
          <p:cNvPr id="23" name="Picture 22" descr="small__46818296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718" y="1916747"/>
            <a:ext cx="2783834" cy="2087876"/>
          </a:xfrm>
          <a:prstGeom prst="rect">
            <a:avLst/>
          </a:prstGeom>
        </p:spPr>
      </p:pic>
      <p:pic>
        <p:nvPicPr>
          <p:cNvPr id="24" name="Picture 23" descr="small__70147759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032" y="1066408"/>
            <a:ext cx="2525704" cy="1894277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9" idx="3"/>
          </p:cNvCxnSpPr>
          <p:nvPr/>
        </p:nvCxnSpPr>
        <p:spPr>
          <a:xfrm>
            <a:off x="2160060" y="2628907"/>
            <a:ext cx="4065658" cy="915685"/>
          </a:xfrm>
          <a:prstGeom prst="bentConnector3">
            <a:avLst>
              <a:gd name="adj1" fmla="val 300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5" idx="3"/>
          </p:cNvCxnSpPr>
          <p:nvPr/>
        </p:nvCxnSpPr>
        <p:spPr>
          <a:xfrm>
            <a:off x="2360065" y="4268467"/>
            <a:ext cx="3677671" cy="2252008"/>
          </a:xfrm>
          <a:prstGeom prst="bentConnector3">
            <a:avLst>
              <a:gd name="adj1" fmla="val 1329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2160060" y="3544592"/>
            <a:ext cx="1351972" cy="914400"/>
          </a:xfrm>
          <a:prstGeom prst="bentConnector3">
            <a:avLst>
              <a:gd name="adj1" fmla="val 6405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0" idx="3"/>
            <a:endCxn id="24" idx="1"/>
          </p:cNvCxnSpPr>
          <p:nvPr/>
        </p:nvCxnSpPr>
        <p:spPr>
          <a:xfrm flipV="1">
            <a:off x="2160060" y="2013547"/>
            <a:ext cx="1351972" cy="3387460"/>
          </a:xfrm>
          <a:prstGeom prst="bentConnector3">
            <a:avLst>
              <a:gd name="adj1" fmla="val 744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1592" y="705293"/>
            <a:ext cx="12584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jaune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591" y="4640427"/>
            <a:ext cx="13984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83EC"/>
                </a:solidFill>
              </a:rPr>
              <a:t>rose</a:t>
            </a:r>
            <a:endParaRPr lang="en-US" sz="3200" b="1" dirty="0">
              <a:solidFill>
                <a:srgbClr val="FF83E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592" y="3419231"/>
            <a:ext cx="1398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orange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591" y="1877070"/>
            <a:ext cx="12584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671D9"/>
                </a:solidFill>
              </a:rPr>
              <a:t>lilas</a:t>
            </a:r>
            <a:endParaRPr lang="en-US" sz="4400" b="1" dirty="0">
              <a:solidFill>
                <a:srgbClr val="D671D9"/>
              </a:solidFill>
            </a:endParaRPr>
          </a:p>
        </p:txBody>
      </p:sp>
      <p:pic>
        <p:nvPicPr>
          <p:cNvPr id="25" name="Picture 24" descr="small__84016483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89" y="1169417"/>
            <a:ext cx="1895254" cy="2527005"/>
          </a:xfrm>
          <a:prstGeom prst="rect">
            <a:avLst/>
          </a:prstGeom>
        </p:spPr>
      </p:pic>
      <p:pic>
        <p:nvPicPr>
          <p:cNvPr id="27" name="Picture 26" descr="small_45259949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227" y="3683893"/>
            <a:ext cx="2311966" cy="1541310"/>
          </a:xfrm>
          <a:prstGeom prst="rect">
            <a:avLst/>
          </a:prstGeom>
        </p:spPr>
      </p:pic>
      <p:pic>
        <p:nvPicPr>
          <p:cNvPr id="28" name="Picture 27" descr="small__45001933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097" y="705293"/>
            <a:ext cx="3071336" cy="1727627"/>
          </a:xfrm>
          <a:prstGeom prst="rect">
            <a:avLst/>
          </a:prstGeom>
        </p:spPr>
      </p:pic>
      <p:pic>
        <p:nvPicPr>
          <p:cNvPr id="29" name="Picture 28" descr="small__70246735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203" y="4304029"/>
            <a:ext cx="2336491" cy="2336491"/>
          </a:xfrm>
          <a:prstGeom prst="rect">
            <a:avLst/>
          </a:prstGeom>
        </p:spPr>
      </p:pic>
      <p:cxnSp>
        <p:nvCxnSpPr>
          <p:cNvPr id="31" name="Elbow Connector 30"/>
          <p:cNvCxnSpPr>
            <a:stCxn id="8" idx="3"/>
          </p:cNvCxnSpPr>
          <p:nvPr/>
        </p:nvCxnSpPr>
        <p:spPr>
          <a:xfrm>
            <a:off x="2080058" y="997681"/>
            <a:ext cx="4926631" cy="2122546"/>
          </a:xfrm>
          <a:prstGeom prst="bentConnector3">
            <a:avLst>
              <a:gd name="adj1" fmla="val 798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6" idx="3"/>
            <a:endCxn id="27" idx="1"/>
          </p:cNvCxnSpPr>
          <p:nvPr/>
        </p:nvCxnSpPr>
        <p:spPr>
          <a:xfrm>
            <a:off x="2080058" y="2169458"/>
            <a:ext cx="1605169" cy="2285090"/>
          </a:xfrm>
          <a:prstGeom prst="bentConnector3">
            <a:avLst>
              <a:gd name="adj1" fmla="val 462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5" idx="3"/>
          </p:cNvCxnSpPr>
          <p:nvPr/>
        </p:nvCxnSpPr>
        <p:spPr>
          <a:xfrm>
            <a:off x="2220062" y="3711619"/>
            <a:ext cx="4147141" cy="2178810"/>
          </a:xfrm>
          <a:prstGeom prst="bentConnector3">
            <a:avLst>
              <a:gd name="adj1" fmla="val 85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4" idx="3"/>
            <a:endCxn id="28" idx="1"/>
          </p:cNvCxnSpPr>
          <p:nvPr/>
        </p:nvCxnSpPr>
        <p:spPr>
          <a:xfrm flipV="1">
            <a:off x="2220062" y="1569107"/>
            <a:ext cx="1340035" cy="3363708"/>
          </a:xfrm>
          <a:prstGeom prst="bentConnector3">
            <a:avLst>
              <a:gd name="adj1" fmla="val 753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154" y="156308"/>
            <a:ext cx="8509000" cy="792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Odkazy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NEAL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/photos 31878512@N06/3528701110/"&gt;Neal.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LILLI2DE'S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www.flickr.com/photos/seven_of9/4035138169/"&gt;lilli2de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5"/>
              </a:rPr>
              <a:t>cc</a:t>
            </a:r>
            <a:endParaRPr lang="en-US" sz="1200" i="1" u="sng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AMASSARD'S PHOTOSTREAM. </a:t>
            </a:r>
            <a:r>
              <a:rPr lang="en-US" sz="1200" i="1" dirty="0" err="1" smtClean="0"/>
              <a:t>www.flicker.com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www.flickr.com/photos/amassard/5761637304/"&gt;</a:t>
            </a:r>
            <a:r>
              <a:rPr lang="en-US" sz="1200" i="1" dirty="0" err="1" smtClean="0"/>
              <a:t>amassard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endParaRPr lang="en-US" sz="1200" i="1" u="sng" dirty="0" smtClean="0"/>
          </a:p>
          <a:p>
            <a:pPr>
              <a:lnSpc>
                <a:spcPct val="130000"/>
              </a:lnSpc>
            </a:pPr>
            <a:r>
              <a:rPr lang="en-US" sz="1200" i="1" dirty="0" smtClean="0"/>
              <a:t>SPO0NMAN.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http://www.flickr.com/photos/pankaj/233669459/"&gt;spo0nman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6"/>
              </a:rPr>
              <a:t>cc</a:t>
            </a:r>
            <a:endParaRPr lang="en-US" sz="1200" i="1" u="sng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 JANISSON'S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www.flickr.com/photos/janisson/5248387377/"&gt;</a:t>
            </a:r>
            <a:r>
              <a:rPr lang="en-US" sz="1200" i="1" dirty="0" err="1" smtClean="0"/>
              <a:t>Jérémie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Janisson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5"/>
              </a:rPr>
              <a:t>cc</a:t>
            </a:r>
            <a:endParaRPr lang="en-US" sz="1200" i="1" u="sng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JONES'S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www.flickr.com/photos/karinhodginjones/2846147451/"&gt;</a:t>
            </a:r>
            <a:r>
              <a:rPr lang="en-US" sz="1200" i="1" dirty="0" err="1" smtClean="0"/>
              <a:t>karin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jones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5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AMAGILL'S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www.flickr.com/photos/amagill/4426058749/"&gt;</a:t>
            </a:r>
            <a:r>
              <a:rPr lang="en-US" sz="1200" i="1" dirty="0" err="1" smtClean="0"/>
              <a:t>AMagill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endParaRPr lang="en-US" sz="1200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 BACKPACKPHOTOGRAPHY'S PHOTO 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www.flickr.com/photos/backpackphotography/2367413093/"&gt;</a:t>
            </a:r>
            <a:r>
              <a:rPr lang="en-US" sz="1200" i="1" dirty="0" err="1" smtClean="0"/>
              <a:t>backpackphotography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6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LILLI2DE'S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www.flickr.com/photos/80901381@N04/7530054972/"&gt;A Guy Taking Pictures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BLUERIDGEKITTIES'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www.flickr.com/photos/blueridgekitties/4123267661/"&gt;</a:t>
            </a:r>
            <a:r>
              <a:rPr lang="en-US" sz="1200" i="1" dirty="0" err="1" smtClean="0"/>
              <a:t>BlueRidgeKitties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7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DECLAN TM'S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www.flickr.com/photos/declanjewell/3041114870/"&gt;</a:t>
            </a:r>
            <a:r>
              <a:rPr lang="en-US" sz="1200" i="1" dirty="0" err="1" smtClean="0"/>
              <a:t>DeclanTM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RENATA'S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www.flickr.com/photos/renatamotta/2471812753/"&gt;</a:t>
            </a:r>
            <a:r>
              <a:rPr lang="en-US" sz="1200" i="1" dirty="0" err="1" smtClean="0"/>
              <a:t>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</a:t>
            </a:r>
            <a:r>
              <a:rPr lang="en-US" sz="1200" i="1" dirty="0" smtClean="0"/>
              <a:t> a </a:t>
            </a:r>
            <a:r>
              <a:rPr lang="en-US" sz="1200" i="1" dirty="0" err="1" smtClean="0"/>
              <a:t>t</a:t>
            </a:r>
            <a:r>
              <a:rPr lang="en-US" sz="1200" i="1" dirty="0" smtClean="0"/>
              <a:t> a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7"/>
              </a:rPr>
              <a:t>cc</a:t>
            </a:r>
            <a:endParaRPr lang="en-US" sz="1200" i="1" u="sng" dirty="0" smtClean="0"/>
          </a:p>
          <a:p>
            <a:pPr>
              <a:lnSpc>
                <a:spcPct val="130000"/>
              </a:lnSpc>
            </a:pPr>
            <a:endParaRPr lang="en-US" sz="1200" i="1" u="sng" dirty="0" smtClean="0"/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91" y="263769"/>
            <a:ext cx="846992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/>
              <a:t>XJS-KHAOS'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www.flickr.com/photos/xjs-khaos/4500193342/"&gt;</a:t>
            </a:r>
            <a:r>
              <a:rPr lang="en-US" sz="1200" i="1" dirty="0" err="1" smtClean="0"/>
              <a:t>Xjs-Khaos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AVHELL'S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www.flickr.com/photos/patdavid/7024673517/"&gt;</a:t>
            </a:r>
            <a:r>
              <a:rPr lang="en-US" sz="1200" i="1" dirty="0" err="1" smtClean="0"/>
              <a:t>avhell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GMAYSTER01ON</a:t>
            </a:r>
            <a:r>
              <a:rPr lang="en-US" sz="1200" i="1" dirty="0" smtClean="0"/>
              <a:t>&amp;</a:t>
            </a:r>
            <a:r>
              <a:rPr lang="en-US" sz="1200" dirty="0" smtClean="0"/>
              <a:t>OFF...'S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www.flickr.com/photos/10422334@N08/4525994956/"&gt;gmayster01 on &amp; off ...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5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 KARIN JONES'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www.flickr.com/photos/karinhodginjones/2846147451/"&gt;</a:t>
            </a:r>
            <a:r>
              <a:rPr lang="en-US" sz="1200" i="1" dirty="0" err="1" smtClean="0"/>
              <a:t>karin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jones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4"/>
              </a:rPr>
              <a:t>cc</a:t>
            </a:r>
            <a:endParaRPr lang="en-US" sz="1200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 SOAPBEARD'S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www.flickr.com/photos/soapbeard/2929156956/"&gt;</a:t>
            </a:r>
            <a:r>
              <a:rPr lang="en-US" sz="1200" i="1" dirty="0" err="1" smtClean="0"/>
              <a:t>soapbeard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6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ANNIE MOLE'S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www.flickr.com/photos/anniemole/3191447382/"&gt;Annie Mole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7"/>
              </a:rPr>
              <a:t>cc</a:t>
            </a:r>
            <a:endParaRPr lang="en-US" sz="1200" i="1" u="sng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CWASTESON'S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www.flickr.com/photos/wastes/8401648376/"&gt;</a:t>
            </a:r>
            <a:r>
              <a:rPr lang="en-US" sz="1200" i="1" dirty="0" err="1" smtClean="0"/>
              <a:t>cwasteson</a:t>
            </a:r>
            <a:r>
              <a:rPr lang="en-US" sz="1200" i="1" dirty="0" smtClean="0"/>
              <a:t>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7"/>
              </a:rPr>
              <a:t>cc</a:t>
            </a: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BENOIT SIMPLE ESCARGOT PHOTOSTREAM. </a:t>
            </a:r>
            <a:r>
              <a:rPr lang="en-US" sz="1200" i="1" dirty="0" err="1" smtClean="0"/>
              <a:t>www.flickr.com</a:t>
            </a:r>
            <a:r>
              <a:rPr lang="en-US" sz="1200" i="1" dirty="0" smtClean="0"/>
              <a:t> [online]. [cit. 12.10.2013]. </a:t>
            </a:r>
            <a:r>
              <a:rPr lang="en-US" sz="1200" i="1" dirty="0" err="1" smtClean="0"/>
              <a:t>Dostupný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WWW: www.flickr.com/photos/14382098@N03/7014775915/"&gt;</a:t>
            </a:r>
            <a:r>
              <a:rPr lang="en-US" sz="1200" i="1" dirty="0" err="1" smtClean="0"/>
              <a:t>Benoît</a:t>
            </a:r>
            <a:r>
              <a:rPr lang="en-US" sz="1200" i="1" dirty="0" smtClean="0"/>
              <a:t>, simple escargot via </a:t>
            </a:r>
            <a:r>
              <a:rPr lang="en-US" sz="1200" i="1" u="sng" dirty="0" smtClean="0">
                <a:hlinkClick r:id="rId3"/>
              </a:rPr>
              <a:t>photopin </a:t>
            </a:r>
            <a:r>
              <a:rPr lang="en-US" sz="1200" i="1" u="sng" dirty="0" smtClean="0">
                <a:hlinkClick r:id="rId7"/>
              </a:rPr>
              <a:t>cc</a:t>
            </a:r>
            <a:endParaRPr lang="en-US" sz="1200" dirty="0" smtClean="0"/>
          </a:p>
          <a:p>
            <a:pPr>
              <a:lnSpc>
                <a:spcPct val="130000"/>
              </a:lnSpc>
            </a:pPr>
            <a:endParaRPr lang="en-US" sz="1200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Audio:   </a:t>
            </a:r>
            <a:r>
              <a:rPr lang="en-US" sz="1200" dirty="0" err="1" smtClean="0"/>
              <a:t>archiv</a:t>
            </a:r>
            <a:r>
              <a:rPr lang="en-US" sz="1200" dirty="0" smtClean="0"/>
              <a:t> </a:t>
            </a:r>
            <a:r>
              <a:rPr lang="en-US" sz="1200" dirty="0" err="1" smtClean="0"/>
              <a:t>autora</a:t>
            </a:r>
            <a:endParaRPr lang="en-US" sz="1200" dirty="0" smtClean="0"/>
          </a:p>
          <a:p>
            <a:pPr>
              <a:lnSpc>
                <a:spcPct val="130000"/>
              </a:lnSpc>
            </a:pPr>
            <a:r>
              <a:rPr lang="en-US" sz="1200" dirty="0" smtClean="0"/>
              <a:t> </a:t>
            </a:r>
          </a:p>
          <a:p>
            <a:pPr>
              <a:lnSpc>
                <a:spcPct val="130000"/>
              </a:lnSpc>
            </a:pPr>
            <a:r>
              <a:rPr lang="en-US" sz="1200" dirty="0" smtClean="0"/>
              <a:t> 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3041114870.jpg">
            <a:hlinkClick r:id="" action="ppaction://noaction">
              <a:snd r:embed="rId3" name="noir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0"/>
            <a:ext cx="7772400" cy="586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dium_4035138169.jpg">
            <a:hlinkClick r:id="" action="ppaction://noaction">
              <a:snd r:embed="rId3" name="blanc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38" y="508001"/>
            <a:ext cx="7815385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edium_3528701110.jpg">
            <a:hlinkClick r:id="" action="ppaction://noaction">
              <a:snd r:embed="rId3" name="roug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233669459.jpg">
            <a:hlinkClick r:id="" action="ppaction://noaction">
              <a:snd r:embed="rId3" name="vert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399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dium_5248387377.jpg">
            <a:hlinkClick r:id="" action="ppaction://noaction">
              <a:snd r:embed="rId3" name="jaun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5761637304.jpg">
            <a:hlinkClick r:id="" action="ppaction://noaction">
              <a:snd r:embed="rId3" name="bleu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edium_2471812753.jpg">
            <a:hlinkClick r:id="" action="ppaction://noaction">
              <a:snd r:embed="rId3" name="ro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723" y="508001"/>
            <a:ext cx="7772400" cy="5861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dium_4426058749.jpg">
            <a:hlinkClick r:id="" action="ppaction://noaction">
              <a:snd r:embed="rId3" name="gris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508001"/>
            <a:ext cx="7772400" cy="586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797</Words>
  <Application>Microsoft Macintosh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Les couleurs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couleurs</dc:title>
  <dc:creator>Miroslav Bek</dc:creator>
  <cp:lastModifiedBy>Miroslav Bek</cp:lastModifiedBy>
  <cp:revision>15</cp:revision>
  <dcterms:created xsi:type="dcterms:W3CDTF">2013-10-15T15:17:06Z</dcterms:created>
  <dcterms:modified xsi:type="dcterms:W3CDTF">2013-10-15T15:27:09Z</dcterms:modified>
</cp:coreProperties>
</file>