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ppt/media/audio1.bin" ContentType="audio/unknown"/>
  <Override PartName="/ppt/slideLayouts/slideLayout6.xml" ContentType="application/vnd.openxmlformats-officedocument.presentationml.slideLayout+xml"/>
  <Override PartName="/docProps/core.xml" ContentType="application/vnd.openxmlformats-package.core-properties+xml"/>
  <Default Extension="rels" ContentType="application/vnd.openxmlformats-package.relationships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 varScale="1">
        <p:scale>
          <a:sx n="130" d="100"/>
          <a:sy n="130" d="100"/>
        </p:scale>
        <p:origin x="-18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044-73E4-BD4C-8FA7-37D1075D5784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3319-57F7-BB4E-978C-6A1A0BF6C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044-73E4-BD4C-8FA7-37D1075D5784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3319-57F7-BB4E-978C-6A1A0BF6C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044-73E4-BD4C-8FA7-37D1075D5784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3319-57F7-BB4E-978C-6A1A0BF6C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044-73E4-BD4C-8FA7-37D1075D5784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3319-57F7-BB4E-978C-6A1A0BF6C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044-73E4-BD4C-8FA7-37D1075D5784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3319-57F7-BB4E-978C-6A1A0BF6C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044-73E4-BD4C-8FA7-37D1075D5784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3319-57F7-BB4E-978C-6A1A0BF6C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044-73E4-BD4C-8FA7-37D1075D5784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3319-57F7-BB4E-978C-6A1A0BF6C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044-73E4-BD4C-8FA7-37D1075D5784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3319-57F7-BB4E-978C-6A1A0BF6C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044-73E4-BD4C-8FA7-37D1075D5784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3319-57F7-BB4E-978C-6A1A0BF6C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044-73E4-BD4C-8FA7-37D1075D5784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3319-57F7-BB4E-978C-6A1A0BF6C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044-73E4-BD4C-8FA7-37D1075D5784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3319-57F7-BB4E-978C-6A1A0BF6C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>
            <a:alphaModFix amt="8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1E044-73E4-BD4C-8FA7-37D1075D5784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E3319-57F7-BB4E-978C-6A1A0BF6C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pin.com/" TargetMode="External"/><Relationship Id="rId4" Type="http://schemas.openxmlformats.org/officeDocument/2006/relationships/hyperlink" Target="http://creativecommons.org/licenses/by-sa/2.0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lickr.com/photos/akeg/471232159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30231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b="1" dirty="0" smtClean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n-US" sz="11500" b="1" dirty="0" err="1" smtClean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famille</a:t>
            </a:r>
            <a:endParaRPr lang="en-US" sz="11500" b="1" dirty="0">
              <a:solidFill>
                <a:srgbClr val="9537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32656"/>
            <a:ext cx="5124450" cy="12477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sp>
        <p:nvSpPr>
          <p:cNvPr id="5" name="Podnadpis 2"/>
          <p:cNvSpPr txBox="1">
            <a:spLocks/>
          </p:cNvSpPr>
          <p:nvPr/>
        </p:nvSpPr>
        <p:spPr>
          <a:xfrm>
            <a:off x="683568" y="5301208"/>
            <a:ext cx="7704856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Digitální učební materiál byl vytvořen v rámci projektu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Inovace a zkvalitnění výuky na Slovanském gymnáziu</a:t>
            </a:r>
            <a:endParaRPr kumimoji="0" lang="cs-CZ" sz="2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CZ.1.07/1.5.00/34.1088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dium_471232159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50" r="-10550"/>
          <a:stretch>
            <a:fillRect/>
          </a:stretch>
        </p:blipFill>
        <p:spPr>
          <a:xfrm>
            <a:off x="960526" y="1455346"/>
            <a:ext cx="7225905" cy="3973970"/>
          </a:xfrm>
        </p:spPr>
      </p:pic>
      <p:pic>
        <p:nvPicPr>
          <p:cNvPr id="7" name="Picture 6" descr="vprav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590" y="2999886"/>
            <a:ext cx="839967" cy="858227"/>
          </a:xfrm>
          <a:prstGeom prst="rect">
            <a:avLst/>
          </a:prstGeom>
        </p:spPr>
      </p:pic>
      <p:pic>
        <p:nvPicPr>
          <p:cNvPr id="8" name="Picture 7" descr="vlev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05" y="3002543"/>
            <a:ext cx="839967" cy="855570"/>
          </a:xfrm>
          <a:prstGeom prst="rect">
            <a:avLst/>
          </a:prstGeom>
        </p:spPr>
      </p:pic>
      <p:pic>
        <p:nvPicPr>
          <p:cNvPr id="9" name="Picture 8" descr="pr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029" y="5569330"/>
            <a:ext cx="472685" cy="858227"/>
          </a:xfrm>
          <a:prstGeom prst="rect">
            <a:avLst/>
          </a:prstGeom>
        </p:spPr>
      </p:pic>
      <p:pic>
        <p:nvPicPr>
          <p:cNvPr id="10" name="Picture 9" descr="z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8748" y="523232"/>
            <a:ext cx="507683" cy="858227"/>
          </a:xfrm>
          <a:prstGeom prst="rect">
            <a:avLst/>
          </a:prstGeom>
        </p:spPr>
      </p:pic>
      <p:pic>
        <p:nvPicPr>
          <p:cNvPr id="11" name="Picture 10" descr="mez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4794" y="525583"/>
            <a:ext cx="1014518" cy="787493"/>
          </a:xfrm>
          <a:prstGeom prst="rect">
            <a:avLst/>
          </a:prstGeom>
        </p:spPr>
      </p:pic>
      <p:pic>
        <p:nvPicPr>
          <p:cNvPr id="12" name="Picture 11" descr="uprostr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4907" y="5597773"/>
            <a:ext cx="854186" cy="863982"/>
          </a:xfrm>
          <a:prstGeom prst="rect">
            <a:avLst/>
          </a:prstGeom>
        </p:spPr>
      </p:pic>
      <p:pic>
        <p:nvPicPr>
          <p:cNvPr id="13" name="Picture 12" descr="vedl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9310" y="5603529"/>
            <a:ext cx="1026560" cy="858226"/>
          </a:xfrm>
          <a:prstGeom prst="rect">
            <a:avLst/>
          </a:prstGeom>
        </p:spPr>
      </p:pic>
      <p:pic>
        <p:nvPicPr>
          <p:cNvPr id="14" name="Picture 13" descr="vpravona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56567">
            <a:off x="7739923" y="3994314"/>
            <a:ext cx="1405304" cy="409471"/>
          </a:xfrm>
          <a:prstGeom prst="rect">
            <a:avLst/>
          </a:prstGeom>
        </p:spPr>
      </p:pic>
      <p:pic>
        <p:nvPicPr>
          <p:cNvPr id="15" name="Picture 14" descr="vlevona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49721">
            <a:off x="46007" y="3939979"/>
            <a:ext cx="1484376" cy="469392"/>
          </a:xfrm>
          <a:prstGeom prst="rect">
            <a:avLst/>
          </a:prstGeom>
        </p:spPr>
      </p:pic>
      <p:pic>
        <p:nvPicPr>
          <p:cNvPr id="16" name="Picture 15" descr="mezina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05686" y="166078"/>
            <a:ext cx="844550" cy="457200"/>
          </a:xfrm>
          <a:prstGeom prst="rect">
            <a:avLst/>
          </a:prstGeom>
        </p:spPr>
      </p:pic>
      <p:pic>
        <p:nvPicPr>
          <p:cNvPr id="17" name="Picture 16" descr="predna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4897" y="6400800"/>
            <a:ext cx="996950" cy="457200"/>
          </a:xfrm>
          <a:prstGeom prst="rect">
            <a:avLst/>
          </a:prstGeom>
        </p:spPr>
      </p:pic>
      <p:pic>
        <p:nvPicPr>
          <p:cNvPr id="18" name="Picture 17" descr="uprostrednap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08656" y="6408019"/>
            <a:ext cx="1546225" cy="457200"/>
          </a:xfrm>
          <a:prstGeom prst="rect">
            <a:avLst/>
          </a:prstGeom>
        </p:spPr>
      </p:pic>
      <p:pic>
        <p:nvPicPr>
          <p:cNvPr id="19" name="Picture 18" descr="vedlena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40495" y="6388481"/>
            <a:ext cx="1095375" cy="457200"/>
          </a:xfrm>
          <a:prstGeom prst="rect">
            <a:avLst/>
          </a:prstGeom>
        </p:spPr>
      </p:pic>
      <p:pic>
        <p:nvPicPr>
          <p:cNvPr id="20" name="Picture 19" descr="zanap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18647" y="166078"/>
            <a:ext cx="1250950" cy="457200"/>
          </a:xfrm>
          <a:prstGeom prst="rect">
            <a:avLst/>
          </a:prstGeom>
        </p:spPr>
      </p:pic>
      <p:pic>
        <p:nvPicPr>
          <p:cNvPr id="23" name="Picture 22" descr="vvyroc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3636" y="464818"/>
            <a:ext cx="4729984" cy="1103471"/>
          </a:xfrm>
          <a:prstGeom prst="rect">
            <a:avLst/>
          </a:prstGeom>
        </p:spPr>
      </p:pic>
      <p:sp>
        <p:nvSpPr>
          <p:cNvPr id="24" name="Pentagon 23">
            <a:hlinkClick r:id="" action="ppaction://noaction" highlightClick="1">
              <a:snd r:embed="rId18" name="Famille.wav"/>
            </a:hlinkClick>
          </p:cNvPr>
          <p:cNvSpPr/>
          <p:nvPr/>
        </p:nvSpPr>
        <p:spPr>
          <a:xfrm>
            <a:off x="637791" y="1568289"/>
            <a:ext cx="498475" cy="434403"/>
          </a:xfrm>
          <a:prstGeom prst="homePlate">
            <a:avLst>
              <a:gd name="adj" fmla="val 85982"/>
            </a:avLst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074614" y="801077"/>
            <a:ext cx="700453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Odkazy</a:t>
            </a:r>
            <a:r>
              <a:rPr lang="en-US" sz="2000" dirty="0" smtClean="0"/>
              <a:t>:</a:t>
            </a:r>
          </a:p>
          <a:p>
            <a:endParaRPr lang="en-US" dirty="0" smtClean="0"/>
          </a:p>
          <a:p>
            <a:r>
              <a:rPr lang="en-US" dirty="0" err="1" smtClean="0"/>
              <a:t>foto</a:t>
            </a:r>
            <a:r>
              <a:rPr lang="en-US" dirty="0" smtClean="0"/>
              <a:t> –</a:t>
            </a:r>
          </a:p>
          <a:p>
            <a:r>
              <a:rPr lang="en-US" dirty="0" smtClean="0"/>
              <a:t>AKEG. </a:t>
            </a:r>
            <a:r>
              <a:rPr lang="en-US" i="1" dirty="0" err="1" smtClean="0"/>
              <a:t>www.flickr.com</a:t>
            </a:r>
            <a:r>
              <a:rPr lang="en-US" i="1" dirty="0" smtClean="0"/>
              <a:t> [online]. [cit. 19.10.2013]. </a:t>
            </a:r>
            <a:r>
              <a:rPr lang="en-US" i="1" dirty="0" err="1" smtClean="0"/>
              <a:t>Dostupný</a:t>
            </a:r>
            <a:r>
              <a:rPr lang="en-US" i="1" dirty="0" smtClean="0"/>
              <a:t> </a:t>
            </a:r>
            <a:r>
              <a:rPr lang="en-US" i="1" dirty="0" err="1" smtClean="0"/>
              <a:t>na</a:t>
            </a:r>
            <a:r>
              <a:rPr lang="en-US" i="1" dirty="0" smtClean="0"/>
              <a:t> WWW: photo credit: </a:t>
            </a:r>
            <a:r>
              <a:rPr lang="en-US" i="1" u="sng" dirty="0" smtClean="0">
                <a:hlinkClick r:id="rId2"/>
              </a:rPr>
              <a:t>akeg via </a:t>
            </a:r>
            <a:r>
              <a:rPr lang="en-US" i="1" u="sng" dirty="0" smtClean="0">
                <a:hlinkClick r:id="rId3"/>
              </a:rPr>
              <a:t>photopin </a:t>
            </a:r>
            <a:r>
              <a:rPr lang="en-US" i="1" u="sng" dirty="0" smtClean="0">
                <a:hlinkClick r:id="rId4"/>
              </a:rPr>
              <a:t>cc</a:t>
            </a:r>
            <a:endParaRPr lang="en-US" i="1" u="sng" dirty="0" smtClean="0"/>
          </a:p>
          <a:p>
            <a:endParaRPr lang="en-US" i="1" u="sng" dirty="0" smtClean="0"/>
          </a:p>
          <a:p>
            <a:r>
              <a:rPr lang="en-US" dirty="0" err="1" smtClean="0"/>
              <a:t>piktogramy</a:t>
            </a:r>
            <a:r>
              <a:rPr lang="en-US" dirty="0" smtClean="0"/>
              <a:t> –  </a:t>
            </a:r>
            <a:r>
              <a:rPr lang="en-US" dirty="0" err="1" smtClean="0"/>
              <a:t>archiv</a:t>
            </a:r>
            <a:r>
              <a:rPr lang="en-US" dirty="0" smtClean="0"/>
              <a:t> </a:t>
            </a:r>
            <a:r>
              <a:rPr lang="en-US" dirty="0" err="1" smtClean="0"/>
              <a:t>autora</a:t>
            </a:r>
            <a:endParaRPr lang="en-US" dirty="0" smtClean="0"/>
          </a:p>
          <a:p>
            <a:r>
              <a:rPr lang="en-US" dirty="0" err="1" smtClean="0"/>
              <a:t>nahrávka</a:t>
            </a:r>
            <a:r>
              <a:rPr lang="en-US" dirty="0" smtClean="0"/>
              <a:t> – </a:t>
            </a:r>
            <a:r>
              <a:rPr lang="en-US" dirty="0" err="1" smtClean="0"/>
              <a:t>archiv</a:t>
            </a:r>
            <a:r>
              <a:rPr lang="en-US" dirty="0" smtClean="0"/>
              <a:t> </a:t>
            </a:r>
            <a:r>
              <a:rPr lang="en-US" dirty="0" err="1" smtClean="0"/>
              <a:t>autora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61</Words>
  <Application>Microsoft Macintosh PowerPoint</Application>
  <PresentationFormat>On-screen Show (4:3)</PresentationFormat>
  <Paragraphs>11</Paragraphs>
  <Slides>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La famille</vt:lpstr>
      <vt:lpstr>Slide 2</vt:lpstr>
      <vt:lpstr>Slide 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Miroslav Bek</dc:creator>
  <cp:lastModifiedBy>Miroslav Bek</cp:lastModifiedBy>
  <cp:revision>11</cp:revision>
  <dcterms:created xsi:type="dcterms:W3CDTF">2013-10-22T06:05:25Z</dcterms:created>
  <dcterms:modified xsi:type="dcterms:W3CDTF">2013-10-22T06:09:47Z</dcterms:modified>
</cp:coreProperties>
</file>