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media/audio8.bin" ContentType="audio/unknown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media/audio6.bin" ContentType="audio/unknown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media/audio4.bin" ContentType="audio/unknown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media/audio9.bin" ContentType="audio/unknown"/>
  <Override PartName="/ppt/media/audio10.bin" ContentType="audio/unknown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media/audio7.bin" ContentType="audio/unknown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media/audio5.bin" ContentType="audio/unknown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audio3.bin" ContentType="audio/unknown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Rg st="1" end="5"/>
    <p:penClr>
      <a:schemeClr val="tx1"/>
    </p:penClr>
  </p:showPr>
  <p:clrMru>
    <a:srgbClr val="FF4B89"/>
    <a:srgbClr val="FF60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69" d="100"/>
          <a:sy n="169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F6EA-B4CC-E445-BA4E-778871C209EA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7AD3-8D1C-B849-AC03-69407D7700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9.xml"/><Relationship Id="rId12" Type="http://schemas.openxmlformats.org/officeDocument/2006/relationships/audio" Target="../media/audio4.bin"/><Relationship Id="rId13" Type="http://schemas.openxmlformats.org/officeDocument/2006/relationships/image" Target="../media/image6.jpeg"/><Relationship Id="rId14" Type="http://schemas.openxmlformats.org/officeDocument/2006/relationships/slide" Target="slide8.xml"/><Relationship Id="rId15" Type="http://schemas.openxmlformats.org/officeDocument/2006/relationships/audio" Target="../media/audio5.bin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audio" Target="../media/audio1.bin"/><Relationship Id="rId4" Type="http://schemas.openxmlformats.org/officeDocument/2006/relationships/image" Target="../media/image3.jpeg"/><Relationship Id="rId5" Type="http://schemas.openxmlformats.org/officeDocument/2006/relationships/slide" Target="slide6.xml"/><Relationship Id="rId6" Type="http://schemas.openxmlformats.org/officeDocument/2006/relationships/audio" Target="../media/audio2.bin"/><Relationship Id="rId7" Type="http://schemas.openxmlformats.org/officeDocument/2006/relationships/image" Target="../media/image4.jpeg"/><Relationship Id="rId8" Type="http://schemas.openxmlformats.org/officeDocument/2006/relationships/slide" Target="slide7.xml"/><Relationship Id="rId9" Type="http://schemas.openxmlformats.org/officeDocument/2006/relationships/audio" Target="../media/audio3.bin"/><Relationship Id="rId10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audio" Target="../media/audio9.bin"/><Relationship Id="rId13" Type="http://schemas.openxmlformats.org/officeDocument/2006/relationships/image" Target="../media/image11.jpeg"/><Relationship Id="rId14" Type="http://schemas.openxmlformats.org/officeDocument/2006/relationships/slide" Target="slide12.xml"/><Relationship Id="rId15" Type="http://schemas.openxmlformats.org/officeDocument/2006/relationships/audio" Target="../media/audio10.bin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3" Type="http://schemas.openxmlformats.org/officeDocument/2006/relationships/audio" Target="../media/audio6.bin"/><Relationship Id="rId4" Type="http://schemas.openxmlformats.org/officeDocument/2006/relationships/image" Target="../media/image8.jpeg"/><Relationship Id="rId5" Type="http://schemas.openxmlformats.org/officeDocument/2006/relationships/slide" Target="slide14.xml"/><Relationship Id="rId6" Type="http://schemas.openxmlformats.org/officeDocument/2006/relationships/audio" Target="../media/audio7.bin"/><Relationship Id="rId7" Type="http://schemas.openxmlformats.org/officeDocument/2006/relationships/image" Target="../media/image9.jpeg"/><Relationship Id="rId8" Type="http://schemas.openxmlformats.org/officeDocument/2006/relationships/slide" Target="slide13.xml"/><Relationship Id="rId9" Type="http://schemas.openxmlformats.org/officeDocument/2006/relationships/audio" Target="../media/audio8.bin"/><Relationship Id="rId1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creativecommons.org/licenses/by-nc-nd/2.0/" TargetMode="External"/><Relationship Id="rId12" Type="http://schemas.openxmlformats.org/officeDocument/2006/relationships/hyperlink" Target="http://www.flickr.com/photos/danorbit/316143901/" TargetMode="External"/><Relationship Id="rId13" Type="http://schemas.openxmlformats.org/officeDocument/2006/relationships/hyperlink" Target="http://www.flickr.com/photos/tochis/3297481840/" TargetMode="External"/><Relationship Id="rId14" Type="http://schemas.openxmlformats.org/officeDocument/2006/relationships/hyperlink" Target="http://creativecommons.org/licenses/by-nc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usnavy/5568215960/" TargetMode="External"/><Relationship Id="rId3" Type="http://schemas.openxmlformats.org/officeDocument/2006/relationships/hyperlink" Target="http://photopin.com/" TargetMode="External"/><Relationship Id="rId4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://www.flickr.com/photos/judybaxter/997105723/" TargetMode="External"/><Relationship Id="rId6" Type="http://schemas.openxmlformats.org/officeDocument/2006/relationships/hyperlink" Target="http://creativecommons.org/licenses/by-nc-sa/2.0/" TargetMode="External"/><Relationship Id="rId7" Type="http://schemas.openxmlformats.org/officeDocument/2006/relationships/hyperlink" Target="http://www.flickr.com/photos/mgillet/8297316194/" TargetMode="External"/><Relationship Id="rId8" Type="http://schemas.openxmlformats.org/officeDocument/2006/relationships/hyperlink" Target="http://www.flickr.com/photos/louisdavid/3001834061/" TargetMode="External"/><Relationship Id="rId9" Type="http://schemas.openxmlformats.org/officeDocument/2006/relationships/hyperlink" Target="http://creativecommons.org/licenses/by-nd/2.0/" TargetMode="External"/><Relationship Id="rId10" Type="http://schemas.openxmlformats.org/officeDocument/2006/relationships/hyperlink" Target="http://www.flickr.com/photos/acuranews/679225588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pin.com/" TargetMode="External"/><Relationship Id="rId4" Type="http://schemas.openxmlformats.org/officeDocument/2006/relationships/hyperlink" Target="http://creativecommons.org/licenses/by-nc-nd/2.0/" TargetMode="External"/><Relationship Id="rId5" Type="http://schemas.openxmlformats.org/officeDocument/2006/relationships/hyperlink" Target="http://www.flickr.com/photos/zoetnet/5337695316/" TargetMode="External"/><Relationship Id="rId6" Type="http://schemas.openxmlformats.org/officeDocument/2006/relationships/hyperlink" Target="http://creativecommons.org/licenses/by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joyoflife/3588362436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4B89"/>
                </a:solidFill>
              </a:rPr>
              <a:t>Professions</a:t>
            </a:r>
            <a:endParaRPr lang="en-US" sz="9600" b="1" dirty="0">
              <a:solidFill>
                <a:srgbClr val="FF4B89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83568" y="5301208"/>
            <a:ext cx="77048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prod.wav"/>
            </a:hlinkClick>
          </p:cNvPr>
          <p:cNvSpPr txBox="1"/>
          <p:nvPr/>
        </p:nvSpPr>
        <p:spPr>
          <a:xfrm>
            <a:off x="808566" y="5578694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v</a:t>
            </a:r>
            <a:r>
              <a:rPr lang="en-US" sz="4800" b="1" dirty="0" err="1" smtClean="0">
                <a:solidFill>
                  <a:srgbClr val="FF4B89"/>
                </a:solidFill>
              </a:rPr>
              <a:t>endeuse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8" name="Picture 7" descr="medium_5305311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41" y="530442"/>
            <a:ext cx="5567679" cy="41757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novin.wav"/>
            </a:hlinkClick>
          </p:cNvPr>
          <p:cNvSpPr txBox="1"/>
          <p:nvPr/>
        </p:nvSpPr>
        <p:spPr>
          <a:xfrm>
            <a:off x="5122170" y="5171440"/>
            <a:ext cx="334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j</a:t>
            </a:r>
            <a:r>
              <a:rPr lang="en-US" sz="4800" b="1" dirty="0" err="1" smtClean="0">
                <a:solidFill>
                  <a:srgbClr val="FF4B89"/>
                </a:solidFill>
              </a:rPr>
              <a:t>ournaliste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4" name="Picture 3" descr="medium_8297316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59" y="812800"/>
            <a:ext cx="5462531" cy="3627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uč.wav"/>
            </a:hlinkClick>
          </p:cNvPr>
          <p:cNvSpPr txBox="1"/>
          <p:nvPr/>
        </p:nvSpPr>
        <p:spPr>
          <a:xfrm>
            <a:off x="5272536" y="586138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p</a:t>
            </a:r>
            <a:r>
              <a:rPr lang="en-US" sz="4800" b="1" dirty="0" err="1" smtClean="0">
                <a:solidFill>
                  <a:srgbClr val="FF4B89"/>
                </a:solidFill>
              </a:rPr>
              <a:t>rofesseur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4" name="Picture 3" descr="medium_997105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59" y="2141657"/>
            <a:ext cx="5735741" cy="4301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her.wav"/>
            </a:hlinkClick>
          </p:cNvPr>
          <p:cNvSpPr txBox="1"/>
          <p:nvPr/>
        </p:nvSpPr>
        <p:spPr>
          <a:xfrm>
            <a:off x="808566" y="3554400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a</a:t>
            </a:r>
            <a:r>
              <a:rPr lang="en-US" sz="4800" b="1" dirty="0" err="1" smtClean="0">
                <a:solidFill>
                  <a:srgbClr val="FF4B89"/>
                </a:solidFill>
              </a:rPr>
              <a:t>cteur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4" name="Picture 3" descr="medium_6792255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29" y="563880"/>
            <a:ext cx="3866821" cy="58060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číš.wav"/>
            </a:hlinkClick>
          </p:cNvPr>
          <p:cNvSpPr txBox="1"/>
          <p:nvPr/>
        </p:nvSpPr>
        <p:spPr>
          <a:xfrm>
            <a:off x="921293" y="789032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s</a:t>
            </a:r>
            <a:r>
              <a:rPr lang="en-US" sz="4800" b="1" dirty="0" err="1" smtClean="0">
                <a:solidFill>
                  <a:srgbClr val="FF4B89"/>
                </a:solidFill>
              </a:rPr>
              <a:t>erveur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4" name="Picture 3" descr="medium_53376953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37" y="2239347"/>
            <a:ext cx="5203114" cy="42041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lek.wav"/>
            </a:hlinkClick>
          </p:cNvPr>
          <p:cNvSpPr txBox="1"/>
          <p:nvPr/>
        </p:nvSpPr>
        <p:spPr>
          <a:xfrm>
            <a:off x="1026504" y="5433046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m</a:t>
            </a:r>
            <a:r>
              <a:rPr lang="en-US" sz="4800" b="1" dirty="0" err="1" smtClean="0">
                <a:solidFill>
                  <a:srgbClr val="FF4B89"/>
                </a:solidFill>
              </a:rPr>
              <a:t>édecin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4" name="Picture 3" descr="medium_5568215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47" y="758974"/>
            <a:ext cx="5511441" cy="3935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dium_5305311652.jpg">
            <a:hlinkClick r:id="rId2" action="ppaction://hlinksldjump" highlightClick="1">
              <a:snd r:embed="rId3" name="prod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971675"/>
            <a:ext cx="3886200" cy="2914650"/>
          </a:xfrm>
          <a:prstGeom prst="rect">
            <a:avLst/>
          </a:prstGeom>
        </p:spPr>
      </p:pic>
      <p:pic>
        <p:nvPicPr>
          <p:cNvPr id="4" name="Picture 3" descr="medium_316143901.jpg">
            <a:hlinkClick r:id="rId5" action="ppaction://hlinksldjump" highlightClick="1">
              <a:snd r:embed="rId6" name="zpev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65" y="407246"/>
            <a:ext cx="2088515" cy="2784688"/>
          </a:xfrm>
          <a:prstGeom prst="rect">
            <a:avLst/>
          </a:prstGeom>
        </p:spPr>
      </p:pic>
      <p:pic>
        <p:nvPicPr>
          <p:cNvPr id="5" name="Picture 4" descr="medium_3001834061.jpg">
            <a:hlinkClick r:id="rId8" action="ppaction://hlinksldjump" highlightClick="1">
              <a:snd r:embed="rId9" name="kuch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7822" y="407246"/>
            <a:ext cx="2892778" cy="1926590"/>
          </a:xfrm>
          <a:prstGeom prst="rect">
            <a:avLst/>
          </a:prstGeom>
        </p:spPr>
      </p:pic>
      <p:pic>
        <p:nvPicPr>
          <p:cNvPr id="6" name="Picture 5" descr="medium_3297481840.jpg">
            <a:hlinkClick r:id="rId11" action="ppaction://hlinksldjump" highlightClick="1">
              <a:snd r:embed="rId12" name="hud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9711" y="4370494"/>
            <a:ext cx="2640889" cy="1764114"/>
          </a:xfrm>
          <a:prstGeom prst="rect">
            <a:avLst/>
          </a:prstGeom>
        </p:spPr>
      </p:pic>
      <p:pic>
        <p:nvPicPr>
          <p:cNvPr id="7" name="Picture 6" descr="medium_3588362436.jpg">
            <a:hlinkClick r:id="rId14" action="ppaction://hlinksldjump" highlightClick="1">
              <a:snd r:embed="rId15" name="zedník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165" y="4083558"/>
            <a:ext cx="2734733" cy="2051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dium_5568215960.jpg">
            <a:hlinkClick r:id="rId2" action="ppaction://hlinksldjump" highlightClick="1">
              <a:snd r:embed="rId3" name="lek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2297279"/>
            <a:ext cx="3525520" cy="2517442"/>
          </a:xfrm>
          <a:prstGeom prst="rect">
            <a:avLst/>
          </a:prstGeom>
        </p:spPr>
      </p:pic>
      <p:pic>
        <p:nvPicPr>
          <p:cNvPr id="4" name="Picture 3" descr="medium_5337695316.jpg">
            <a:hlinkClick r:id="rId5" action="ppaction://hlinksldjump" highlightClick="1">
              <a:snd r:embed="rId6" name="číš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139" y="4468379"/>
            <a:ext cx="2444411" cy="1975084"/>
          </a:xfrm>
          <a:prstGeom prst="rect">
            <a:avLst/>
          </a:prstGeom>
        </p:spPr>
      </p:pic>
      <p:pic>
        <p:nvPicPr>
          <p:cNvPr id="5" name="Picture 4" descr="medium_6792255887.jpg">
            <a:hlinkClick r:id="rId8" action="ppaction://hlinksldjump" highlightClick="1">
              <a:snd r:embed="rId9" name="her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63880"/>
            <a:ext cx="2114550" cy="3175000"/>
          </a:xfrm>
          <a:prstGeom prst="rect">
            <a:avLst/>
          </a:prstGeom>
        </p:spPr>
      </p:pic>
      <p:pic>
        <p:nvPicPr>
          <p:cNvPr id="6" name="Picture 5" descr="medium_8297316194.jpg">
            <a:hlinkClick r:id="rId11" action="ppaction://hlinksldjump" highlightClick="1">
              <a:snd r:embed="rId12" name="novi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2360" y="812800"/>
            <a:ext cx="2931160" cy="1946290"/>
          </a:xfrm>
          <a:prstGeom prst="rect">
            <a:avLst/>
          </a:prstGeom>
        </p:spPr>
      </p:pic>
      <p:pic>
        <p:nvPicPr>
          <p:cNvPr id="7" name="Picture 6" descr="medium_997105723.jpg">
            <a:hlinkClick r:id="rId14" action="ppaction://hlinksldjump" highlightClick="1">
              <a:snd r:embed="rId15" name="uč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2360" y="4245093"/>
            <a:ext cx="2931160" cy="2198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Zdroje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411"/>
            <a:ext cx="8229600" cy="5402988"/>
          </a:xfrm>
        </p:spPr>
        <p:txBody>
          <a:bodyPr>
            <a:normAutofit/>
          </a:bodyPr>
          <a:lstStyle/>
          <a:p>
            <a:r>
              <a:rPr lang="en-US" sz="1800" dirty="0"/>
              <a:t>OFFICIAL US NAVY IMAGERY.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2"/>
              </a:rPr>
              <a:t>Official U.S. Navy Imagery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4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OLD SHOE WOMAN.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5"/>
              </a:rPr>
              <a:t>Old Shoe Woman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6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MARTIN GILLET.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7"/>
              </a:rPr>
              <a:t>Martin Gillet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6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MARTIN GILLET.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7"/>
              </a:rPr>
              <a:t>Martin Gillet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6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LOUIS DAVID.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8"/>
              </a:rPr>
              <a:t>LouisDavid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9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ACURANEWS.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10"/>
              </a:rPr>
              <a:t>AcuraNews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11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DANORBIT.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12"/>
              </a:rPr>
              <a:t>danorbit.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 smtClean="0">
                <a:hlinkClick r:id="rId11"/>
              </a:rPr>
              <a:t>cc</a:t>
            </a:r>
            <a:endParaRPr lang="en-US" sz="1800" i="1" u="sng" dirty="0" smtClean="0"/>
          </a:p>
          <a:p>
            <a:r>
              <a:rPr lang="en-US" sz="1800" dirty="0"/>
              <a:t>TOCHIS. </a:t>
            </a:r>
            <a:r>
              <a:rPr lang="en-US" sz="1800" i="1" dirty="0" err="1"/>
              <a:t>photopin</a:t>
            </a:r>
            <a:r>
              <a:rPr lang="en-US" sz="1800" i="1" dirty="0"/>
              <a:t> [online]. [cit. 4.11.2013]. </a:t>
            </a:r>
            <a:r>
              <a:rPr lang="en-US" sz="1800" i="1" dirty="0" err="1"/>
              <a:t>Dostupný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WWW: photo credit: </a:t>
            </a:r>
            <a:r>
              <a:rPr lang="en-US" sz="1800" i="1" u="sng" dirty="0">
                <a:hlinkClick r:id="rId13"/>
              </a:rPr>
              <a:t>tochis via </a:t>
            </a:r>
            <a:r>
              <a:rPr lang="en-US" sz="1800" i="1" u="sng" dirty="0">
                <a:hlinkClick r:id="rId3"/>
              </a:rPr>
              <a:t>photopin </a:t>
            </a:r>
            <a:r>
              <a:rPr lang="en-US" sz="1800" i="1" u="sng" dirty="0">
                <a:hlinkClick r:id="rId14"/>
              </a:rPr>
              <a:t>cc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93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JULIE70. </a:t>
            </a:r>
            <a:r>
              <a:rPr lang="en-US" sz="2000" i="1" dirty="0" err="1"/>
              <a:t>photopin</a:t>
            </a:r>
            <a:r>
              <a:rPr lang="en-US" sz="2000" i="1" dirty="0"/>
              <a:t> [online]. [cit. 4.11.2013]. </a:t>
            </a:r>
            <a:r>
              <a:rPr lang="en-US" sz="2000" i="1" dirty="0" err="1"/>
              <a:t>Dostupný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WWW: photo credit: </a:t>
            </a:r>
            <a:r>
              <a:rPr lang="en-US" sz="2000" i="1" u="sng" dirty="0">
                <a:hlinkClick r:id="rId2"/>
              </a:rPr>
              <a:t>Julie70 via </a:t>
            </a:r>
            <a:r>
              <a:rPr lang="en-US" sz="2000" i="1" u="sng" dirty="0">
                <a:hlinkClick r:id="rId3"/>
              </a:rPr>
              <a:t>photopin </a:t>
            </a:r>
            <a:r>
              <a:rPr lang="en-US" sz="2000" i="1" u="sng" dirty="0" smtClean="0">
                <a:hlinkClick r:id="rId4"/>
              </a:rPr>
              <a:t>cc</a:t>
            </a:r>
            <a:endParaRPr lang="en-US" sz="2000" i="1" u="sng" dirty="0" smtClean="0"/>
          </a:p>
          <a:p>
            <a:r>
              <a:rPr lang="en-US" sz="2000" dirty="0"/>
              <a:t>ZOETNET. </a:t>
            </a:r>
            <a:r>
              <a:rPr lang="en-US" sz="2000" i="1" dirty="0" err="1"/>
              <a:t>photopin</a:t>
            </a:r>
            <a:r>
              <a:rPr lang="en-US" sz="2000" i="1" dirty="0"/>
              <a:t> [online]. [cit. 4.11.2013]. </a:t>
            </a:r>
            <a:r>
              <a:rPr lang="en-US" sz="2000" i="1" dirty="0" err="1"/>
              <a:t>Dostupný</a:t>
            </a:r>
            <a:r>
              <a:rPr lang="en-US" sz="2000" i="1" dirty="0"/>
              <a:t> </a:t>
            </a:r>
            <a:r>
              <a:rPr lang="en-US" sz="2000" i="1" dirty="0" err="1"/>
              <a:t>na</a:t>
            </a:r>
            <a:r>
              <a:rPr lang="en-US" sz="2000" i="1" dirty="0"/>
              <a:t> WWW: photo credit: </a:t>
            </a:r>
            <a:r>
              <a:rPr lang="en-US" sz="2000" i="1" u="sng" dirty="0">
                <a:hlinkClick r:id="rId5"/>
              </a:rPr>
              <a:t>zoetnet via </a:t>
            </a:r>
            <a:r>
              <a:rPr lang="en-US" sz="2000" i="1" u="sng" dirty="0">
                <a:hlinkClick r:id="rId3"/>
              </a:rPr>
              <a:t>photopin </a:t>
            </a:r>
            <a:r>
              <a:rPr lang="en-US" sz="2000" i="1" u="sng" dirty="0" smtClean="0">
                <a:hlinkClick r:id="rId6"/>
              </a:rPr>
              <a:t>cc</a:t>
            </a:r>
            <a:endParaRPr lang="en-US" sz="2000" i="1" u="sng" dirty="0" smtClean="0"/>
          </a:p>
          <a:p>
            <a:pPr>
              <a:buNone/>
            </a:pPr>
            <a:endParaRPr lang="en-US" sz="2000" i="1" u="sng" dirty="0" smtClean="0"/>
          </a:p>
          <a:p>
            <a:pPr>
              <a:buNone/>
            </a:pPr>
            <a:r>
              <a:rPr lang="en-US" sz="2000" dirty="0" err="1" smtClean="0"/>
              <a:t>zvukový</a:t>
            </a:r>
            <a:r>
              <a:rPr lang="en-US" sz="2000" dirty="0" smtClean="0"/>
              <a:t> </a:t>
            </a:r>
            <a:r>
              <a:rPr lang="en-US" sz="2000" dirty="0" err="1" smtClean="0"/>
              <a:t>záznam</a:t>
            </a:r>
            <a:r>
              <a:rPr lang="en-US" sz="2000" dirty="0" smtClean="0"/>
              <a:t>:  </a:t>
            </a:r>
            <a:r>
              <a:rPr lang="en-US" sz="2000" dirty="0" err="1" smtClean="0"/>
              <a:t>archiv</a:t>
            </a:r>
            <a:r>
              <a:rPr lang="en-US" sz="2000" dirty="0" smtClean="0"/>
              <a:t> </a:t>
            </a:r>
            <a:r>
              <a:rPr lang="en-US" sz="2000" dirty="0" err="1" smtClean="0"/>
              <a:t>autora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um_316143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1007109"/>
            <a:ext cx="3632835" cy="4843782"/>
          </a:xfrm>
          <a:prstGeom prst="rect">
            <a:avLst/>
          </a:prstGeom>
        </p:spPr>
      </p:pic>
      <p:sp>
        <p:nvSpPr>
          <p:cNvPr id="5" name="TextBox 4">
            <a:hlinkClick r:id="" action="ppaction://noaction" highlightClick="1">
              <a:snd r:embed="rId3" name="zpev.wav"/>
            </a:hlinkClick>
          </p:cNvPr>
          <p:cNvSpPr txBox="1"/>
          <p:nvPr/>
        </p:nvSpPr>
        <p:spPr>
          <a:xfrm>
            <a:off x="5415280" y="1666240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4B89"/>
                </a:solidFill>
              </a:rPr>
              <a:t>c</a:t>
            </a:r>
            <a:r>
              <a:rPr lang="en-US" sz="4800" b="1" dirty="0" smtClean="0">
                <a:solidFill>
                  <a:srgbClr val="FF4B89"/>
                </a:solidFill>
              </a:rPr>
              <a:t>hanteuse</a:t>
            </a:r>
            <a:endParaRPr lang="en-US" sz="4800" b="1" dirty="0">
              <a:solidFill>
                <a:srgbClr val="FF4B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kuch.wav"/>
            </a:hlinkClick>
          </p:cNvPr>
          <p:cNvSpPr txBox="1"/>
          <p:nvPr/>
        </p:nvSpPr>
        <p:spPr>
          <a:xfrm>
            <a:off x="1107440" y="4856480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c</a:t>
            </a:r>
            <a:r>
              <a:rPr lang="en-US" sz="4800" b="1" dirty="0" err="1" smtClean="0">
                <a:solidFill>
                  <a:srgbClr val="FF4B89"/>
                </a:solidFill>
              </a:rPr>
              <a:t>uisinier</a:t>
            </a:r>
            <a:endParaRPr lang="en-US" sz="4800" b="1" dirty="0">
              <a:solidFill>
                <a:srgbClr val="FF4B89"/>
              </a:solidFill>
            </a:endParaRPr>
          </a:p>
        </p:txBody>
      </p:sp>
      <p:pic>
        <p:nvPicPr>
          <p:cNvPr id="7" name="Picture 6" descr="medium_3001834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40" y="407245"/>
            <a:ext cx="5420360" cy="36099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zedník.wav"/>
            </a:hlinkClick>
          </p:cNvPr>
          <p:cNvSpPr txBox="1"/>
          <p:nvPr/>
        </p:nvSpPr>
        <p:spPr>
          <a:xfrm>
            <a:off x="5360246" y="945941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m</a:t>
            </a:r>
            <a:r>
              <a:rPr lang="en-US" sz="4800" b="1" dirty="0" err="1" smtClean="0">
                <a:solidFill>
                  <a:srgbClr val="FF4B89"/>
                </a:solidFill>
              </a:rPr>
              <a:t>açon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8" name="Picture 7" descr="medium_3588362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3" y="2188845"/>
            <a:ext cx="4882727" cy="3662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 highlightClick="1">
              <a:snd r:embed="rId2" name="hud.wav"/>
            </a:hlinkClick>
          </p:cNvPr>
          <p:cNvSpPr txBox="1"/>
          <p:nvPr/>
        </p:nvSpPr>
        <p:spPr>
          <a:xfrm>
            <a:off x="808566" y="530442"/>
            <a:ext cx="28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4B89"/>
                </a:solidFill>
              </a:rPr>
              <a:t>m</a:t>
            </a:r>
            <a:r>
              <a:rPr lang="en-US" sz="4800" b="1" dirty="0" err="1" smtClean="0">
                <a:solidFill>
                  <a:srgbClr val="FF4B89"/>
                </a:solidFill>
              </a:rPr>
              <a:t>usicien</a:t>
            </a:r>
            <a:endParaRPr lang="en-US" sz="4800" b="1" dirty="0" smtClean="0">
              <a:solidFill>
                <a:srgbClr val="FF4B89"/>
              </a:solidFill>
            </a:endParaRPr>
          </a:p>
        </p:txBody>
      </p:sp>
      <p:pic>
        <p:nvPicPr>
          <p:cNvPr id="7" name="Picture 6" descr="medium_32974818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63" y="2510283"/>
            <a:ext cx="5624503" cy="3757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299</Words>
  <Application>Microsoft Macintosh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Professions</vt:lpstr>
      <vt:lpstr>Slide 2</vt:lpstr>
      <vt:lpstr>Slide 3</vt:lpstr>
      <vt:lpstr>Zdroje: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Miroslav Bek</dc:creator>
  <cp:lastModifiedBy>Miroslav Bek</cp:lastModifiedBy>
  <cp:revision>7</cp:revision>
  <dcterms:created xsi:type="dcterms:W3CDTF">2013-11-04T21:03:35Z</dcterms:created>
  <dcterms:modified xsi:type="dcterms:W3CDTF">2013-11-04T22:39:36Z</dcterms:modified>
</cp:coreProperties>
</file>