
<file path=[Content_Types].xml><?xml version="1.0" encoding="utf-8"?>
<Types xmlns="http://schemas.openxmlformats.org/package/2006/content-types">
  <Override PartName="/ppt/media/audio16.bin" ContentType="audio/unknown"/>
  <Override PartName="/ppt/media/audio24.bin" ContentType="audio/unknown"/>
  <Override PartName="/ppt/slideLayouts/slideLayout9.xml" ContentType="application/vnd.openxmlformats-officedocument.presentationml.slideLayout+xml"/>
  <Override PartName="/ppt/media/audio12.bin" ContentType="audio/unknown"/>
  <Override PartName="/ppt/slides/slide5.xml" ContentType="application/vnd.openxmlformats-officedocument.presentationml.slide+xml"/>
  <Override PartName="/ppt/media/audio8.bin" ContentType="audio/unknown"/>
  <Override PartName="/ppt/media/audio20.bin" ContentType="audio/unknown"/>
  <Override PartName="/ppt/slideLayouts/slideLayout11.xml" ContentType="application/vnd.openxmlformats-officedocument.presentationml.slideLayout+xml"/>
  <Default Extension="jpeg" ContentType="image/jpeg"/>
  <Override PartName="/ppt/slideLayouts/slideLayout5.xml" ContentType="application/vnd.openxmlformats-officedocument.presentationml.slideLayout+xml"/>
  <Default Extension="rels" ContentType="application/vnd.openxmlformats-package.relationships+xml"/>
  <Override PartName="/ppt/slides/slide1.xml" ContentType="application/vnd.openxmlformats-officedocument.presentationml.slide+xml"/>
  <Override PartName="/ppt/media/audio4.bin" ContentType="audio/unknown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media/audio17.bin" ContentType="audio/unknown"/>
  <Override PartName="/ppt/media/audio25.bin" ContentType="audio/unknown"/>
  <Override PartName="/ppt/media/audio13.bin" ContentType="audio/unknown"/>
  <Override PartName="/ppt/media/audio21.bin" ContentType="audio/unknown"/>
  <Override PartName="/ppt/media/audio9.bin" ContentType="audio/unknown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media/audio5.bin" ContentType="audio/unknown"/>
  <Default Extension="png" ContentType="image/png"/>
  <Override PartName="/ppt/slideLayouts/slideLayout2.xml" ContentType="application/vnd.openxmlformats-officedocument.presentationml.slideLayout+xml"/>
  <Override PartName="/ppt/media/audio1.bin" ContentType="audio/unknown"/>
  <Override PartName="/ppt/media/audio18.bin" ContentType="audio/unknown"/>
  <Override PartName="/ppt/media/audio26.bin" ContentType="audio/unknown"/>
  <Override PartName="/ppt/media/audio14.bin" ContentType="audio/unknown"/>
  <Override PartName="/ppt/slides/slide7.xml" ContentType="application/vnd.openxmlformats-officedocument.presentationml.slide+xml"/>
  <Override PartName="/ppt/media/audio22.bin" ContentType="audio/unknown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media/audio10.bin" ContentType="audio/unknown"/>
  <Override PartName="/ppt/slides/slide3.xml" ContentType="application/vnd.openxmlformats-officedocument.presentationml.slide+xml"/>
  <Override PartName="/ppt/media/audio6.bin" ContentType="audio/unknown"/>
  <Override PartName="/ppt/slideLayouts/slideLayout3.xml" ContentType="application/vnd.openxmlformats-officedocument.presentationml.slideLayout+xml"/>
  <Override PartName="/ppt/media/audio2.bin" ContentType="audio/unknown"/>
  <Override PartName="/ppt/media/audio19.bin" ContentType="audio/unknown"/>
  <Override PartName="/ppt/media/audio27.bin" ContentType="audio/unknown"/>
  <Override PartName="/ppt/media/audio15.bin" ContentType="audio/unknown"/>
  <Override PartName="/ppt/media/audio23.bin" ContentType="audio/unknown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media/audio11.bin" ContentType="audio/unknown"/>
  <Override PartName="/ppt/slideLayouts/slideLayout10.xml" ContentType="application/vnd.openxmlformats-officedocument.presentationml.slideLayout+xml"/>
  <Override PartName="/ppt/media/audio7.bin" ContentType="audio/unknown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media/audio3.bin" ContentType="audio/unknown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media/audio28.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Rg st="1" end="1"/>
    <p:penClr>
      <a:schemeClr val="tx1"/>
    </p:penClr>
  </p:showPr>
  <p:clrMru>
    <a:srgbClr val="965F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3F46-65EC-A045-B279-E2CB579F7C2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2A4D-E39C-BF45-8468-A1FF6618E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audio" Target="../media/audio10.bin"/><Relationship Id="rId21" Type="http://schemas.openxmlformats.org/officeDocument/2006/relationships/image" Target="../media/image12.png"/><Relationship Id="rId22" Type="http://schemas.openxmlformats.org/officeDocument/2006/relationships/slide" Target="slide1.xml"/><Relationship Id="rId10" Type="http://schemas.openxmlformats.org/officeDocument/2006/relationships/audio" Target="../media/audio5.bin"/><Relationship Id="rId11" Type="http://schemas.openxmlformats.org/officeDocument/2006/relationships/image" Target="../media/image7.png"/><Relationship Id="rId12" Type="http://schemas.openxmlformats.org/officeDocument/2006/relationships/audio" Target="../media/audio6.bin"/><Relationship Id="rId13" Type="http://schemas.openxmlformats.org/officeDocument/2006/relationships/image" Target="../media/image8.png"/><Relationship Id="rId14" Type="http://schemas.openxmlformats.org/officeDocument/2006/relationships/audio" Target="../media/audio7.bin"/><Relationship Id="rId15" Type="http://schemas.openxmlformats.org/officeDocument/2006/relationships/image" Target="../media/image9.png"/><Relationship Id="rId16" Type="http://schemas.openxmlformats.org/officeDocument/2006/relationships/audio" Target="../media/audio8.bin"/><Relationship Id="rId17" Type="http://schemas.openxmlformats.org/officeDocument/2006/relationships/image" Target="../media/image10.png"/><Relationship Id="rId18" Type="http://schemas.openxmlformats.org/officeDocument/2006/relationships/audio" Target="../media/audio9.bin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3.png"/><Relationship Id="rId4" Type="http://schemas.openxmlformats.org/officeDocument/2006/relationships/audio" Target="../media/audio2.bin"/><Relationship Id="rId5" Type="http://schemas.openxmlformats.org/officeDocument/2006/relationships/image" Target="../media/image4.png"/><Relationship Id="rId6" Type="http://schemas.openxmlformats.org/officeDocument/2006/relationships/audio" Target="../media/audio3.bin"/><Relationship Id="rId7" Type="http://schemas.openxmlformats.org/officeDocument/2006/relationships/image" Target="../media/image5.png"/><Relationship Id="rId8" Type="http://schemas.openxmlformats.org/officeDocument/2006/relationships/audio" Target="../media/audio4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4.bin"/><Relationship Id="rId20" Type="http://schemas.openxmlformats.org/officeDocument/2006/relationships/image" Target="../media/image21.png"/><Relationship Id="rId21" Type="http://schemas.openxmlformats.org/officeDocument/2006/relationships/audio" Target="../media/audio20.bin"/><Relationship Id="rId22" Type="http://schemas.openxmlformats.org/officeDocument/2006/relationships/image" Target="../media/image22.png"/><Relationship Id="rId10" Type="http://schemas.openxmlformats.org/officeDocument/2006/relationships/image" Target="../media/image16.png"/><Relationship Id="rId11" Type="http://schemas.openxmlformats.org/officeDocument/2006/relationships/audio" Target="../media/audio15.bin"/><Relationship Id="rId12" Type="http://schemas.openxmlformats.org/officeDocument/2006/relationships/image" Target="../media/image17.png"/><Relationship Id="rId13" Type="http://schemas.openxmlformats.org/officeDocument/2006/relationships/audio" Target="../media/audio16.bin"/><Relationship Id="rId14" Type="http://schemas.openxmlformats.org/officeDocument/2006/relationships/image" Target="../media/image18.png"/><Relationship Id="rId15" Type="http://schemas.openxmlformats.org/officeDocument/2006/relationships/audio" Target="../media/audio17.bin"/><Relationship Id="rId16" Type="http://schemas.openxmlformats.org/officeDocument/2006/relationships/image" Target="../media/image19.png"/><Relationship Id="rId17" Type="http://schemas.openxmlformats.org/officeDocument/2006/relationships/audio" Target="../media/audio18.bin"/><Relationship Id="rId18" Type="http://schemas.openxmlformats.org/officeDocument/2006/relationships/image" Target="../media/image20.png"/><Relationship Id="rId19" Type="http://schemas.openxmlformats.org/officeDocument/2006/relationships/audio" Target="../media/audio19.bin"/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audio" Target="../media/audio11.bin"/><Relationship Id="rId4" Type="http://schemas.openxmlformats.org/officeDocument/2006/relationships/image" Target="../media/image13.png"/><Relationship Id="rId5" Type="http://schemas.openxmlformats.org/officeDocument/2006/relationships/audio" Target="../media/audio12.bin"/><Relationship Id="rId6" Type="http://schemas.openxmlformats.org/officeDocument/2006/relationships/image" Target="../media/image14.png"/><Relationship Id="rId7" Type="http://schemas.openxmlformats.org/officeDocument/2006/relationships/audio" Target="../media/audio13.bin"/><Relationship Id="rId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audio" Target="../media/audio25.bin"/><Relationship Id="rId12" Type="http://schemas.openxmlformats.org/officeDocument/2006/relationships/image" Target="../media/image27.png"/><Relationship Id="rId13" Type="http://schemas.openxmlformats.org/officeDocument/2006/relationships/audio" Target="../media/audio26.bin"/><Relationship Id="rId14" Type="http://schemas.openxmlformats.org/officeDocument/2006/relationships/image" Target="../media/image28.png"/><Relationship Id="rId15" Type="http://schemas.openxmlformats.org/officeDocument/2006/relationships/audio" Target="../media/audio27.bin"/><Relationship Id="rId16" Type="http://schemas.openxmlformats.org/officeDocument/2006/relationships/image" Target="../media/image29.png"/><Relationship Id="rId17" Type="http://schemas.openxmlformats.org/officeDocument/2006/relationships/audio" Target="../media/audio28.bin"/><Relationship Id="rId1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audio" Target="../media/audio21.bin"/><Relationship Id="rId4" Type="http://schemas.openxmlformats.org/officeDocument/2006/relationships/image" Target="../media/image23.png"/><Relationship Id="rId5" Type="http://schemas.openxmlformats.org/officeDocument/2006/relationships/audio" Target="../media/audio22.bin"/><Relationship Id="rId6" Type="http://schemas.openxmlformats.org/officeDocument/2006/relationships/image" Target="../media/image24.png"/><Relationship Id="rId7" Type="http://schemas.openxmlformats.org/officeDocument/2006/relationships/audio" Target="../media/audio23.bin"/><Relationship Id="rId8" Type="http://schemas.openxmlformats.org/officeDocument/2006/relationships/image" Target="../media/image25.png"/><Relationship Id="rId9" Type="http://schemas.openxmlformats.org/officeDocument/2006/relationships/audio" Target="../media/audio24.bin"/><Relationship Id="rId10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337839" cy="1322754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Numéraux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6667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cardinaux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Subtitle 2">
            <a:hlinkClick r:id="rId2" action="ppaction://hlinksldjump"/>
          </p:cNvPr>
          <p:cNvSpPr txBox="1">
            <a:spLocks/>
          </p:cNvSpPr>
          <p:nvPr/>
        </p:nvSpPr>
        <p:spPr>
          <a:xfrm>
            <a:off x="3276600" y="2438400"/>
            <a:ext cx="2500923" cy="59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0 - 10</a:t>
            </a:r>
          </a:p>
        </p:txBody>
      </p:sp>
      <p:sp>
        <p:nvSpPr>
          <p:cNvPr id="7" name="Subtitle 2">
            <a:hlinkClick r:id="rId3" action="ppaction://hlinksldjump"/>
          </p:cNvPr>
          <p:cNvSpPr txBox="1">
            <a:spLocks/>
          </p:cNvSpPr>
          <p:nvPr/>
        </p:nvSpPr>
        <p:spPr>
          <a:xfrm>
            <a:off x="3276600" y="3048000"/>
            <a:ext cx="2500923" cy="59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rgbClr val="984807"/>
                </a:solidFill>
                <a:latin typeface="Times New Roman"/>
                <a:cs typeface="Times New Roman"/>
              </a:rPr>
              <a:t>11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- 20</a:t>
            </a:r>
          </a:p>
        </p:txBody>
      </p:sp>
      <p:sp>
        <p:nvSpPr>
          <p:cNvPr id="8" name="Subtitle 2">
            <a:hlinkClick r:id="rId4" action="ppaction://hlinksldjump"/>
          </p:cNvPr>
          <p:cNvSpPr txBox="1">
            <a:spLocks/>
          </p:cNvSpPr>
          <p:nvPr/>
        </p:nvSpPr>
        <p:spPr>
          <a:xfrm>
            <a:off x="3352800" y="3657600"/>
            <a:ext cx="2500923" cy="59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 smtClean="0">
                <a:solidFill>
                  <a:srgbClr val="984807"/>
                </a:solidFill>
                <a:latin typeface="Times New Roman"/>
                <a:cs typeface="Times New Roman"/>
              </a:rPr>
              <a:t>30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- 100</a:t>
            </a: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1981200" y="4267200"/>
            <a:ext cx="250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Exercice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1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4495800" y="4267200"/>
            <a:ext cx="250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Exercice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2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Obrázek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412" y="244231"/>
            <a:ext cx="5124450" cy="1247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2" name="Podnadpis 2"/>
          <p:cNvSpPr>
            <a:spLocks noGrp="1"/>
          </p:cNvSpPr>
          <p:nvPr>
            <p:ph type="subTitle" idx="1"/>
          </p:nvPr>
        </p:nvSpPr>
        <p:spPr>
          <a:xfrm>
            <a:off x="762000" y="5257800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5" y="274638"/>
            <a:ext cx="2649414" cy="10246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0 – 10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1.png">
            <a:hlinkClick r:id="" action="ppaction://noaction" highlightClick="1">
              <a:snd r:embed="rId2" name="un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1999">
            <a:off x="6402827" y="1695133"/>
            <a:ext cx="1687496" cy="1687496"/>
          </a:xfrm>
          <a:prstGeom prst="rect">
            <a:avLst/>
          </a:prstGeom>
        </p:spPr>
      </p:pic>
      <p:pic>
        <p:nvPicPr>
          <p:cNvPr id="6" name="Picture 5" descr="2.png">
            <a:hlinkClick r:id="" action="ppaction://noaction" highlightClick="1">
              <a:snd r:embed="rId4" name="deux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22277">
            <a:off x="396629" y="1514230"/>
            <a:ext cx="1947985" cy="1947985"/>
          </a:xfrm>
          <a:prstGeom prst="rect">
            <a:avLst/>
          </a:prstGeom>
        </p:spPr>
      </p:pic>
      <p:pic>
        <p:nvPicPr>
          <p:cNvPr id="7" name="Picture 6" descr="3.png">
            <a:hlinkClick r:id="" action="ppaction://noaction" highlightClick="1">
              <a:snd r:embed="rId6" name="3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10126">
            <a:off x="4330681" y="3187681"/>
            <a:ext cx="1625600" cy="1625600"/>
          </a:xfrm>
          <a:prstGeom prst="rect">
            <a:avLst/>
          </a:prstGeom>
        </p:spPr>
      </p:pic>
      <p:pic>
        <p:nvPicPr>
          <p:cNvPr id="8" name="Picture 7" descr="4.png">
            <a:hlinkClick r:id="" action="ppaction://noaction" highlightClick="1">
              <a:snd r:embed="rId8" name="4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33559">
            <a:off x="2452077" y="844047"/>
            <a:ext cx="1420446" cy="1420446"/>
          </a:xfrm>
          <a:prstGeom prst="rect">
            <a:avLst/>
          </a:prstGeom>
        </p:spPr>
      </p:pic>
      <p:pic>
        <p:nvPicPr>
          <p:cNvPr id="9" name="Picture 8" descr="5.png">
            <a:hlinkClick r:id="" action="ppaction://noaction" highlightClick="1">
              <a:snd r:embed="rId10" name="cinq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079865">
            <a:off x="474784" y="4140302"/>
            <a:ext cx="1625600" cy="1625600"/>
          </a:xfrm>
          <a:prstGeom prst="rect">
            <a:avLst/>
          </a:prstGeom>
        </p:spPr>
      </p:pic>
      <p:pic>
        <p:nvPicPr>
          <p:cNvPr id="10" name="Picture 9" descr="6.png">
            <a:hlinkClick r:id="" action="ppaction://noaction" highlightClick="1">
              <a:snd r:embed="rId12" name="6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1047616"/>
            <a:ext cx="1625600" cy="1625600"/>
          </a:xfrm>
          <a:prstGeom prst="rect">
            <a:avLst/>
          </a:prstGeom>
        </p:spPr>
      </p:pic>
      <p:pic>
        <p:nvPicPr>
          <p:cNvPr id="11" name="Picture 10" descr="7.png">
            <a:hlinkClick r:id="" action="ppaction://noaction" highlightClick="1">
              <a:snd r:embed="rId14" name="sep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0460" y="2958122"/>
            <a:ext cx="1283677" cy="1283677"/>
          </a:xfrm>
          <a:prstGeom prst="rect">
            <a:avLst/>
          </a:prstGeom>
        </p:spPr>
      </p:pic>
      <p:pic>
        <p:nvPicPr>
          <p:cNvPr id="12" name="Picture 11" descr="8.png">
            <a:hlinkClick r:id="" action="ppaction://noaction" highlightClick="1">
              <a:snd r:embed="rId16" name="huit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10549">
            <a:off x="6516694" y="3428999"/>
            <a:ext cx="1625600" cy="1625600"/>
          </a:xfrm>
          <a:prstGeom prst="rect">
            <a:avLst/>
          </a:prstGeom>
        </p:spPr>
      </p:pic>
      <p:pic>
        <p:nvPicPr>
          <p:cNvPr id="13" name="Picture 12" descr="9.png">
            <a:hlinkClick r:id="" action="ppaction://noaction" highlightClick="1">
              <a:snd r:embed="rId18" name="neuf.wav"/>
            </a:hlinkClick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84600" y="4727330"/>
            <a:ext cx="1437054" cy="1437054"/>
          </a:xfrm>
          <a:prstGeom prst="rect">
            <a:avLst/>
          </a:prstGeom>
        </p:spPr>
      </p:pic>
      <p:pic>
        <p:nvPicPr>
          <p:cNvPr id="14" name="Picture 13" descr="10.png">
            <a:hlinkClick r:id="" action="ppaction://noaction" highlightClick="1">
              <a:snd r:embed="rId20" name="dix.wav"/>
            </a:hlinkClick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0682121">
            <a:off x="5310732" y="4893302"/>
            <a:ext cx="1453308" cy="1453308"/>
          </a:xfrm>
          <a:prstGeom prst="rect">
            <a:avLst/>
          </a:prstGeom>
        </p:spPr>
      </p:pic>
      <p:sp>
        <p:nvSpPr>
          <p:cNvPr id="15" name="Curved Left Arrow 14">
            <a:hlinkClick r:id="rId22" action="ppaction://hlinksldjump"/>
          </p:cNvPr>
          <p:cNvSpPr/>
          <p:nvPr/>
        </p:nvSpPr>
        <p:spPr>
          <a:xfrm rot="10800000" flipH="1">
            <a:off x="7903308" y="6101001"/>
            <a:ext cx="783491" cy="411580"/>
          </a:xfrm>
          <a:prstGeom prst="curvedLeftArrow">
            <a:avLst>
              <a:gd name="adj1" fmla="val 19848"/>
              <a:gd name="adj2" fmla="val 50000"/>
              <a:gd name="adj3" fmla="val 852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5" y="274638"/>
            <a:ext cx="2649414" cy="10246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11 – 20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" name="Curved Left Arrow 14">
            <a:hlinkClick r:id="rId2" action="ppaction://hlinksldjump"/>
          </p:cNvPr>
          <p:cNvSpPr/>
          <p:nvPr/>
        </p:nvSpPr>
        <p:spPr>
          <a:xfrm rot="10800000" flipH="1">
            <a:off x="7903308" y="6101001"/>
            <a:ext cx="783491" cy="411580"/>
          </a:xfrm>
          <a:prstGeom prst="curvedLeftArrow">
            <a:avLst>
              <a:gd name="adj1" fmla="val 19848"/>
              <a:gd name="adj2" fmla="val 50000"/>
              <a:gd name="adj3" fmla="val 852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11.png">
            <a:hlinkClick r:id="" action="ppaction://noaction" highlightClick="1">
              <a:snd r:embed="rId3" name="11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835">
            <a:off x="4377489" y="4732851"/>
            <a:ext cx="1508369" cy="1508369"/>
          </a:xfrm>
          <a:prstGeom prst="rect">
            <a:avLst/>
          </a:prstGeom>
        </p:spPr>
      </p:pic>
      <p:pic>
        <p:nvPicPr>
          <p:cNvPr id="5" name="Picture 4" descr="12.png">
            <a:hlinkClick r:id="" action="ppaction://noaction" highlightClick="1">
              <a:snd r:embed="rId5" name="12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88311">
            <a:off x="6739563" y="1689151"/>
            <a:ext cx="1645138" cy="1645138"/>
          </a:xfrm>
          <a:prstGeom prst="rect">
            <a:avLst/>
          </a:prstGeom>
        </p:spPr>
      </p:pic>
      <p:pic>
        <p:nvPicPr>
          <p:cNvPr id="6" name="Picture 5" descr="13.png">
            <a:hlinkClick r:id="" action="ppaction://noaction" highlightClick="1">
              <a:snd r:embed="rId7" name="13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85542">
            <a:off x="816708" y="1299308"/>
            <a:ext cx="1518138" cy="1518138"/>
          </a:xfrm>
          <a:prstGeom prst="rect">
            <a:avLst/>
          </a:prstGeom>
        </p:spPr>
      </p:pic>
      <p:pic>
        <p:nvPicPr>
          <p:cNvPr id="7" name="Picture 6" descr="14.png">
            <a:hlinkClick r:id="" action="ppaction://noaction" highlightClick="1">
              <a:snd r:embed="rId9" name="14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76037">
            <a:off x="4679462" y="1299308"/>
            <a:ext cx="1518138" cy="1518138"/>
          </a:xfrm>
          <a:prstGeom prst="rect">
            <a:avLst/>
          </a:prstGeom>
        </p:spPr>
      </p:pic>
      <p:pic>
        <p:nvPicPr>
          <p:cNvPr id="8" name="Picture 7" descr="15.png">
            <a:hlinkClick r:id="" action="ppaction://noaction" highlightClick="1">
              <a:snd r:embed="rId11" name="15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597329">
            <a:off x="1289537" y="2817446"/>
            <a:ext cx="1606062" cy="1606062"/>
          </a:xfrm>
          <a:prstGeom prst="rect">
            <a:avLst/>
          </a:prstGeom>
        </p:spPr>
      </p:pic>
      <p:pic>
        <p:nvPicPr>
          <p:cNvPr id="9" name="Picture 8" descr="16.png">
            <a:hlinkClick r:id="" action="ppaction://noaction" highlightClick="1">
              <a:snd r:embed="rId13" name="16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12244">
            <a:off x="6430799" y="4367535"/>
            <a:ext cx="1479062" cy="1479062"/>
          </a:xfrm>
          <a:prstGeom prst="rect">
            <a:avLst/>
          </a:prstGeom>
        </p:spPr>
      </p:pic>
      <p:pic>
        <p:nvPicPr>
          <p:cNvPr id="10" name="Picture 9" descr="17.png">
            <a:hlinkClick r:id="" action="ppaction://noaction" highlightClick="1">
              <a:snd r:embed="rId15" name="17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577300">
            <a:off x="2922951" y="1274945"/>
            <a:ext cx="1371601" cy="1371601"/>
          </a:xfrm>
          <a:prstGeom prst="rect">
            <a:avLst/>
          </a:prstGeom>
        </p:spPr>
      </p:pic>
      <p:pic>
        <p:nvPicPr>
          <p:cNvPr id="11" name="Picture 10" descr="18.png">
            <a:hlinkClick r:id="" action="ppaction://noaction" highlightClick="1">
              <a:snd r:embed="rId17" name="18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8596327">
            <a:off x="2012519" y="4731274"/>
            <a:ext cx="1479062" cy="1479062"/>
          </a:xfrm>
          <a:prstGeom prst="rect">
            <a:avLst/>
          </a:prstGeom>
        </p:spPr>
      </p:pic>
      <p:pic>
        <p:nvPicPr>
          <p:cNvPr id="12" name="Picture 11" descr="19.png">
            <a:hlinkClick r:id="" action="ppaction://noaction" highlightClick="1">
              <a:snd r:embed="rId19" name="19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142722">
            <a:off x="5292969" y="2817446"/>
            <a:ext cx="1488831" cy="1488831"/>
          </a:xfrm>
          <a:prstGeom prst="rect">
            <a:avLst/>
          </a:prstGeom>
        </p:spPr>
      </p:pic>
      <p:pic>
        <p:nvPicPr>
          <p:cNvPr id="13" name="Picture 12" descr="20.png">
            <a:hlinkClick r:id="" action="ppaction://noaction" highlightClick="1">
              <a:snd r:embed="rId21" name="20.wav"/>
            </a:hlinkClick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208954">
            <a:off x="3341076" y="3015877"/>
            <a:ext cx="1606062" cy="16060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5" y="274638"/>
            <a:ext cx="2649414" cy="10246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30 – 100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" name="Curved Left Arrow 14">
            <a:hlinkClick r:id="rId2" action="ppaction://hlinksldjump"/>
          </p:cNvPr>
          <p:cNvSpPr/>
          <p:nvPr/>
        </p:nvSpPr>
        <p:spPr>
          <a:xfrm rot="10800000" flipH="1">
            <a:off x="7903308" y="6101001"/>
            <a:ext cx="783491" cy="411580"/>
          </a:xfrm>
          <a:prstGeom prst="curvedLeftArrow">
            <a:avLst>
              <a:gd name="adj1" fmla="val 19848"/>
              <a:gd name="adj2" fmla="val 50000"/>
              <a:gd name="adj3" fmla="val 852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30.png">
            <a:hlinkClick r:id="" action="ppaction://noaction" highlightClick="1">
              <a:snd r:embed="rId3" name="30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79590">
            <a:off x="6818922" y="1568937"/>
            <a:ext cx="1742831" cy="1742831"/>
          </a:xfrm>
          <a:prstGeom prst="rect">
            <a:avLst/>
          </a:prstGeom>
        </p:spPr>
      </p:pic>
      <p:pic>
        <p:nvPicPr>
          <p:cNvPr id="5" name="Picture 4" descr="40.png">
            <a:hlinkClick r:id="" action="ppaction://noaction" highlightClick="1">
              <a:snd r:embed="rId5" name="40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12405">
            <a:off x="4986000" y="3401920"/>
            <a:ext cx="1215292" cy="1215292"/>
          </a:xfrm>
          <a:prstGeom prst="rect">
            <a:avLst/>
          </a:prstGeom>
        </p:spPr>
      </p:pic>
      <p:pic>
        <p:nvPicPr>
          <p:cNvPr id="6" name="Picture 5" descr="50.png">
            <a:hlinkClick r:id="" action="ppaction://noaction" highlightClick="1">
              <a:snd r:embed="rId7" name="50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923" y="1543537"/>
            <a:ext cx="1303215" cy="1303215"/>
          </a:xfrm>
          <a:prstGeom prst="rect">
            <a:avLst/>
          </a:prstGeom>
        </p:spPr>
      </p:pic>
      <p:pic>
        <p:nvPicPr>
          <p:cNvPr id="7" name="Picture 6" descr="60.png">
            <a:hlinkClick r:id="" action="ppaction://noaction" highlightClick="1">
              <a:snd r:embed="rId9" name="60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453218">
            <a:off x="6910145" y="3758192"/>
            <a:ext cx="1615831" cy="1615831"/>
          </a:xfrm>
          <a:prstGeom prst="rect">
            <a:avLst/>
          </a:prstGeom>
        </p:spPr>
      </p:pic>
      <p:pic>
        <p:nvPicPr>
          <p:cNvPr id="8" name="Picture 7" descr="70.png">
            <a:hlinkClick r:id="" action="ppaction://noaction" highlightClick="1">
              <a:snd r:embed="rId11" name="70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9126" y="4855308"/>
            <a:ext cx="1657274" cy="1657274"/>
          </a:xfrm>
          <a:prstGeom prst="rect">
            <a:avLst/>
          </a:prstGeom>
        </p:spPr>
      </p:pic>
      <p:pic>
        <p:nvPicPr>
          <p:cNvPr id="9" name="Picture 8" descr="80.png">
            <a:hlinkClick r:id="" action="ppaction://noaction" highlightClick="1">
              <a:snd r:embed="rId13" name="80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955544">
            <a:off x="3604845" y="1607077"/>
            <a:ext cx="1693985" cy="1693985"/>
          </a:xfrm>
          <a:prstGeom prst="rect">
            <a:avLst/>
          </a:prstGeom>
        </p:spPr>
      </p:pic>
      <p:pic>
        <p:nvPicPr>
          <p:cNvPr id="10" name="Picture 9" descr="90.png">
            <a:hlinkClick r:id="" action="ppaction://noaction" highlightClick="1">
              <a:snd r:embed="rId15" name="90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55489">
            <a:off x="5076090" y="4855308"/>
            <a:ext cx="1458723" cy="1458723"/>
          </a:xfrm>
          <a:prstGeom prst="rect">
            <a:avLst/>
          </a:prstGeom>
        </p:spPr>
      </p:pic>
      <p:pic>
        <p:nvPicPr>
          <p:cNvPr id="11" name="Picture 10" descr="100.png">
            <a:hlinkClick r:id="" action="ppaction://noaction" highlightClick="1">
              <a:snd r:embed="rId17" name="100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9397318">
            <a:off x="1821201" y="2999154"/>
            <a:ext cx="1762369" cy="17623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645" y="274638"/>
            <a:ext cx="3093154" cy="102467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Comptez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. Ex1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624" y="1572852"/>
            <a:ext cx="54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1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0702" y="1572853"/>
            <a:ext cx="56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+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0409" y="1572852"/>
            <a:ext cx="59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5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9" y="1572852"/>
            <a:ext cx="695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=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8779" y="1563083"/>
            <a:ext cx="65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6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9547" y="2911234"/>
            <a:ext cx="56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+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624" y="2865515"/>
            <a:ext cx="54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2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0409" y="2865515"/>
            <a:ext cx="54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8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9" y="2794006"/>
            <a:ext cx="695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=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8779" y="2865515"/>
            <a:ext cx="104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10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4616" y="4203896"/>
            <a:ext cx="65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7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624" y="4203896"/>
            <a:ext cx="65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3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0409" y="4203896"/>
            <a:ext cx="65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4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9547" y="4250062"/>
            <a:ext cx="56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+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9" y="4203896"/>
            <a:ext cx="695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=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7082" y="1572853"/>
            <a:ext cx="8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13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0208" y="1480520"/>
            <a:ext cx="55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-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9428" y="1572853"/>
            <a:ext cx="8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4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93673" y="1572853"/>
            <a:ext cx="8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9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94769" y="1572853"/>
            <a:ext cx="695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=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7082" y="2794006"/>
            <a:ext cx="8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20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0208" y="2701673"/>
            <a:ext cx="55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-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9428" y="2794006"/>
            <a:ext cx="8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6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93673" y="2794006"/>
            <a:ext cx="8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14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94769" y="2794006"/>
            <a:ext cx="695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=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7082" y="4203896"/>
            <a:ext cx="8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19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0208" y="4111563"/>
            <a:ext cx="55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-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9428" y="4203896"/>
            <a:ext cx="8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7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93673" y="4203896"/>
            <a:ext cx="89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12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94769" y="4203896"/>
            <a:ext cx="695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=</a:t>
            </a:r>
            <a:endParaRPr lang="en-US" sz="5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645" y="274638"/>
            <a:ext cx="3093154" cy="10246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Ex2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14" y="1563083"/>
            <a:ext cx="83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25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614" y="2865515"/>
            <a:ext cx="83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42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614" y="4203896"/>
            <a:ext cx="83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63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10410" y="1563083"/>
            <a:ext cx="83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71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10410" y="2865515"/>
            <a:ext cx="83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96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10410" y="4203896"/>
            <a:ext cx="83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88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92439" y="1747749"/>
            <a:ext cx="288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vingt-cinq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92439" y="3050181"/>
            <a:ext cx="288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quarante-deux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92439" y="4388562"/>
            <a:ext cx="288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soixante-trois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45235" y="1747749"/>
            <a:ext cx="323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soixante</a:t>
            </a:r>
            <a:r>
              <a:rPr lang="en-US" sz="3600" dirty="0" smtClean="0">
                <a:latin typeface="Times New Roman"/>
                <a:cs typeface="Times New Roman"/>
              </a:rPr>
              <a:t> et </a:t>
            </a:r>
            <a:r>
              <a:rPr lang="en-US" sz="3600" dirty="0" err="1" smtClean="0">
                <a:latin typeface="Times New Roman"/>
                <a:cs typeface="Times New Roman"/>
              </a:rPr>
              <a:t>onze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45234" y="3050181"/>
            <a:ext cx="363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quatre-vingt-seize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45235" y="4388562"/>
            <a:ext cx="363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quatre-vingt-huit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6846" y="654538"/>
            <a:ext cx="8069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Odkazy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nahrávky</a:t>
            </a:r>
            <a:r>
              <a:rPr lang="en-US" dirty="0" smtClean="0"/>
              <a:t> – </a:t>
            </a:r>
            <a:r>
              <a:rPr lang="en-US" dirty="0" err="1" smtClean="0"/>
              <a:t>archiv</a:t>
            </a:r>
            <a:r>
              <a:rPr lang="en-US" dirty="0" smtClean="0"/>
              <a:t> </a:t>
            </a:r>
            <a:r>
              <a:rPr lang="en-US" dirty="0" err="1" smtClean="0"/>
              <a:t>autora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grafické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 – </a:t>
            </a:r>
            <a:r>
              <a:rPr lang="en-US" dirty="0" err="1" smtClean="0"/>
              <a:t>archiv</a:t>
            </a:r>
            <a:r>
              <a:rPr lang="en-US" dirty="0" smtClean="0"/>
              <a:t> </a:t>
            </a:r>
            <a:r>
              <a:rPr lang="en-US" dirty="0" err="1" smtClean="0"/>
              <a:t>autora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122</Words>
  <Application>Microsoft Macintosh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Numéraux cardinaux</vt:lpstr>
      <vt:lpstr>0 – 10</vt:lpstr>
      <vt:lpstr>11 – 20</vt:lpstr>
      <vt:lpstr>30 – 100</vt:lpstr>
      <vt:lpstr>Comptez. Ex1</vt:lpstr>
      <vt:lpstr>Ex2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Miroslav Bek</dc:creator>
  <cp:lastModifiedBy>Miroslav Bek</cp:lastModifiedBy>
  <cp:revision>19</cp:revision>
  <dcterms:created xsi:type="dcterms:W3CDTF">2013-10-15T17:27:03Z</dcterms:created>
  <dcterms:modified xsi:type="dcterms:W3CDTF">2013-10-15T17:33:29Z</dcterms:modified>
</cp:coreProperties>
</file>