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jpeg" ContentType="image/jpeg"/>
  <Default Extension="xml" ContentType="application/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media/audio1.bin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64" r:id="rId3"/>
    <p:sldId id="262" r:id="rId4"/>
    <p:sldId id="265" r:id="rId5"/>
    <p:sldId id="263" r:id="rId6"/>
  </p:sldIdLst>
  <p:sldSz cx="9144000" cy="6858000" type="screen4x3"/>
  <p:notesSz cx="6858000" cy="9144000"/>
  <p:custShowLst>
    <p:custShow name="Custom Show 1" id="0">
      <p:sldLst>
        <p:sld r:id="rId4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Rg st="1" end="2"/>
    <p:penClr>
      <a:schemeClr val="tx1"/>
    </p:penClr>
  </p:showPr>
  <p:clrMru>
    <a:srgbClr val="9184A6"/>
    <a:srgbClr val="A393B7"/>
    <a:srgbClr val="965F7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696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2D734-EFE7-8241-96C0-A85C48C6EA10}" type="datetimeFigureOut">
              <a:rPr lang="en-US" smtClean="0"/>
              <a:t>10/15/13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36331-6057-FA4B-9F8A-A129DA7FB3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72A18-A7A1-3C45-8898-1640B08E3414}" type="datetimeFigureOut">
              <a:rPr lang="en-US" smtClean="0"/>
              <a:t>10/15/13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F112-DCB3-6B45-A55F-D7B6801BEC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3F46-65EC-A045-B279-E2CB579F7C26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A4D-E39C-BF45-8468-A1FF6618E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3F46-65EC-A045-B279-E2CB579F7C26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A4D-E39C-BF45-8468-A1FF6618E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3F46-65EC-A045-B279-E2CB579F7C26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A4D-E39C-BF45-8468-A1FF6618E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3F46-65EC-A045-B279-E2CB579F7C26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A4D-E39C-BF45-8468-A1FF6618E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3F46-65EC-A045-B279-E2CB579F7C26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A4D-E39C-BF45-8468-A1FF6618E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3F46-65EC-A045-B279-E2CB579F7C26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A4D-E39C-BF45-8468-A1FF6618E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3F46-65EC-A045-B279-E2CB579F7C26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A4D-E39C-BF45-8468-A1FF6618E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3F46-65EC-A045-B279-E2CB579F7C26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A4D-E39C-BF45-8468-A1FF6618E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3F46-65EC-A045-B279-E2CB579F7C26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A4D-E39C-BF45-8468-A1FF6618E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3F46-65EC-A045-B279-E2CB579F7C26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A4D-E39C-BF45-8468-A1FF6618E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3F46-65EC-A045-B279-E2CB579F7C26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A4D-E39C-BF45-8468-A1FF6618E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D3F46-65EC-A045-B279-E2CB579F7C26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72A4D-E39C-BF45-8468-A1FF6618E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86567"/>
            <a:ext cx="8337839" cy="1322754"/>
          </a:xfrm>
        </p:spPr>
        <p:txBody>
          <a:bodyPr>
            <a:normAutofit fontScale="90000"/>
          </a:bodyPr>
          <a:lstStyle/>
          <a:p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en-US" sz="72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</a:br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en-US" sz="72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</a:br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en-US" sz="72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</a:br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en-US" sz="72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</a:br>
            <a:r>
              <a:rPr lang="en-US" sz="15333" dirty="0" smtClean="0">
                <a:solidFill>
                  <a:srgbClr val="918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BINGO</a:t>
            </a:r>
            <a:endParaRPr lang="en-US" sz="7200" dirty="0">
              <a:solidFill>
                <a:srgbClr val="918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Obrázek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4412" y="244231"/>
            <a:ext cx="5124450" cy="12477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762000" y="5257800"/>
            <a:ext cx="7704856" cy="1152128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tx1"/>
                </a:solidFill>
              </a:rPr>
              <a:t>Digitální učební materiál byl vytvořen v rámci projektu </a:t>
            </a:r>
          </a:p>
          <a:p>
            <a:r>
              <a:rPr lang="cs-CZ" sz="2000" b="1" dirty="0">
                <a:solidFill>
                  <a:schemeClr val="tx1"/>
                </a:solidFill>
              </a:rPr>
              <a:t>Inovace a zkvalitnění výuky na Slovanském gymnáziu</a:t>
            </a:r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CZ.1.07/1.5.00/34.1088</a:t>
            </a:r>
            <a:endParaRPr lang="cs-CZ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0506" y="365628"/>
          <a:ext cx="3495205" cy="271359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99041"/>
                <a:gridCol w="699041"/>
                <a:gridCol w="699041"/>
                <a:gridCol w="699041"/>
                <a:gridCol w="699041"/>
              </a:tblGrid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66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98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49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89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079284" y="365628"/>
          <a:ext cx="3281675" cy="271359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56335"/>
                <a:gridCol w="656335"/>
                <a:gridCol w="656335"/>
                <a:gridCol w="656335"/>
                <a:gridCol w="656335"/>
              </a:tblGrid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61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96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50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10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49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99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30506" y="3770747"/>
          <a:ext cx="3495205" cy="267987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99041"/>
                <a:gridCol w="699041"/>
                <a:gridCol w="699041"/>
                <a:gridCol w="699041"/>
                <a:gridCol w="699041"/>
              </a:tblGrid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66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92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90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49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89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079284" y="3796147"/>
          <a:ext cx="3281675" cy="267987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56335"/>
                <a:gridCol w="656335"/>
                <a:gridCol w="656335"/>
                <a:gridCol w="656335"/>
                <a:gridCol w="656335"/>
              </a:tblGrid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65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98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10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49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99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90828" y="393331"/>
            <a:ext cx="376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18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</a:t>
            </a:r>
            <a:endParaRPr lang="en-US" sz="2800" b="1" dirty="0">
              <a:solidFill>
                <a:srgbClr val="918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393331"/>
            <a:ext cx="472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18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</a:t>
            </a:r>
            <a:endParaRPr lang="en-US" sz="2800" b="1" dirty="0">
              <a:solidFill>
                <a:srgbClr val="918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 rot="10800000" flipV="1">
            <a:off x="152400" y="3733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918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</a:t>
            </a:r>
            <a:endParaRPr lang="en-US" sz="2800" b="1" dirty="0">
              <a:solidFill>
                <a:srgbClr val="918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55406" y="3733800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18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VI.</a:t>
            </a:r>
            <a:endParaRPr lang="en-US" sz="2800" b="1" dirty="0">
              <a:solidFill>
                <a:srgbClr val="918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hlinkClick r:id="" action="ppaction://customshow?id=0" highlightClick="1"/>
          </p:cNvPr>
          <p:cNvSpPr txBox="1"/>
          <p:nvPr/>
        </p:nvSpPr>
        <p:spPr>
          <a:xfrm>
            <a:off x="3562350" y="3133467"/>
            <a:ext cx="201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65F78"/>
                </a:solidFill>
                <a:latin typeface="+mj-lt"/>
              </a:rPr>
              <a:t>Début </a:t>
            </a:r>
            <a:r>
              <a:rPr lang="en-US" sz="2800" b="1" dirty="0" smtClean="0">
                <a:solidFill>
                  <a:srgbClr val="965F78"/>
                </a:solidFill>
                <a:latin typeface="+mj-lt"/>
              </a:rPr>
              <a:t>bingo</a:t>
            </a:r>
            <a:endParaRPr lang="en-US" sz="2800" b="1" dirty="0">
              <a:solidFill>
                <a:srgbClr val="965F78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0506" y="365628"/>
          <a:ext cx="3495205" cy="271359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99041"/>
                <a:gridCol w="699041"/>
                <a:gridCol w="699041"/>
                <a:gridCol w="699041"/>
                <a:gridCol w="699041"/>
              </a:tblGrid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66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98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49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89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079284" y="365628"/>
          <a:ext cx="3281675" cy="271359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56335"/>
                <a:gridCol w="656335"/>
                <a:gridCol w="656335"/>
                <a:gridCol w="656335"/>
                <a:gridCol w="656335"/>
              </a:tblGrid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61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96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50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10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49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99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30506" y="3770747"/>
          <a:ext cx="3495205" cy="267987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99041"/>
                <a:gridCol w="699041"/>
                <a:gridCol w="699041"/>
                <a:gridCol w="699041"/>
                <a:gridCol w="699041"/>
              </a:tblGrid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66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92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90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49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89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079284" y="3796147"/>
          <a:ext cx="3281675" cy="267987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56335"/>
                <a:gridCol w="656335"/>
                <a:gridCol w="656335"/>
                <a:gridCol w="656335"/>
                <a:gridCol w="656335"/>
              </a:tblGrid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65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98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10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49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99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90828" y="393331"/>
            <a:ext cx="376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18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</a:t>
            </a:r>
            <a:endParaRPr lang="en-US" sz="2800" b="1" dirty="0">
              <a:solidFill>
                <a:srgbClr val="918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393331"/>
            <a:ext cx="472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18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</a:t>
            </a:r>
            <a:endParaRPr lang="en-US" sz="2800" b="1" dirty="0">
              <a:solidFill>
                <a:srgbClr val="918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 rot="10800000" flipV="1">
            <a:off x="152400" y="3733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918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</a:t>
            </a:r>
            <a:endParaRPr lang="en-US" sz="2800" b="1" dirty="0">
              <a:solidFill>
                <a:srgbClr val="918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55406" y="3733800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18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VI.</a:t>
            </a:r>
            <a:endParaRPr lang="en-US" sz="2800" b="1" dirty="0">
              <a:solidFill>
                <a:srgbClr val="918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400" y="3207434"/>
            <a:ext cx="186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zvuk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98000">
    <p:sndAc>
      <p:stSnd>
        <p:snd r:embed="rId2" name="Bingo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0506" y="365628"/>
          <a:ext cx="3495205" cy="271359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99041"/>
                <a:gridCol w="699041"/>
                <a:gridCol w="699041"/>
                <a:gridCol w="699041"/>
                <a:gridCol w="699041"/>
              </a:tblGrid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66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98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49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89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079284" y="365628"/>
          <a:ext cx="3281675" cy="271359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56335"/>
                <a:gridCol w="656335"/>
                <a:gridCol w="656335"/>
                <a:gridCol w="656335"/>
                <a:gridCol w="656335"/>
              </a:tblGrid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61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96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50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10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4271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49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99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30506" y="3770747"/>
          <a:ext cx="3495205" cy="267987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99041"/>
                <a:gridCol w="699041"/>
                <a:gridCol w="699041"/>
                <a:gridCol w="699041"/>
                <a:gridCol w="699041"/>
              </a:tblGrid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66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92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90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49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89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079284" y="3796147"/>
          <a:ext cx="3281675" cy="267987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56335"/>
                <a:gridCol w="656335"/>
                <a:gridCol w="656335"/>
                <a:gridCol w="656335"/>
                <a:gridCol w="656335"/>
              </a:tblGrid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44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65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33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98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10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62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38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25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  <a:tr h="535975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49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12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56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71</a:t>
                      </a:r>
                      <a:endParaRPr lang="en-US" sz="28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99</a:t>
                      </a:r>
                      <a:endParaRPr lang="en-US" sz="2800" b="1" dirty="0"/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90828" y="393331"/>
            <a:ext cx="376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18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</a:t>
            </a:r>
            <a:endParaRPr lang="en-US" sz="2800" b="1" dirty="0">
              <a:solidFill>
                <a:srgbClr val="918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393331"/>
            <a:ext cx="472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18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</a:t>
            </a:r>
            <a:endParaRPr lang="en-US" sz="2800" b="1" dirty="0">
              <a:solidFill>
                <a:srgbClr val="918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 rot="10800000" flipV="1">
            <a:off x="152400" y="3733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918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</a:t>
            </a:r>
            <a:endParaRPr lang="en-US" sz="2800" b="1" dirty="0">
              <a:solidFill>
                <a:srgbClr val="918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55406" y="3733800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18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VI.</a:t>
            </a:r>
            <a:endParaRPr lang="en-US" sz="2800" b="1" dirty="0">
              <a:solidFill>
                <a:srgbClr val="9184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400" y="3207434"/>
            <a:ext cx="186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vyber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56846" y="654538"/>
            <a:ext cx="8069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Odkazy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r>
              <a:rPr lang="en-US" dirty="0" err="1" smtClean="0"/>
              <a:t>nahrávky</a:t>
            </a:r>
            <a:r>
              <a:rPr lang="en-US" dirty="0" smtClean="0"/>
              <a:t> – </a:t>
            </a:r>
            <a:r>
              <a:rPr lang="en-US" dirty="0" err="1" smtClean="0"/>
              <a:t>archiv</a:t>
            </a:r>
            <a:r>
              <a:rPr lang="en-US" dirty="0" smtClean="0"/>
              <a:t> </a:t>
            </a:r>
            <a:r>
              <a:rPr lang="en-US" dirty="0" err="1" smtClean="0"/>
              <a:t>autora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362</Words>
  <Application>Microsoft Macintosh PowerPoint</Application>
  <PresentationFormat>On-screen Show (4:3)</PresentationFormat>
  <Paragraphs>322</Paragraphs>
  <Slides>5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</vt:i4>
      </vt:variant>
      <vt:variant>
        <vt:lpstr>Custom Shows</vt:lpstr>
      </vt:variant>
      <vt:variant>
        <vt:i4>1</vt:i4>
      </vt:variant>
    </vt:vector>
  </HeadingPairs>
  <TitlesOfParts>
    <vt:vector size="7" baseType="lpstr">
      <vt:lpstr>Office Theme</vt:lpstr>
      <vt:lpstr>    BINGO</vt:lpstr>
      <vt:lpstr>Slide 2</vt:lpstr>
      <vt:lpstr>Slide 3</vt:lpstr>
      <vt:lpstr>Slide 4</vt:lpstr>
      <vt:lpstr>Slide 5</vt:lpstr>
      <vt:lpstr>Custom Show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Miroslav Bek</dc:creator>
  <cp:lastModifiedBy>Miroslav Bek</cp:lastModifiedBy>
  <cp:revision>27</cp:revision>
  <dcterms:created xsi:type="dcterms:W3CDTF">2013-10-15T17:55:39Z</dcterms:created>
  <dcterms:modified xsi:type="dcterms:W3CDTF">2013-10-15T20:46:15Z</dcterms:modified>
</cp:coreProperties>
</file>