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media/audio1.bin" ContentType="audio/unknown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media/audio2.bin" ContentType="audio/unknown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434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69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 useTimings="0">
    <p:present/>
    <p:sldAll/>
    <p:penClr>
      <a:schemeClr val="tx1"/>
    </p:penClr>
  </p:showPr>
  <p:clrMru>
    <a:srgbClr val="9C4407"/>
    <a:srgbClr val="458887"/>
    <a:srgbClr val="5B885B"/>
    <a:srgbClr val="BA44BE"/>
    <a:srgbClr val="C7276A"/>
    <a:srgbClr val="67CF9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42" d="100"/>
          <a:sy n="142" d="100"/>
        </p:scale>
        <p:origin x="-148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aperBackingColor.jpg"/>
          <p:cNvPicPr>
            <a:picLocks noChangeAspect="1"/>
          </p:cNvPicPr>
          <p:nvPr/>
        </p:nvPicPr>
        <p:blipFill>
          <a:blip r:embed="rId2"/>
          <a:srcRect l="469" t="13915"/>
          <a:stretch>
            <a:fillRect/>
          </a:stretch>
        </p:blipFill>
        <p:spPr>
          <a:xfrm>
            <a:off x="1613903" y="699248"/>
            <a:ext cx="5916194" cy="3837694"/>
          </a:xfrm>
          <a:prstGeom prst="rect">
            <a:avLst/>
          </a:prstGeom>
          <a:solidFill>
            <a:srgbClr val="FFFFFF">
              <a:shade val="85000"/>
            </a:srgbClr>
          </a:solidFill>
          <a:ln w="22225" cap="sq">
            <a:solidFill>
              <a:srgbClr val="FDFDFD"/>
            </a:solidFill>
            <a:miter lim="800000"/>
          </a:ln>
          <a:effectLst>
            <a:outerShdw blurRad="57150" dist="37500" dir="7560000" sy="98000" kx="80000" ky="63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5648D-267C-4F54-90B5-C36298A60516}" type="datetimeFigureOut">
              <a:rPr lang="en-US" smtClean="0"/>
              <a:pPr/>
              <a:t>2/16/14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5616F-A838-6148-B42A-DDD8A5D083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9569" y="1143000"/>
            <a:ext cx="5724862" cy="1846961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69" y="2994212"/>
            <a:ext cx="5724862" cy="1007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90000"/>
              <a:buFont typeface="Wingdings" pitchFamily="2" charset="2"/>
              <a:buNone/>
              <a:defRPr sz="2000" kern="120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9A537-EC68-8F4A-BFC4-069973E73369}" type="datetimeFigureOut">
              <a:rPr lang="en-US" smtClean="0"/>
              <a:pPr/>
              <a:t>2/16/14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647A-581E-AE46-8AD3-0D8E2AB86A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9A537-EC68-8F4A-BFC4-069973E73369}" type="datetimeFigureOut">
              <a:rPr lang="en-US" smtClean="0"/>
              <a:pPr/>
              <a:t>2/16/14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647A-581E-AE46-8AD3-0D8E2AB86A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363" y="1143000"/>
            <a:ext cx="3807662" cy="1341344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199" y="605118"/>
            <a:ext cx="3776472" cy="556549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0363" y="2618815"/>
            <a:ext cx="3807662" cy="3133164"/>
          </a:xfrm>
        </p:spPr>
        <p:txBody>
          <a:bodyPr>
            <a:normAutofit/>
          </a:bodyPr>
          <a:lstStyle>
            <a:lvl1pPr marL="0" indent="0" algn="ctr">
              <a:spcBef>
                <a:spcPts val="18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9A537-EC68-8F4A-BFC4-069973E73369}" type="datetimeFigureOut">
              <a:rPr lang="en-US" smtClean="0"/>
              <a:pPr/>
              <a:t>2/16/14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5616F-A838-6148-B42A-DDD8A5D083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9A537-EC68-8F4A-BFC4-069973E73369}" type="datetimeFigureOut">
              <a:rPr lang="en-US" smtClean="0"/>
              <a:pPr/>
              <a:t>2/16/14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647A-581E-AE46-8AD3-0D8E2AB86A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pictureCaptionBacking.png"/>
          <p:cNvPicPr>
            <a:picLocks noChangeAspect="1"/>
          </p:cNvPicPr>
          <p:nvPr/>
        </p:nvPicPr>
        <p:blipFill>
          <a:blip r:embed="rId2"/>
          <a:srcRect l="52272" t="8889" r="5152" b="16566"/>
          <a:stretch>
            <a:fillRect/>
          </a:stretch>
        </p:blipFill>
        <p:spPr>
          <a:xfrm>
            <a:off x="4594412" y="663388"/>
            <a:ext cx="3893127" cy="5112327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25487" y="1143000"/>
            <a:ext cx="3792537" cy="1341344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725487" y="2618815"/>
            <a:ext cx="3792537" cy="3133164"/>
          </a:xfrm>
        </p:spPr>
        <p:txBody>
          <a:bodyPr>
            <a:normAutofit/>
          </a:bodyPr>
          <a:lstStyle>
            <a:lvl1pPr marL="0" indent="0" algn="ctr">
              <a:spcBef>
                <a:spcPts val="18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29938" y="864971"/>
            <a:ext cx="3422075" cy="47091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Click icon to add picture</a:t>
            </a:r>
            <a:endParaRPr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487" y="462896"/>
            <a:ext cx="7718425" cy="828021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5489" y="1598613"/>
            <a:ext cx="7718424" cy="4572000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9A537-EC68-8F4A-BFC4-069973E73369}" type="datetimeFigureOut">
              <a:rPr lang="en-US" smtClean="0"/>
              <a:pPr/>
              <a:t>2/16/14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647A-581E-AE46-8AD3-0D8E2AB86A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685801"/>
            <a:ext cx="1066800" cy="5484812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5488" y="685757"/>
            <a:ext cx="6437312" cy="5482221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9A537-EC68-8F4A-BFC4-069973E73369}" type="datetimeFigureOut">
              <a:rPr lang="en-US" smtClean="0"/>
              <a:pPr/>
              <a:t>2/16/14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647A-581E-AE46-8AD3-0D8E2AB86A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9A537-EC68-8F4A-BFC4-069973E73369}" type="datetimeFigureOut">
              <a:rPr lang="en-US" smtClean="0"/>
              <a:pPr/>
              <a:t>2/16/14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647A-581E-AE46-8AD3-0D8E2AB86A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hotoBacking-r.png"/>
          <p:cNvPicPr>
            <a:picLocks noChangeAspect="1"/>
          </p:cNvPicPr>
          <p:nvPr/>
        </p:nvPicPr>
        <p:blipFill>
          <a:blip r:embed="rId2"/>
          <a:srcRect l="17353" t="9412" r="17500" b="32353"/>
          <a:stretch>
            <a:fillRect/>
          </a:stretch>
        </p:blipFill>
        <p:spPr>
          <a:xfrm>
            <a:off x="1586753" y="645459"/>
            <a:ext cx="5957047" cy="399377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4600"/>
            <a:ext cx="2133600" cy="273050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14C9A537-EC68-8F4A-BFC4-069973E73369}" type="datetimeFigureOut">
              <a:rPr lang="en-US" smtClean="0"/>
              <a:pPr/>
              <a:t>2/16/14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273050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2133600" cy="273050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495B647A-581E-AE46-8AD3-0D8E2AB86A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4435" y="4953000"/>
            <a:ext cx="8095130" cy="857250"/>
          </a:xfrm>
        </p:spPr>
        <p:txBody>
          <a:bodyPr anchor="b" anchorCtr="0">
            <a:noAutofit/>
          </a:bodyPr>
          <a:lstStyle>
            <a:lvl1pPr>
              <a:defRPr sz="54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4435" y="5791200"/>
            <a:ext cx="8095130" cy="5072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764792" y="804672"/>
            <a:ext cx="5638800" cy="3657600"/>
          </a:xfr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cs-CZ" smtClean="0"/>
              <a:t>Click icon to add picture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818" y="2514600"/>
            <a:ext cx="8162365" cy="914400"/>
          </a:xfrm>
        </p:spPr>
        <p:txBody>
          <a:bodyPr anchor="b" anchorCtr="0"/>
          <a:lstStyle>
            <a:lvl1pPr algn="ctr">
              <a:defRPr sz="5400" b="0" cap="none" baseline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818" y="3429000"/>
            <a:ext cx="8162365" cy="701000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9F85648D-267C-4F54-90B5-C36298A60516}" type="datetimeFigureOut">
              <a:rPr lang="en-US" smtClean="0"/>
              <a:pPr/>
              <a:t>2/16/14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2400" dirty="0">
              <a:solidFill>
                <a:srgbClr val="FFFFFF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9A537-EC68-8F4A-BFC4-069973E73369}" type="datetimeFigureOut">
              <a:rPr lang="en-US" smtClean="0"/>
              <a:pPr/>
              <a:t>2/16/14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647A-581E-AE46-8AD3-0D8E2AB86A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900" y="1598613"/>
            <a:ext cx="3773488" cy="427877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3900" y="2174875"/>
            <a:ext cx="3773488" cy="399732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98613"/>
            <a:ext cx="3776472" cy="427877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3776472" cy="399732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9A537-EC68-8F4A-BFC4-069973E73369}" type="datetimeFigureOut">
              <a:rPr lang="en-US" smtClean="0"/>
              <a:pPr/>
              <a:t>2/16/14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647A-581E-AE46-8AD3-0D8E2AB86A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7707406" cy="223113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9A537-EC68-8F4A-BFC4-069973E73369}" type="datetimeFigureOut">
              <a:rPr lang="en-US" smtClean="0"/>
              <a:pPr/>
              <a:t>2/16/14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647A-581E-AE46-8AD3-0D8E2AB86A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23900" y="3914170"/>
            <a:ext cx="7707406" cy="223113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9A537-EC68-8F4A-BFC4-069973E73369}" type="datetimeFigureOut">
              <a:rPr lang="en-US" smtClean="0"/>
              <a:pPr/>
              <a:t>2/16/14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647A-581E-AE46-8AD3-0D8E2AB86A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9A537-EC68-8F4A-BFC4-069973E73369}" type="datetimeFigureOut">
              <a:rPr lang="en-US" smtClean="0"/>
              <a:pPr/>
              <a:t>2/16/14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647A-581E-AE46-8AD3-0D8E2AB86A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239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6141" y="314979"/>
            <a:ext cx="769171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/>
              <a:t>Click to edit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6141" y="1586753"/>
            <a:ext cx="7691719" cy="4571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4C9A537-EC68-8F4A-BFC4-069973E73369}" type="datetimeFigureOut">
              <a:rPr lang="en-US" smtClean="0"/>
              <a:pPr/>
              <a:t>2/16/14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95B647A-581E-AE46-8AD3-0D8E2AB86AD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2" r:id="rId1"/>
    <p:sldLayoutId id="2147484343" r:id="rId2"/>
    <p:sldLayoutId id="2147484344" r:id="rId3"/>
    <p:sldLayoutId id="2147484345" r:id="rId4"/>
    <p:sldLayoutId id="2147484346" r:id="rId5"/>
    <p:sldLayoutId id="2147484347" r:id="rId6"/>
    <p:sldLayoutId id="2147484348" r:id="rId7"/>
    <p:sldLayoutId id="2147484349" r:id="rId8"/>
    <p:sldLayoutId id="2147484350" r:id="rId9"/>
    <p:sldLayoutId id="2147484351" r:id="rId10"/>
    <p:sldLayoutId id="2147484352" r:id="rId11"/>
    <p:sldLayoutId id="2147484353" r:id="rId12"/>
    <p:sldLayoutId id="2147484354" r:id="rId13"/>
    <p:sldLayoutId id="2147484355" r:id="rId14"/>
    <p:sldLayoutId id="2147484356" r:id="rId15"/>
  </p:sldLayoutIdLst>
  <p:transition spd="slow">
    <p:pull dir="u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400"/>
        </a:spcBef>
        <a:buSzPct val="90000"/>
        <a:buFont typeface="Wingdings" pitchFamily="2" charset="2"/>
        <a:buChar char="v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2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63650" indent="-349250" algn="l" defTabSz="914400" rtl="0" eaLnBrk="1" latinLnBrk="0" hangingPunct="1">
        <a:spcBef>
          <a:spcPts val="1200"/>
        </a:spcBef>
        <a:buSzPct val="90000"/>
        <a:buFont typeface="Wingdings" pitchFamily="2" charset="2"/>
        <a:buChar char="v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336550" algn="l" defTabSz="914400" rtl="0" eaLnBrk="1" latinLnBrk="0" hangingPunct="1">
        <a:spcBef>
          <a:spcPts val="12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457200" algn="l" defTabSz="914400" rtl="0" eaLnBrk="1" latinLnBrk="0" hangingPunct="1">
        <a:spcBef>
          <a:spcPts val="1200"/>
        </a:spcBef>
        <a:buSzPct val="90000"/>
        <a:buFont typeface="Wingdings" pitchFamily="2" charset="2"/>
        <a:buChar char="v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audio" Target="../media/audio1.bin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audio" Target="../media/audio1.bin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audio" Target="../media/audio1.bin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.bin"/><Relationship Id="rId3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audio" Target="../media/audio2.bin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8" Type="http://schemas.openxmlformats.org/officeDocument/2006/relationships/image" Target="../media/image25.jpeg"/><Relationship Id="rId9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audio" Target="../media/audio2.bin"/><Relationship Id="rId5" Type="http://schemas.openxmlformats.org/officeDocument/2006/relationships/image" Target="../media/image26.jpeg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8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audio" Target="../media/audio2.bin"/><Relationship Id="rId5" Type="http://schemas.openxmlformats.org/officeDocument/2006/relationships/image" Target="../media/image24.jpeg"/><Relationship Id="rId6" Type="http://schemas.openxmlformats.org/officeDocument/2006/relationships/image" Target="../media/image23.jpeg"/><Relationship Id="rId7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audio" Target="../media/audio1.bin"/><Relationship Id="rId5" Type="http://schemas.openxmlformats.org/officeDocument/2006/relationships/image" Target="../media/image23.jpeg"/><Relationship Id="rId6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audio" Target="../media/audio1.bin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.bin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.bin"/><Relationship Id="rId3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audio" Target="../media/audio2.bin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8" Type="http://schemas.openxmlformats.org/officeDocument/2006/relationships/image" Target="../media/image13.jpeg"/><Relationship Id="rId9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audio" Target="../media/audio2.bin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7" Type="http://schemas.openxmlformats.org/officeDocument/2006/relationships/image" Target="../media/image30.jpeg"/><Relationship Id="rId8" Type="http://schemas.openxmlformats.org/officeDocument/2006/relationships/image" Target="../media/image31.jpeg"/><Relationship Id="rId9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audio" Target="../media/audio2.bin"/><Relationship Id="rId5" Type="http://schemas.openxmlformats.org/officeDocument/2006/relationships/image" Target="../media/image31.jpeg"/><Relationship Id="rId6" Type="http://schemas.openxmlformats.org/officeDocument/2006/relationships/image" Target="../media/image29.jpeg"/><Relationship Id="rId7" Type="http://schemas.openxmlformats.org/officeDocument/2006/relationships/image" Target="../media/image30.jpeg"/><Relationship Id="rId8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audio" Target="../media/audio2.bin"/><Relationship Id="rId5" Type="http://schemas.openxmlformats.org/officeDocument/2006/relationships/image" Target="../media/image32.jpeg"/><Relationship Id="rId6" Type="http://schemas.openxmlformats.org/officeDocument/2006/relationships/image" Target="../media/image29.jpeg"/><Relationship Id="rId7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audio" Target="../media/audio2.bin"/><Relationship Id="rId5" Type="http://schemas.openxmlformats.org/officeDocument/2006/relationships/image" Target="../media/image29.jpeg"/><Relationship Id="rId6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audio" Target="../media/audio1.bin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.bin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.bin"/><Relationship Id="rId3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audio" Target="../media/audio2.bin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7" Type="http://schemas.openxmlformats.org/officeDocument/2006/relationships/image" Target="../media/image36.jpeg"/><Relationship Id="rId8" Type="http://schemas.openxmlformats.org/officeDocument/2006/relationships/image" Target="../media/image37.jpeg"/><Relationship Id="rId9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audio" Target="../media/audio2.bin"/><Relationship Id="rId5" Type="http://schemas.openxmlformats.org/officeDocument/2006/relationships/image" Target="../media/image36.jpeg"/><Relationship Id="rId6" Type="http://schemas.openxmlformats.org/officeDocument/2006/relationships/image" Target="../media/image35.jpeg"/><Relationship Id="rId7" Type="http://schemas.openxmlformats.org/officeDocument/2006/relationships/image" Target="../media/image37.jpeg"/><Relationship Id="rId8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audio" Target="../media/audio1.bin"/><Relationship Id="rId5" Type="http://schemas.openxmlformats.org/officeDocument/2006/relationships/image" Target="../media/image35.jpeg"/><Relationship Id="rId6" Type="http://schemas.openxmlformats.org/officeDocument/2006/relationships/image" Target="../media/image37.jpeg"/><Relationship Id="rId7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audio" Target="../media/audio1.bin"/><Relationship Id="rId5" Type="http://schemas.openxmlformats.org/officeDocument/2006/relationships/image" Target="../media/image35.jpeg"/><Relationship Id="rId6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audio" Target="../media/audio2.bin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8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audio" Target="../media/audio1.bin"/><Relationship Id="rId5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.bin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.bin"/><Relationship Id="rId3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audio" Target="../media/audio1.bin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audio" Target="../media/audio1.bin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audio" Target="../media/audio1.bin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.bin"/><Relationship Id="rId3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audio" Target="../media/audio2.bin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8.jpeg"/><Relationship Id="rId8" Type="http://schemas.openxmlformats.org/officeDocument/2006/relationships/image" Target="../media/image19.jpeg"/><Relationship Id="rId9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audio" Target="../media/audio1.bin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8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.bin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9569" y="1873845"/>
            <a:ext cx="5724862" cy="1846961"/>
          </a:xfrm>
        </p:spPr>
        <p:txBody>
          <a:bodyPr/>
          <a:lstStyle/>
          <a:p>
            <a:r>
              <a:rPr lang="en-US" dirty="0" err="1" smtClean="0">
                <a:solidFill>
                  <a:srgbClr val="BA44BE"/>
                </a:solidFill>
              </a:rPr>
              <a:t>Objets</a:t>
            </a:r>
            <a:r>
              <a:rPr lang="en-US" dirty="0" smtClean="0">
                <a:solidFill>
                  <a:srgbClr val="BA44BE"/>
                </a:solidFill>
              </a:rPr>
              <a:t> </a:t>
            </a:r>
            <a:r>
              <a:rPr lang="en-US" dirty="0" err="1" smtClean="0">
                <a:solidFill>
                  <a:srgbClr val="BA44BE"/>
                </a:solidFill>
              </a:rPr>
              <a:t>utilisés</a:t>
            </a:r>
            <a:r>
              <a:rPr lang="en-US" dirty="0" smtClean="0">
                <a:solidFill>
                  <a:srgbClr val="BA44BE"/>
                </a:solidFill>
              </a:rPr>
              <a:t> </a:t>
            </a:r>
            <a:r>
              <a:rPr lang="en-US" dirty="0" err="1" smtClean="0">
                <a:solidFill>
                  <a:srgbClr val="BA44BE"/>
                </a:solidFill>
              </a:rPr>
              <a:t>chaque</a:t>
            </a:r>
            <a:r>
              <a:rPr lang="en-US" dirty="0" smtClean="0">
                <a:solidFill>
                  <a:srgbClr val="BA44BE"/>
                </a:solidFill>
              </a:rPr>
              <a:t> jour</a:t>
            </a:r>
            <a:endParaRPr lang="en-US" dirty="0">
              <a:solidFill>
                <a:srgbClr val="BA44BE"/>
              </a:solidFill>
            </a:endParaRPr>
          </a:p>
        </p:txBody>
      </p:sp>
      <p:pic>
        <p:nvPicPr>
          <p:cNvPr id="4" name="Obrázek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4412" y="244231"/>
            <a:ext cx="5124450" cy="1247775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</p:pic>
      <p:sp>
        <p:nvSpPr>
          <p:cNvPr id="5" name="Podnadpis 2"/>
          <p:cNvSpPr txBox="1">
            <a:spLocks/>
          </p:cNvSpPr>
          <p:nvPr/>
        </p:nvSpPr>
        <p:spPr>
          <a:xfrm>
            <a:off x="762000" y="5257800"/>
            <a:ext cx="7704856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Digitální učební materiál byl vytvořen v rámci projektu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Inovace a zkvalitnění výuky na Slovanském gymnáziu</a:t>
            </a:r>
            <a:endParaRPr kumimoji="0" lang="cs-CZ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CZ.1.07/1.5.00/34.1088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900" y="2865570"/>
            <a:ext cx="3345507" cy="758988"/>
          </a:xfrm>
          <a:prstGeom prst="snip2DiagRect">
            <a:avLst/>
          </a:prstGeom>
          <a:solidFill>
            <a:srgbClr val="45888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solidFill>
                  <a:srgbClr val="CCFFCC"/>
                </a:solidFill>
                <a:latin typeface="Times New Roman"/>
              </a:rPr>
              <a:t>couteau</a:t>
            </a:r>
            <a:endParaRPr lang="en-US" sz="5400" b="1" dirty="0">
              <a:solidFill>
                <a:srgbClr val="CCFFCC"/>
              </a:solidFill>
              <a:latin typeface="Times New Roman"/>
            </a:endParaRPr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2" name="Vibro Up"/>
            </a:hlinkClick>
          </p:cNvPr>
          <p:cNvSpPr/>
          <p:nvPr/>
        </p:nvSpPr>
        <p:spPr>
          <a:xfrm>
            <a:off x="3575349" y="4104723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nip Diagonal Corner Rectangle 11">
            <a:hlinkClick r:id="" action="ppaction://noaction" highlightClick="1">
              <a:snd r:embed="rId4" name="Arrow"/>
            </a:hlinkClick>
          </p:cNvPr>
          <p:cNvSpPr/>
          <p:nvPr/>
        </p:nvSpPr>
        <p:spPr>
          <a:xfrm>
            <a:off x="3575349" y="369254"/>
            <a:ext cx="2307781" cy="2091089"/>
          </a:xfrm>
          <a:prstGeom prst="snip2DiagRect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Diagonal Corner Rectangle 12">
            <a:hlinkClick r:id="" action="ppaction://noaction" highlightClick="1">
              <a:snd r:embed="rId4" name="Arrow"/>
            </a:hlinkClick>
          </p:cNvPr>
          <p:cNvSpPr/>
          <p:nvPr/>
        </p:nvSpPr>
        <p:spPr>
          <a:xfrm>
            <a:off x="6427711" y="4104723"/>
            <a:ext cx="2307781" cy="2091089"/>
          </a:xfrm>
          <a:prstGeom prst="snip2DiagRect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nip Diagonal Corner Rectangle 13">
            <a:hlinkClick r:id="" action="ppaction://noaction" highlightClick="1">
              <a:snd r:embed="rId4" name="Arrow"/>
            </a:hlinkClick>
          </p:cNvPr>
          <p:cNvSpPr/>
          <p:nvPr/>
        </p:nvSpPr>
        <p:spPr>
          <a:xfrm>
            <a:off x="511119" y="4104723"/>
            <a:ext cx="2307781" cy="2091089"/>
          </a:xfrm>
          <a:prstGeom prst="snip2DiagRect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900" y="2865570"/>
            <a:ext cx="3345507" cy="758988"/>
          </a:xfrm>
          <a:prstGeom prst="snip2DiagRect">
            <a:avLst/>
          </a:prstGeom>
          <a:solidFill>
            <a:srgbClr val="45888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solidFill>
                  <a:srgbClr val="CCFFCC"/>
                </a:solidFill>
                <a:latin typeface="Times New Roman"/>
              </a:rPr>
              <a:t>cuillère</a:t>
            </a:r>
            <a:r>
              <a:rPr lang="en-US" sz="2800" b="1" dirty="0" smtClean="0">
                <a:latin typeface="Times New Roman"/>
              </a:rPr>
              <a:t> </a:t>
            </a:r>
            <a:endParaRPr lang="en-US" sz="2800" b="1" dirty="0">
              <a:latin typeface="Times New Roman"/>
            </a:endParaRPr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2" name="Vibro Up"/>
            </a:hlinkClick>
          </p:cNvPr>
          <p:cNvSpPr/>
          <p:nvPr/>
        </p:nvSpPr>
        <p:spPr>
          <a:xfrm>
            <a:off x="511119" y="4104723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nip Diagonal Corner Rectangle 11">
            <a:hlinkClick r:id="" action="ppaction://noaction" highlightClick="1">
              <a:snd r:embed="rId4" name="Arrow"/>
            </a:hlinkClick>
          </p:cNvPr>
          <p:cNvSpPr/>
          <p:nvPr/>
        </p:nvSpPr>
        <p:spPr>
          <a:xfrm>
            <a:off x="3575349" y="369254"/>
            <a:ext cx="2307781" cy="2091089"/>
          </a:xfrm>
          <a:prstGeom prst="snip2DiagRect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Diagonal Corner Rectangle 12">
            <a:hlinkClick r:id="" action="ppaction://noaction" highlightClick="1">
              <a:snd r:embed="rId4" name="Arrow"/>
            </a:hlinkClick>
          </p:cNvPr>
          <p:cNvSpPr/>
          <p:nvPr/>
        </p:nvSpPr>
        <p:spPr>
          <a:xfrm>
            <a:off x="6427711" y="4104723"/>
            <a:ext cx="2307781" cy="2091089"/>
          </a:xfrm>
          <a:prstGeom prst="snip2DiagRect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900" y="2865570"/>
            <a:ext cx="3345507" cy="758988"/>
          </a:xfrm>
          <a:prstGeom prst="snip2DiagRect">
            <a:avLst/>
          </a:prstGeom>
          <a:solidFill>
            <a:srgbClr val="45888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solidFill>
                  <a:srgbClr val="CCFFCC"/>
                </a:solidFill>
                <a:latin typeface="Times New Roman"/>
              </a:rPr>
              <a:t>tasse</a:t>
            </a:r>
            <a:endParaRPr lang="en-US" sz="5400" b="1" dirty="0">
              <a:solidFill>
                <a:srgbClr val="CCFFCC"/>
              </a:solidFill>
              <a:latin typeface="Times New Roman"/>
            </a:endParaRPr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2" name="Vibro Up"/>
            </a:hlinkClick>
          </p:cNvPr>
          <p:cNvSpPr/>
          <p:nvPr/>
        </p:nvSpPr>
        <p:spPr>
          <a:xfrm>
            <a:off x="6427711" y="4104722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nip Diagonal Corner Rectangle 11">
            <a:hlinkClick r:id="" action="ppaction://noaction" highlightClick="1">
              <a:snd r:embed="rId4" name="Arrow"/>
            </a:hlinkClick>
          </p:cNvPr>
          <p:cNvSpPr/>
          <p:nvPr/>
        </p:nvSpPr>
        <p:spPr>
          <a:xfrm>
            <a:off x="3575349" y="369254"/>
            <a:ext cx="2307781" cy="2091089"/>
          </a:xfrm>
          <a:prstGeom prst="snip2DiagRect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900" y="2865570"/>
            <a:ext cx="3345507" cy="758988"/>
          </a:xfrm>
          <a:prstGeom prst="snip2DiagRect">
            <a:avLst/>
          </a:prstGeom>
          <a:solidFill>
            <a:srgbClr val="5B885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solidFill>
                  <a:srgbClr val="CCFFCC"/>
                </a:solidFill>
                <a:latin typeface="Times New Roman"/>
              </a:rPr>
              <a:t>assiette</a:t>
            </a:r>
            <a:endParaRPr lang="en-US" sz="5400" b="1" dirty="0">
              <a:solidFill>
                <a:srgbClr val="CCFFCC"/>
              </a:solidFill>
              <a:latin typeface="Times New Roman"/>
            </a:endParaRPr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2" name="Vibro Up"/>
            </a:hlinkClick>
          </p:cNvPr>
          <p:cNvSpPr/>
          <p:nvPr/>
        </p:nvSpPr>
        <p:spPr>
          <a:xfrm>
            <a:off x="3577834" y="369254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TOTO</a:t>
            </a:r>
            <a:endParaRPr lang="en-US" dirty="0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900" y="2865570"/>
            <a:ext cx="3345507" cy="758988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5400" b="1" dirty="0" smtClean="0">
                <a:solidFill>
                  <a:srgbClr val="9C4407"/>
                </a:solidFill>
                <a:latin typeface="Times New Roman"/>
              </a:rPr>
              <a:t>serviette</a:t>
            </a:r>
            <a:endParaRPr lang="en-US" sz="5400" b="1" dirty="0">
              <a:solidFill>
                <a:srgbClr val="9C4407"/>
              </a:solidFill>
              <a:latin typeface="Times New Roman"/>
            </a:endParaRPr>
          </a:p>
        </p:txBody>
      </p:sp>
      <p:sp>
        <p:nvSpPr>
          <p:cNvPr id="7" name="Snip Diagonal Corner Rectangle 6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511119" y="369254"/>
            <a:ext cx="2307781" cy="2091089"/>
          </a:xfrm>
          <a:prstGeom prst="snip2Diag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4" name="Vibro Up"/>
            </a:hlinkClick>
          </p:cNvPr>
          <p:cNvSpPr/>
          <p:nvPr/>
        </p:nvSpPr>
        <p:spPr>
          <a:xfrm>
            <a:off x="6427711" y="4104723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5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nip Diagonal Corner Rectangle 11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3575349" y="369254"/>
            <a:ext cx="2307781" cy="2091089"/>
          </a:xfrm>
          <a:prstGeom prst="snip2DiagRect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Diagonal Corner Rectangle 12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6427711" y="369254"/>
            <a:ext cx="2307781" cy="2091089"/>
          </a:xfrm>
          <a:prstGeom prst="snip2DiagRect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nip Diagonal Corner Rectangle 13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511119" y="4104723"/>
            <a:ext cx="2307781" cy="2091089"/>
          </a:xfrm>
          <a:prstGeom prst="snip2DiagRect">
            <a:avLst/>
          </a:prstGeom>
          <a:blipFill rotWithShape="1">
            <a:blip r:embed="rId8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nip Diagonal Corner Rectangle 14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3575349" y="4104723"/>
            <a:ext cx="2307781" cy="2091089"/>
          </a:xfrm>
          <a:prstGeom prst="snip2DiagRect">
            <a:avLst/>
          </a:prstGeom>
          <a:blipFill rotWithShape="1">
            <a:blip r:embed="rId9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900" y="2865570"/>
            <a:ext cx="3345507" cy="758988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 smtClean="0">
                <a:solidFill>
                  <a:srgbClr val="9C4407"/>
                </a:solidFill>
                <a:latin typeface="Times New Roman"/>
              </a:rPr>
              <a:t>brosse à dents</a:t>
            </a:r>
            <a:endParaRPr lang="en-US" sz="4000" b="1" dirty="0">
              <a:solidFill>
                <a:srgbClr val="9C4407"/>
              </a:solidFill>
              <a:latin typeface="Times New Roman"/>
            </a:endParaRPr>
          </a:p>
        </p:txBody>
      </p:sp>
      <p:sp>
        <p:nvSpPr>
          <p:cNvPr id="7" name="Snip Diagonal Corner Rectangle 6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511119" y="369254"/>
            <a:ext cx="2307781" cy="2091089"/>
          </a:xfrm>
          <a:prstGeom prst="snip2Diag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4" name="Vibro Up"/>
            </a:hlinkClick>
          </p:cNvPr>
          <p:cNvSpPr/>
          <p:nvPr/>
        </p:nvSpPr>
        <p:spPr>
          <a:xfrm>
            <a:off x="3575349" y="4104723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5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nip Diagonal Corner Rectangle 11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3575349" y="369254"/>
            <a:ext cx="2307781" cy="2091089"/>
          </a:xfrm>
          <a:prstGeom prst="snip2DiagRect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Diagonal Corner Rectangle 12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6427711" y="369254"/>
            <a:ext cx="2307781" cy="2091089"/>
          </a:xfrm>
          <a:prstGeom prst="snip2DiagRect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nip Diagonal Corner Rectangle 13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511119" y="4104723"/>
            <a:ext cx="2307781" cy="2091089"/>
          </a:xfrm>
          <a:prstGeom prst="snip2DiagRect">
            <a:avLst/>
          </a:prstGeom>
          <a:blipFill rotWithShape="1">
            <a:blip r:embed="rId8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900" y="2865570"/>
            <a:ext cx="3345507" cy="758988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9C4407"/>
                </a:solidFill>
                <a:latin typeface="Times New Roman"/>
              </a:rPr>
              <a:t>shampooning</a:t>
            </a:r>
            <a:endParaRPr lang="en-US" sz="4000" b="1" dirty="0">
              <a:solidFill>
                <a:srgbClr val="9C4407"/>
              </a:solidFill>
              <a:latin typeface="Times New Roman"/>
            </a:endParaRPr>
          </a:p>
        </p:txBody>
      </p:sp>
      <p:sp>
        <p:nvSpPr>
          <p:cNvPr id="7" name="Snip Diagonal Corner Rectangle 6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511119" y="369254"/>
            <a:ext cx="2307781" cy="2091089"/>
          </a:xfrm>
          <a:prstGeom prst="snip2Diag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4" name="Vibro Up"/>
            </a:hlinkClick>
          </p:cNvPr>
          <p:cNvSpPr/>
          <p:nvPr/>
        </p:nvSpPr>
        <p:spPr>
          <a:xfrm>
            <a:off x="6428277" y="369254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5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nip Diagonal Corner Rectangle 11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3575349" y="369254"/>
            <a:ext cx="2307781" cy="2091089"/>
          </a:xfrm>
          <a:prstGeom prst="snip2DiagRect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nip Diagonal Corner Rectangle 13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511119" y="4104723"/>
            <a:ext cx="2307781" cy="2091089"/>
          </a:xfrm>
          <a:prstGeom prst="snip2DiagRect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900" y="2865570"/>
            <a:ext cx="3345507" cy="758988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5400" b="1" dirty="0" smtClean="0">
                <a:solidFill>
                  <a:srgbClr val="9C4407"/>
                </a:solidFill>
                <a:latin typeface="Times New Roman"/>
              </a:rPr>
              <a:t>peigne</a:t>
            </a:r>
            <a:endParaRPr lang="en-US" sz="5400" b="1" dirty="0">
              <a:solidFill>
                <a:srgbClr val="9C4407"/>
              </a:solidFill>
              <a:latin typeface="Times New Roman"/>
            </a:endParaRPr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2" name="Vibro Up"/>
            </a:hlinkClick>
          </p:cNvPr>
          <p:cNvSpPr/>
          <p:nvPr/>
        </p:nvSpPr>
        <p:spPr>
          <a:xfrm>
            <a:off x="511119" y="369254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nip Diagonal Corner Rectangle 11">
            <a:hlinkClick r:id="" action="ppaction://noaction" highlightClick="1">
              <a:snd r:embed="rId4" name="Arrow"/>
            </a:hlinkClick>
          </p:cNvPr>
          <p:cNvSpPr/>
          <p:nvPr/>
        </p:nvSpPr>
        <p:spPr>
          <a:xfrm>
            <a:off x="3575349" y="369254"/>
            <a:ext cx="2307781" cy="2091089"/>
          </a:xfrm>
          <a:prstGeom prst="snip2DiagRect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nip Diagonal Corner Rectangle 13">
            <a:hlinkClick r:id="" action="ppaction://noaction" highlightClick="1">
              <a:snd r:embed="rId4" name="Arrow"/>
            </a:hlinkClick>
          </p:cNvPr>
          <p:cNvSpPr/>
          <p:nvPr/>
        </p:nvSpPr>
        <p:spPr>
          <a:xfrm>
            <a:off x="511119" y="4104723"/>
            <a:ext cx="2307781" cy="2091089"/>
          </a:xfrm>
          <a:prstGeom prst="snip2DiagRect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900" y="2865570"/>
            <a:ext cx="3345507" cy="758988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800" b="1" dirty="0" smtClean="0">
                <a:solidFill>
                  <a:srgbClr val="9C4407"/>
                </a:solidFill>
                <a:latin typeface="Times New Roman"/>
              </a:rPr>
              <a:t>pantouffles</a:t>
            </a:r>
            <a:endParaRPr lang="en-US" sz="4800" b="1" dirty="0">
              <a:solidFill>
                <a:srgbClr val="9C4407"/>
              </a:solidFill>
              <a:latin typeface="Times New Roman"/>
            </a:endParaRPr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2" name="Vibro Up"/>
            </a:hlinkClick>
          </p:cNvPr>
          <p:cNvSpPr/>
          <p:nvPr/>
        </p:nvSpPr>
        <p:spPr>
          <a:xfrm>
            <a:off x="3574359" y="369254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nip Diagonal Corner Rectangle 13">
            <a:hlinkClick r:id="" action="ppaction://noaction" highlightClick="1">
              <a:snd r:embed="rId4" name="Arrow"/>
            </a:hlinkClick>
          </p:cNvPr>
          <p:cNvSpPr/>
          <p:nvPr/>
        </p:nvSpPr>
        <p:spPr>
          <a:xfrm>
            <a:off x="511119" y="4104723"/>
            <a:ext cx="2307781" cy="2091089"/>
          </a:xfrm>
          <a:prstGeom prst="snip2DiagRect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900" y="2865570"/>
            <a:ext cx="3345507" cy="758988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5400" b="1" dirty="0" smtClean="0">
                <a:solidFill>
                  <a:srgbClr val="9C4407"/>
                </a:solidFill>
                <a:latin typeface="Times New Roman"/>
              </a:rPr>
              <a:t>savon</a:t>
            </a:r>
            <a:endParaRPr lang="en-US" sz="5400" b="1" dirty="0">
              <a:solidFill>
                <a:srgbClr val="9C4407"/>
              </a:solidFill>
              <a:latin typeface="Times New Roman"/>
            </a:endParaRPr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2" name="Vibro Up"/>
            </a:hlinkClick>
          </p:cNvPr>
          <p:cNvSpPr/>
          <p:nvPr/>
        </p:nvSpPr>
        <p:spPr>
          <a:xfrm>
            <a:off x="511119" y="4104723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900" y="2865570"/>
            <a:ext cx="3345507" cy="758988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BA44BE"/>
                </a:solidFill>
                <a:latin typeface="Times New Roman"/>
              </a:rPr>
              <a:t>lit</a:t>
            </a:r>
            <a:endParaRPr lang="en-US" sz="5400" b="1" dirty="0">
              <a:solidFill>
                <a:srgbClr val="BA44BE"/>
              </a:solidFill>
              <a:latin typeface="Times New Roman"/>
            </a:endParaRPr>
          </a:p>
        </p:txBody>
      </p:sp>
      <p:sp>
        <p:nvSpPr>
          <p:cNvPr id="7" name="Snip Diagonal Corner Rectangle 6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511119" y="369254"/>
            <a:ext cx="2307781" cy="2091089"/>
          </a:xfrm>
          <a:prstGeom prst="snip2Diag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4" name="Vibro Up"/>
            </a:hlinkClick>
          </p:cNvPr>
          <p:cNvSpPr/>
          <p:nvPr/>
        </p:nvSpPr>
        <p:spPr>
          <a:xfrm>
            <a:off x="6427711" y="4104723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5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nip Diagonal Corner Rectangle 11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3575349" y="369254"/>
            <a:ext cx="2307781" cy="2091089"/>
          </a:xfrm>
          <a:prstGeom prst="snip2DiagRect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Diagonal Corner Rectangle 12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6427711" y="369254"/>
            <a:ext cx="2307781" cy="2091089"/>
          </a:xfrm>
          <a:prstGeom prst="snip2DiagRect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nip Diagonal Corner Rectangle 13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511119" y="4104723"/>
            <a:ext cx="2307781" cy="2091089"/>
          </a:xfrm>
          <a:prstGeom prst="snip2DiagRect">
            <a:avLst/>
          </a:prstGeom>
          <a:blipFill rotWithShape="1">
            <a:blip r:embed="rId8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nip Diagonal Corner Rectangle 14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3575349" y="4104723"/>
            <a:ext cx="2307781" cy="2091089"/>
          </a:xfrm>
          <a:prstGeom prst="snip2DiagRect">
            <a:avLst/>
          </a:prstGeom>
          <a:blipFill rotWithShape="1">
            <a:blip r:embed="rId9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900" y="2865570"/>
            <a:ext cx="3345507" cy="758988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5400" b="1" dirty="0" smtClean="0">
                <a:solidFill>
                  <a:schemeClr val="accent6"/>
                </a:solidFill>
                <a:latin typeface="Times New Roman"/>
              </a:rPr>
              <a:t>portable</a:t>
            </a:r>
            <a:endParaRPr lang="en-US" sz="5400" b="1" dirty="0">
              <a:solidFill>
                <a:schemeClr val="accent6"/>
              </a:solidFill>
              <a:latin typeface="Times New Roman"/>
            </a:endParaRPr>
          </a:p>
        </p:txBody>
      </p:sp>
      <p:sp>
        <p:nvSpPr>
          <p:cNvPr id="7" name="Snip Diagonal Corner Rectangle 6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511119" y="369254"/>
            <a:ext cx="2307781" cy="2091089"/>
          </a:xfrm>
          <a:prstGeom prst="snip2Diag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4" name="Vibro Up"/>
            </a:hlinkClick>
          </p:cNvPr>
          <p:cNvSpPr/>
          <p:nvPr/>
        </p:nvSpPr>
        <p:spPr>
          <a:xfrm>
            <a:off x="6427711" y="369254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5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nip Diagonal Corner Rectangle 11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3575349" y="369254"/>
            <a:ext cx="2307781" cy="2091089"/>
          </a:xfrm>
          <a:prstGeom prst="snip2DiagRect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Diagonal Corner Rectangle 12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6537439" y="4104723"/>
            <a:ext cx="2307781" cy="2091089"/>
          </a:xfrm>
          <a:prstGeom prst="snip2DiagRect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nip Diagonal Corner Rectangle 13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511119" y="4104723"/>
            <a:ext cx="2307781" cy="2091089"/>
          </a:xfrm>
          <a:prstGeom prst="snip2DiagRect">
            <a:avLst/>
          </a:prstGeom>
          <a:blipFill rotWithShape="1">
            <a:blip r:embed="rId8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nip Diagonal Corner Rectangle 14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3575349" y="4104723"/>
            <a:ext cx="2307781" cy="2091089"/>
          </a:xfrm>
          <a:prstGeom prst="snip2DiagRect">
            <a:avLst/>
          </a:prstGeom>
          <a:blipFill rotWithShape="1">
            <a:blip r:embed="rId9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900" y="2865570"/>
            <a:ext cx="3345507" cy="758988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5400" b="1" dirty="0" smtClean="0">
                <a:solidFill>
                  <a:srgbClr val="553876"/>
                </a:solidFill>
                <a:latin typeface="Times New Roman"/>
              </a:rPr>
              <a:t>télévision</a:t>
            </a:r>
            <a:endParaRPr lang="en-US" sz="5400" b="1" dirty="0">
              <a:solidFill>
                <a:srgbClr val="553876"/>
              </a:solidFill>
              <a:latin typeface="Times New Roman"/>
            </a:endParaRPr>
          </a:p>
        </p:txBody>
      </p:sp>
      <p:sp>
        <p:nvSpPr>
          <p:cNvPr id="7" name="Snip Diagonal Corner Rectangle 6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511119" y="369254"/>
            <a:ext cx="2307781" cy="2091089"/>
          </a:xfrm>
          <a:prstGeom prst="snip2Diag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4" name="Vibro Up"/>
            </a:hlinkClick>
          </p:cNvPr>
          <p:cNvSpPr/>
          <p:nvPr/>
        </p:nvSpPr>
        <p:spPr>
          <a:xfrm>
            <a:off x="511119" y="4104723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5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nip Diagonal Corner Rectangle 11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3575349" y="369254"/>
            <a:ext cx="2307781" cy="2091089"/>
          </a:xfrm>
          <a:prstGeom prst="snip2DiagRect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Diagonal Corner Rectangle 12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6537439" y="4104723"/>
            <a:ext cx="2307781" cy="2091089"/>
          </a:xfrm>
          <a:prstGeom prst="snip2DiagRect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nip Diagonal Corner Rectangle 14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3575349" y="4104723"/>
            <a:ext cx="2307781" cy="2091089"/>
          </a:xfrm>
          <a:prstGeom prst="snip2DiagRect">
            <a:avLst/>
          </a:prstGeom>
          <a:blipFill rotWithShape="1">
            <a:blip r:embed="rId8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900" y="2865570"/>
            <a:ext cx="3345507" cy="758988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5400" b="1" dirty="0" smtClean="0">
                <a:solidFill>
                  <a:srgbClr val="553876"/>
                </a:solidFill>
                <a:latin typeface="Times New Roman"/>
              </a:rPr>
              <a:t>sac</a:t>
            </a:r>
            <a:endParaRPr lang="en-US" sz="5400" b="1" dirty="0">
              <a:solidFill>
                <a:srgbClr val="553876"/>
              </a:solidFill>
              <a:latin typeface="Times New Roman"/>
            </a:endParaRPr>
          </a:p>
        </p:txBody>
      </p:sp>
      <p:sp>
        <p:nvSpPr>
          <p:cNvPr id="7" name="Snip Diagonal Corner Rectangle 6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511119" y="369254"/>
            <a:ext cx="2307781" cy="2091089"/>
          </a:xfrm>
          <a:prstGeom prst="snip2Diag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4" name="Vibro Up"/>
            </a:hlinkClick>
          </p:cNvPr>
          <p:cNvSpPr/>
          <p:nvPr/>
        </p:nvSpPr>
        <p:spPr>
          <a:xfrm>
            <a:off x="3575349" y="4104723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5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nip Diagonal Corner Rectangle 11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3575349" y="369254"/>
            <a:ext cx="2307781" cy="2091089"/>
          </a:xfrm>
          <a:prstGeom prst="snip2DiagRect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Diagonal Corner Rectangle 12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6537439" y="4104723"/>
            <a:ext cx="2307781" cy="2091089"/>
          </a:xfrm>
          <a:prstGeom prst="snip2DiagRect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900" y="2865570"/>
            <a:ext cx="3345507" cy="758988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5400" b="1" dirty="0" smtClean="0">
                <a:solidFill>
                  <a:srgbClr val="553876"/>
                </a:solidFill>
                <a:latin typeface="Times New Roman"/>
              </a:rPr>
              <a:t>clé</a:t>
            </a:r>
            <a:endParaRPr lang="en-US" sz="5400" b="1" dirty="0">
              <a:solidFill>
                <a:srgbClr val="553876"/>
              </a:solidFill>
              <a:latin typeface="Times New Roman"/>
            </a:endParaRPr>
          </a:p>
        </p:txBody>
      </p:sp>
      <p:sp>
        <p:nvSpPr>
          <p:cNvPr id="7" name="Snip Diagonal Corner Rectangle 6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511119" y="369254"/>
            <a:ext cx="2307781" cy="2091089"/>
          </a:xfrm>
          <a:prstGeom prst="snip2Diag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4" name="Vibro Up"/>
            </a:hlinkClick>
          </p:cNvPr>
          <p:cNvSpPr/>
          <p:nvPr/>
        </p:nvSpPr>
        <p:spPr>
          <a:xfrm>
            <a:off x="3575349" y="369254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5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nip Diagonal Corner Rectangle 12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6537439" y="4104723"/>
            <a:ext cx="2307781" cy="2091089"/>
          </a:xfrm>
          <a:prstGeom prst="snip2DiagRect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900" y="2865570"/>
            <a:ext cx="3345507" cy="758988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800" b="1" dirty="0" smtClean="0">
                <a:solidFill>
                  <a:srgbClr val="553876"/>
                </a:solidFill>
                <a:latin typeface="Times New Roman"/>
              </a:rPr>
              <a:t>portefeuille</a:t>
            </a:r>
            <a:endParaRPr lang="en-US" sz="4800" b="1" dirty="0">
              <a:solidFill>
                <a:srgbClr val="553876"/>
              </a:solidFill>
              <a:latin typeface="Times New Roman"/>
            </a:endParaRPr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2" name="Vibro Up"/>
            </a:hlinkClick>
          </p:cNvPr>
          <p:cNvSpPr/>
          <p:nvPr/>
        </p:nvSpPr>
        <p:spPr>
          <a:xfrm>
            <a:off x="511119" y="369254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nip Diagonal Corner Rectangle 12">
            <a:hlinkClick r:id="" action="ppaction://noaction" highlightClick="1">
              <a:snd r:embed="rId4" name="Arrow"/>
            </a:hlinkClick>
          </p:cNvPr>
          <p:cNvSpPr/>
          <p:nvPr/>
        </p:nvSpPr>
        <p:spPr>
          <a:xfrm>
            <a:off x="6537439" y="4104723"/>
            <a:ext cx="2307781" cy="2091089"/>
          </a:xfrm>
          <a:prstGeom prst="snip2DiagRect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900" y="2865570"/>
            <a:ext cx="3345507" cy="758988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800" b="1" dirty="0" smtClean="0">
                <a:solidFill>
                  <a:srgbClr val="553876"/>
                </a:solidFill>
                <a:latin typeface="Times New Roman"/>
              </a:rPr>
              <a:t>ordinateur</a:t>
            </a:r>
            <a:endParaRPr lang="en-US" sz="4800" b="1" dirty="0">
              <a:solidFill>
                <a:srgbClr val="553876"/>
              </a:solidFill>
              <a:latin typeface="Times New Roman"/>
            </a:endParaRPr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2" name="Vibro Up"/>
            </a:hlinkClick>
          </p:cNvPr>
          <p:cNvSpPr/>
          <p:nvPr/>
        </p:nvSpPr>
        <p:spPr>
          <a:xfrm>
            <a:off x="6537015" y="4104723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900" y="2865570"/>
            <a:ext cx="3345507" cy="758988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5400" b="1" dirty="0" smtClean="0">
                <a:solidFill>
                  <a:srgbClr val="BA44BE"/>
                </a:solidFill>
                <a:latin typeface="Times New Roman"/>
              </a:rPr>
              <a:t>crayon</a:t>
            </a:r>
            <a:endParaRPr lang="en-US" sz="5400" b="1" dirty="0">
              <a:solidFill>
                <a:srgbClr val="BA44BE"/>
              </a:solidFill>
              <a:latin typeface="Times New Roman"/>
            </a:endParaRPr>
          </a:p>
        </p:txBody>
      </p:sp>
      <p:sp>
        <p:nvSpPr>
          <p:cNvPr id="7" name="Snip Diagonal Corner Rectangle 6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511119" y="369254"/>
            <a:ext cx="2307781" cy="2091089"/>
          </a:xfrm>
          <a:prstGeom prst="snip2Diag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4" name="Vibro Up"/>
            </a:hlinkClick>
          </p:cNvPr>
          <p:cNvSpPr/>
          <p:nvPr/>
        </p:nvSpPr>
        <p:spPr>
          <a:xfrm>
            <a:off x="3575349" y="4104723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5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nip Diagonal Corner Rectangle 11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3575349" y="369254"/>
            <a:ext cx="2307781" cy="2091089"/>
          </a:xfrm>
          <a:prstGeom prst="snip2DiagRect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Diagonal Corner Rectangle 12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6537439" y="4104723"/>
            <a:ext cx="2307781" cy="2091089"/>
          </a:xfrm>
          <a:prstGeom prst="snip2DiagRect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nip Diagonal Corner Rectangle 13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511119" y="4104723"/>
            <a:ext cx="2307781" cy="2091089"/>
          </a:xfrm>
          <a:prstGeom prst="snip2DiagRect">
            <a:avLst/>
          </a:prstGeom>
          <a:blipFill rotWithShape="1">
            <a:blip r:embed="rId8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nip Diagonal Corner Rectangle 14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6537439" y="369254"/>
            <a:ext cx="2307781" cy="2091089"/>
          </a:xfrm>
          <a:prstGeom prst="snip2DiagRect">
            <a:avLst/>
          </a:prstGeom>
          <a:blipFill rotWithShape="1">
            <a:blip r:embed="rId9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900" y="2865570"/>
            <a:ext cx="3345507" cy="758988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5400" b="1" dirty="0" smtClean="0">
                <a:solidFill>
                  <a:srgbClr val="BA44BE"/>
                </a:solidFill>
                <a:latin typeface="Times New Roman"/>
              </a:rPr>
              <a:t>gomme</a:t>
            </a:r>
            <a:endParaRPr lang="en-US" sz="5400" b="1" dirty="0">
              <a:solidFill>
                <a:srgbClr val="BA44BE"/>
              </a:solidFill>
              <a:latin typeface="Times New Roman"/>
            </a:endParaRPr>
          </a:p>
        </p:txBody>
      </p:sp>
      <p:sp>
        <p:nvSpPr>
          <p:cNvPr id="7" name="Snip Diagonal Corner Rectangle 6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511119" y="369254"/>
            <a:ext cx="2307781" cy="2091089"/>
          </a:xfrm>
          <a:prstGeom prst="snip2Diag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4" name="Vibro Up"/>
            </a:hlinkClick>
          </p:cNvPr>
          <p:cNvSpPr/>
          <p:nvPr/>
        </p:nvSpPr>
        <p:spPr>
          <a:xfrm>
            <a:off x="6537439" y="4104723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5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nip Diagonal Corner Rectangle 11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3575349" y="369254"/>
            <a:ext cx="2307781" cy="2091089"/>
          </a:xfrm>
          <a:prstGeom prst="snip2DiagRect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nip Diagonal Corner Rectangle 13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511119" y="4104723"/>
            <a:ext cx="2307781" cy="2091089"/>
          </a:xfrm>
          <a:prstGeom prst="snip2DiagRect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nip Diagonal Corner Rectangle 14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6537439" y="369254"/>
            <a:ext cx="2307781" cy="2091089"/>
          </a:xfrm>
          <a:prstGeom prst="snip2DiagRect">
            <a:avLst/>
          </a:prstGeom>
          <a:blipFill rotWithShape="1">
            <a:blip r:embed="rId8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900" y="2865570"/>
            <a:ext cx="3345507" cy="758988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5400" b="1" dirty="0" smtClean="0">
                <a:solidFill>
                  <a:srgbClr val="BA44BE"/>
                </a:solidFill>
                <a:latin typeface="Times New Roman"/>
              </a:rPr>
              <a:t>cahier</a:t>
            </a:r>
            <a:endParaRPr lang="en-US" sz="5400" b="1" dirty="0">
              <a:solidFill>
                <a:srgbClr val="BA44BE"/>
              </a:solidFill>
              <a:latin typeface="Times New Roman"/>
            </a:endParaRPr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2" name="Vibro Up"/>
            </a:hlinkClick>
          </p:cNvPr>
          <p:cNvSpPr/>
          <p:nvPr/>
        </p:nvSpPr>
        <p:spPr>
          <a:xfrm>
            <a:off x="511119" y="369254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nip Diagonal Corner Rectangle 11">
            <a:hlinkClick r:id="" action="ppaction://noaction" highlightClick="1">
              <a:snd r:embed="rId4" name="Arrow"/>
            </a:hlinkClick>
          </p:cNvPr>
          <p:cNvSpPr/>
          <p:nvPr/>
        </p:nvSpPr>
        <p:spPr>
          <a:xfrm>
            <a:off x="3575349" y="369254"/>
            <a:ext cx="2307781" cy="2091089"/>
          </a:xfrm>
          <a:prstGeom prst="snip2DiagRect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nip Diagonal Corner Rectangle 13">
            <a:hlinkClick r:id="" action="ppaction://noaction" highlightClick="1">
              <a:snd r:embed="rId4" name="Arrow"/>
            </a:hlinkClick>
          </p:cNvPr>
          <p:cNvSpPr/>
          <p:nvPr/>
        </p:nvSpPr>
        <p:spPr>
          <a:xfrm>
            <a:off x="511119" y="4104723"/>
            <a:ext cx="2307781" cy="2091089"/>
          </a:xfrm>
          <a:prstGeom prst="snip2DiagRect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nip Diagonal Corner Rectangle 14">
            <a:hlinkClick r:id="" action="ppaction://noaction" highlightClick="1">
              <a:snd r:embed="rId4" name="Arrow"/>
            </a:hlinkClick>
          </p:cNvPr>
          <p:cNvSpPr/>
          <p:nvPr/>
        </p:nvSpPr>
        <p:spPr>
          <a:xfrm>
            <a:off x="6537439" y="369254"/>
            <a:ext cx="2307781" cy="2091089"/>
          </a:xfrm>
          <a:prstGeom prst="snip2DiagRect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900" y="2865570"/>
            <a:ext cx="3345507" cy="758988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5400" b="1" dirty="0" smtClean="0">
                <a:solidFill>
                  <a:srgbClr val="BA44BE"/>
                </a:solidFill>
                <a:latin typeface="Times New Roman"/>
              </a:rPr>
              <a:t>lampe</a:t>
            </a:r>
            <a:endParaRPr lang="en-US" sz="5400" b="1" dirty="0">
              <a:solidFill>
                <a:srgbClr val="BA44BE"/>
              </a:solidFill>
              <a:latin typeface="Times New Roman"/>
            </a:endParaRPr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2" name="Vibro Up"/>
            </a:hlinkClick>
          </p:cNvPr>
          <p:cNvSpPr/>
          <p:nvPr/>
        </p:nvSpPr>
        <p:spPr>
          <a:xfrm>
            <a:off x="6537015" y="369254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nip Diagonal Corner Rectangle 11">
            <a:hlinkClick r:id="" action="ppaction://noaction" highlightClick="1">
              <a:snd r:embed="rId4" name="Arrow"/>
            </a:hlinkClick>
          </p:cNvPr>
          <p:cNvSpPr/>
          <p:nvPr/>
        </p:nvSpPr>
        <p:spPr>
          <a:xfrm>
            <a:off x="3575349" y="369254"/>
            <a:ext cx="2307781" cy="2091089"/>
          </a:xfrm>
          <a:prstGeom prst="snip2DiagRect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nip Diagonal Corner Rectangle 13">
            <a:hlinkClick r:id="" action="ppaction://noaction" highlightClick="1">
              <a:snd r:embed="rId4" name="Arrow"/>
            </a:hlinkClick>
          </p:cNvPr>
          <p:cNvSpPr/>
          <p:nvPr/>
        </p:nvSpPr>
        <p:spPr>
          <a:xfrm>
            <a:off x="511119" y="4104723"/>
            <a:ext cx="2307781" cy="2091089"/>
          </a:xfrm>
          <a:prstGeom prst="snip2DiagRect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900" y="2865570"/>
            <a:ext cx="3345507" cy="758988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BA44BE"/>
                </a:solidFill>
                <a:latin typeface="Times New Roman"/>
              </a:rPr>
              <a:t>table</a:t>
            </a:r>
            <a:endParaRPr lang="en-US" sz="5400" b="1" dirty="0">
              <a:solidFill>
                <a:srgbClr val="BA44BE"/>
              </a:solidFill>
              <a:latin typeface="Times New Roman"/>
            </a:endParaRPr>
          </a:p>
        </p:txBody>
      </p:sp>
      <p:sp>
        <p:nvSpPr>
          <p:cNvPr id="7" name="Snip Diagonal Corner Rectangle 6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511119" y="369254"/>
            <a:ext cx="2307781" cy="2091089"/>
          </a:xfrm>
          <a:prstGeom prst="snip2Diag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4" name="Vibro Up"/>
            </a:hlinkClick>
          </p:cNvPr>
          <p:cNvSpPr/>
          <p:nvPr/>
        </p:nvSpPr>
        <p:spPr>
          <a:xfrm>
            <a:off x="3575349" y="369254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5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nip Diagonal Corner Rectangle 12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6427711" y="369254"/>
            <a:ext cx="2307781" cy="2091089"/>
          </a:xfrm>
          <a:prstGeom prst="snip2DiagRect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nip Diagonal Corner Rectangle 13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511119" y="4104723"/>
            <a:ext cx="2307781" cy="2091089"/>
          </a:xfrm>
          <a:prstGeom prst="snip2DiagRect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nip Diagonal Corner Rectangle 14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3575349" y="4104723"/>
            <a:ext cx="2307781" cy="2091089"/>
          </a:xfrm>
          <a:prstGeom prst="snip2DiagRect">
            <a:avLst/>
          </a:prstGeom>
          <a:blipFill rotWithShape="1">
            <a:blip r:embed="rId8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900" y="2865570"/>
            <a:ext cx="3345507" cy="758988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5400" b="1" dirty="0" smtClean="0">
                <a:solidFill>
                  <a:srgbClr val="BA44BE"/>
                </a:solidFill>
                <a:latin typeface="Times New Roman"/>
              </a:rPr>
              <a:t>livre</a:t>
            </a:r>
            <a:endParaRPr lang="en-US" sz="5400" b="1" dirty="0">
              <a:solidFill>
                <a:srgbClr val="BA44BE"/>
              </a:solidFill>
              <a:latin typeface="Times New Roman"/>
            </a:endParaRPr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2" name="Vibro Up"/>
            </a:hlinkClick>
          </p:cNvPr>
          <p:cNvSpPr/>
          <p:nvPr/>
        </p:nvSpPr>
        <p:spPr>
          <a:xfrm>
            <a:off x="511119" y="4104723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nip Diagonal Corner Rectangle 11">
            <a:hlinkClick r:id="" action="ppaction://noaction" highlightClick="1">
              <a:snd r:embed="rId4" name="Arrow"/>
            </a:hlinkClick>
          </p:cNvPr>
          <p:cNvSpPr/>
          <p:nvPr/>
        </p:nvSpPr>
        <p:spPr>
          <a:xfrm>
            <a:off x="3575349" y="369254"/>
            <a:ext cx="2307781" cy="2091089"/>
          </a:xfrm>
          <a:prstGeom prst="snip2DiagRect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900" y="2865570"/>
            <a:ext cx="3345507" cy="758988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5400" b="1" dirty="0" smtClean="0">
                <a:solidFill>
                  <a:srgbClr val="BA44BE"/>
                </a:solidFill>
                <a:latin typeface="Times New Roman"/>
              </a:rPr>
              <a:t>stylo</a:t>
            </a:r>
            <a:endParaRPr lang="en-US" sz="5400" b="1" dirty="0">
              <a:solidFill>
                <a:srgbClr val="BA44BE"/>
              </a:solidFill>
              <a:latin typeface="Times New Roman"/>
            </a:endParaRPr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2" name="Vibro Up"/>
            </a:hlinkClick>
          </p:cNvPr>
          <p:cNvSpPr/>
          <p:nvPr/>
        </p:nvSpPr>
        <p:spPr>
          <a:xfrm>
            <a:off x="3574359" y="369254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9692" y="937846"/>
            <a:ext cx="7453923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/>
                <a:cs typeface="Arial"/>
              </a:rPr>
              <a:t>Odkazy</a:t>
            </a:r>
            <a:r>
              <a:rPr lang="en-US" sz="2400" dirty="0" smtClean="0">
                <a:latin typeface="Arial"/>
                <a:cs typeface="Arial"/>
              </a:rPr>
              <a:t>:</a:t>
            </a:r>
          </a:p>
          <a:p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err="1" smtClean="0">
                <a:latin typeface="Arial"/>
                <a:cs typeface="Arial"/>
              </a:rPr>
              <a:t>Veškeré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fotografi</a:t>
            </a:r>
            <a:r>
              <a:rPr lang="en-US" sz="2400" dirty="0" err="1" smtClean="0">
                <a:latin typeface="Arial"/>
                <a:cs typeface="Arial"/>
              </a:rPr>
              <a:t>e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pocházejí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z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úložiště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www.sxc.hu</a:t>
            </a:r>
            <a:r>
              <a:rPr lang="en-US" sz="2400" dirty="0" smtClean="0">
                <a:latin typeface="Arial"/>
                <a:cs typeface="Arial"/>
              </a:rPr>
              <a:t>,</a:t>
            </a:r>
          </a:p>
          <a:p>
            <a:r>
              <a:rPr lang="en-US" sz="2400" dirty="0" err="1" smtClean="0">
                <a:latin typeface="Arial"/>
                <a:cs typeface="Arial"/>
              </a:rPr>
              <a:t>jež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nevyžaduje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žádné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odkazy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na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autory</a:t>
            </a:r>
            <a:r>
              <a:rPr lang="en-US" sz="2400" dirty="0" smtClean="0">
                <a:latin typeface="Arial"/>
                <a:cs typeface="Arial"/>
              </a:rPr>
              <a:t>. Ti se </a:t>
            </a:r>
            <a:r>
              <a:rPr lang="en-US" sz="2400" dirty="0" err="1" smtClean="0">
                <a:latin typeface="Arial"/>
                <a:cs typeface="Arial"/>
              </a:rPr>
              <a:t>vložením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svých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fotografií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zříkají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svých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autorských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práv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bez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omezení</a:t>
            </a:r>
            <a:r>
              <a:rPr lang="en-US" sz="2400" dirty="0" smtClean="0">
                <a:latin typeface="Arial"/>
                <a:cs typeface="Arial"/>
              </a:rPr>
              <a:t> (je-</a:t>
            </a:r>
            <a:r>
              <a:rPr lang="en-US" sz="2400" dirty="0" err="1" smtClean="0">
                <a:latin typeface="Arial"/>
                <a:cs typeface="Arial"/>
              </a:rPr>
              <a:t>li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tomu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jinak</a:t>
            </a:r>
            <a:r>
              <a:rPr lang="en-US" sz="2400" dirty="0" smtClean="0">
                <a:latin typeface="Arial"/>
                <a:cs typeface="Arial"/>
              </a:rPr>
              <a:t>, </a:t>
            </a:r>
            <a:r>
              <a:rPr lang="en-US" sz="2400" dirty="0" err="1" smtClean="0">
                <a:latin typeface="Arial"/>
                <a:cs typeface="Arial"/>
              </a:rPr>
              <a:t>u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fotografie</a:t>
            </a:r>
            <a:r>
              <a:rPr lang="en-US" sz="2400" dirty="0" smtClean="0">
                <a:latin typeface="Arial"/>
                <a:cs typeface="Arial"/>
              </a:rPr>
              <a:t> je to </a:t>
            </a:r>
            <a:r>
              <a:rPr lang="en-US" sz="2400" dirty="0" err="1" smtClean="0">
                <a:latin typeface="Arial"/>
                <a:cs typeface="Arial"/>
              </a:rPr>
              <a:t>vždy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specifikováno</a:t>
            </a:r>
            <a:r>
              <a:rPr lang="en-US" sz="2400" dirty="0" smtClean="0">
                <a:latin typeface="Arial"/>
                <a:cs typeface="Arial"/>
              </a:rPr>
              <a:t>, </a:t>
            </a:r>
            <a:r>
              <a:rPr lang="en-US" sz="2400" dirty="0" err="1" smtClean="0">
                <a:latin typeface="Arial"/>
                <a:cs typeface="Arial"/>
              </a:rPr>
              <a:t>takovéto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fotografie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v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prezentaci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nejsou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použity</a:t>
            </a:r>
            <a:r>
              <a:rPr lang="en-US" sz="2400" dirty="0" smtClean="0">
                <a:latin typeface="Arial"/>
                <a:cs typeface="Arial"/>
              </a:rPr>
              <a:t>). </a:t>
            </a:r>
            <a:endParaRPr lang="en-US" sz="2400" dirty="0" smtClean="0">
              <a:latin typeface="Arial"/>
              <a:cs typeface="Arial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900" y="2865570"/>
            <a:ext cx="3345507" cy="758988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BA44BE"/>
                </a:solidFill>
                <a:latin typeface="Times New Roman"/>
              </a:rPr>
              <a:t>fauteuil</a:t>
            </a:r>
            <a:endParaRPr lang="en-US" sz="5400" b="1" dirty="0">
              <a:solidFill>
                <a:srgbClr val="BA44BE"/>
              </a:solidFill>
              <a:latin typeface="Times New Roman"/>
            </a:endParaRPr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2" name="Vibro Up"/>
            </a:hlinkClick>
          </p:cNvPr>
          <p:cNvSpPr/>
          <p:nvPr/>
        </p:nvSpPr>
        <p:spPr>
          <a:xfrm>
            <a:off x="511119" y="369254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nip Diagonal Corner Rectangle 12">
            <a:hlinkClick r:id="" action="ppaction://noaction" highlightClick="1">
              <a:snd r:embed="rId4" name="Arrow"/>
            </a:hlinkClick>
          </p:cNvPr>
          <p:cNvSpPr/>
          <p:nvPr/>
        </p:nvSpPr>
        <p:spPr>
          <a:xfrm>
            <a:off x="6427711" y="369254"/>
            <a:ext cx="2307781" cy="2091089"/>
          </a:xfrm>
          <a:prstGeom prst="snip2DiagRect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nip Diagonal Corner Rectangle 13">
            <a:hlinkClick r:id="" action="ppaction://noaction" highlightClick="1">
              <a:snd r:embed="rId4" name="Arrow"/>
            </a:hlinkClick>
          </p:cNvPr>
          <p:cNvSpPr/>
          <p:nvPr/>
        </p:nvSpPr>
        <p:spPr>
          <a:xfrm>
            <a:off x="511119" y="4104723"/>
            <a:ext cx="2307781" cy="2091089"/>
          </a:xfrm>
          <a:prstGeom prst="snip2DiagRect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nip Diagonal Corner Rectangle 14">
            <a:hlinkClick r:id="" action="ppaction://noaction" highlightClick="1">
              <a:snd r:embed="rId4" name="Arrow"/>
            </a:hlinkClick>
          </p:cNvPr>
          <p:cNvSpPr/>
          <p:nvPr/>
        </p:nvSpPr>
        <p:spPr>
          <a:xfrm>
            <a:off x="3575349" y="4104723"/>
            <a:ext cx="2307781" cy="2091089"/>
          </a:xfrm>
          <a:prstGeom prst="snip2DiagRect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900" y="2865570"/>
            <a:ext cx="3345507" cy="758988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BA44BE"/>
                </a:solidFill>
                <a:latin typeface="Times New Roman"/>
              </a:rPr>
              <a:t>chaise</a:t>
            </a:r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2" name="Vibro Up"/>
            </a:hlinkClick>
          </p:cNvPr>
          <p:cNvSpPr/>
          <p:nvPr/>
        </p:nvSpPr>
        <p:spPr>
          <a:xfrm>
            <a:off x="3577830" y="4104723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nip Diagonal Corner Rectangle 12">
            <a:hlinkClick r:id="" action="ppaction://noaction" highlightClick="1">
              <a:snd r:embed="rId4" name="Arrow"/>
            </a:hlinkClick>
          </p:cNvPr>
          <p:cNvSpPr/>
          <p:nvPr/>
        </p:nvSpPr>
        <p:spPr>
          <a:xfrm>
            <a:off x="6427711" y="369254"/>
            <a:ext cx="2307781" cy="2091089"/>
          </a:xfrm>
          <a:prstGeom prst="snip2DiagRect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nip Diagonal Corner Rectangle 13">
            <a:hlinkClick r:id="" action="ppaction://noaction" highlightClick="1">
              <a:snd r:embed="rId4" name="Arrow"/>
            </a:hlinkClick>
          </p:cNvPr>
          <p:cNvSpPr/>
          <p:nvPr/>
        </p:nvSpPr>
        <p:spPr>
          <a:xfrm>
            <a:off x="511119" y="4104723"/>
            <a:ext cx="2307781" cy="2091089"/>
          </a:xfrm>
          <a:prstGeom prst="snip2DiagRect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900" y="2865570"/>
            <a:ext cx="3345507" cy="758988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BA44BE"/>
                </a:solidFill>
                <a:latin typeface="Times New Roman"/>
              </a:rPr>
              <a:t>armoire</a:t>
            </a:r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2" name="Vibro Up"/>
            </a:hlinkClick>
          </p:cNvPr>
          <p:cNvSpPr/>
          <p:nvPr/>
        </p:nvSpPr>
        <p:spPr>
          <a:xfrm>
            <a:off x="511119" y="4104736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nip Diagonal Corner Rectangle 12">
            <a:hlinkClick r:id="" action="ppaction://noaction" highlightClick="1">
              <a:snd r:embed="rId4" name="Arrow"/>
            </a:hlinkClick>
          </p:cNvPr>
          <p:cNvSpPr/>
          <p:nvPr/>
        </p:nvSpPr>
        <p:spPr>
          <a:xfrm>
            <a:off x="6427711" y="369254"/>
            <a:ext cx="2307781" cy="2091089"/>
          </a:xfrm>
          <a:prstGeom prst="snip2DiagRect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900" y="2865570"/>
            <a:ext cx="3345507" cy="758988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BA44BE"/>
                </a:solidFill>
                <a:latin typeface="Times New Roman"/>
              </a:rPr>
              <a:t>sofa</a:t>
            </a:r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2" name="Vibro Up"/>
            </a:hlinkClick>
          </p:cNvPr>
          <p:cNvSpPr/>
          <p:nvPr/>
        </p:nvSpPr>
        <p:spPr>
          <a:xfrm>
            <a:off x="6427711" y="369254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900" y="2865570"/>
            <a:ext cx="3345507" cy="758988"/>
          </a:xfrm>
          <a:prstGeom prst="snip2DiagRect">
            <a:avLst/>
          </a:prstGeom>
          <a:solidFill>
            <a:srgbClr val="45888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solidFill>
                  <a:srgbClr val="CCFFCC"/>
                </a:solidFill>
                <a:latin typeface="Times New Roman"/>
              </a:rPr>
              <a:t>verre</a:t>
            </a:r>
            <a:endParaRPr lang="en-US" sz="5400" b="1" dirty="0">
              <a:solidFill>
                <a:srgbClr val="CCFFCC"/>
              </a:solidFill>
              <a:latin typeface="Times New Roman"/>
            </a:endParaRPr>
          </a:p>
        </p:txBody>
      </p:sp>
      <p:sp>
        <p:nvSpPr>
          <p:cNvPr id="7" name="Snip Diagonal Corner Rectangle 6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511119" y="369254"/>
            <a:ext cx="2307781" cy="2091089"/>
          </a:xfrm>
          <a:prstGeom prst="snip2Diag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4" name="Vibro Up"/>
            </a:hlinkClick>
          </p:cNvPr>
          <p:cNvSpPr/>
          <p:nvPr/>
        </p:nvSpPr>
        <p:spPr>
          <a:xfrm>
            <a:off x="6427711" y="369254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5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nip Diagonal Corner Rectangle 11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3575349" y="369254"/>
            <a:ext cx="2307781" cy="2091089"/>
          </a:xfrm>
          <a:prstGeom prst="snip2DiagRect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Diagonal Corner Rectangle 12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6427711" y="4104723"/>
            <a:ext cx="2307781" cy="2091089"/>
          </a:xfrm>
          <a:prstGeom prst="snip2DiagRect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nip Diagonal Corner Rectangle 13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511119" y="4104723"/>
            <a:ext cx="2307781" cy="2091089"/>
          </a:xfrm>
          <a:prstGeom prst="snip2DiagRect">
            <a:avLst/>
          </a:prstGeom>
          <a:blipFill rotWithShape="1">
            <a:blip r:embed="rId8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nip Diagonal Corner Rectangle 14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3575349" y="4104723"/>
            <a:ext cx="2307781" cy="2091089"/>
          </a:xfrm>
          <a:prstGeom prst="snip2DiagRect">
            <a:avLst/>
          </a:prstGeom>
          <a:blipFill rotWithShape="1">
            <a:blip r:embed="rId9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900" y="2865570"/>
            <a:ext cx="3345507" cy="758988"/>
          </a:xfrm>
          <a:prstGeom prst="snip2DiagRect">
            <a:avLst/>
          </a:prstGeom>
          <a:solidFill>
            <a:srgbClr val="45888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solidFill>
                  <a:srgbClr val="CCFFCC"/>
                </a:solidFill>
                <a:latin typeface="Times New Roman"/>
              </a:rPr>
              <a:t>fourchette</a:t>
            </a:r>
            <a:endParaRPr lang="en-US" sz="5400" b="1" dirty="0">
              <a:solidFill>
                <a:srgbClr val="CCFFCC"/>
              </a:solidFill>
              <a:latin typeface="Times New Roman"/>
            </a:endParaRPr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2" name="Vibro Up"/>
            </a:hlinkClick>
          </p:cNvPr>
          <p:cNvSpPr/>
          <p:nvPr/>
        </p:nvSpPr>
        <p:spPr>
          <a:xfrm>
            <a:off x="511119" y="369254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nip Diagonal Corner Rectangle 11">
            <a:hlinkClick r:id="" action="ppaction://noaction" highlightClick="1">
              <a:snd r:embed="rId4" name="Arrow"/>
            </a:hlinkClick>
          </p:cNvPr>
          <p:cNvSpPr/>
          <p:nvPr/>
        </p:nvSpPr>
        <p:spPr>
          <a:xfrm>
            <a:off x="3575349" y="369254"/>
            <a:ext cx="2307781" cy="2091089"/>
          </a:xfrm>
          <a:prstGeom prst="snip2DiagRect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Diagonal Corner Rectangle 12">
            <a:hlinkClick r:id="" action="ppaction://noaction" highlightClick="1">
              <a:snd r:embed="rId4" name="Arrow"/>
            </a:hlinkClick>
          </p:cNvPr>
          <p:cNvSpPr/>
          <p:nvPr/>
        </p:nvSpPr>
        <p:spPr>
          <a:xfrm>
            <a:off x="6427711" y="4104723"/>
            <a:ext cx="2307781" cy="2091089"/>
          </a:xfrm>
          <a:prstGeom prst="snip2DiagRect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nip Diagonal Corner Rectangle 13">
            <a:hlinkClick r:id="" action="ppaction://noaction" highlightClick="1">
              <a:snd r:embed="rId4" name="Arrow"/>
            </a:hlinkClick>
          </p:cNvPr>
          <p:cNvSpPr/>
          <p:nvPr/>
        </p:nvSpPr>
        <p:spPr>
          <a:xfrm>
            <a:off x="511119" y="4104723"/>
            <a:ext cx="2307781" cy="2091089"/>
          </a:xfrm>
          <a:prstGeom prst="snip2DiagRect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nip Diagonal Corner Rectangle 14">
            <a:hlinkClick r:id="" action="ppaction://noaction" highlightClick="1">
              <a:snd r:embed="rId4" name="Arrow"/>
            </a:hlinkClick>
          </p:cNvPr>
          <p:cNvSpPr/>
          <p:nvPr/>
        </p:nvSpPr>
        <p:spPr>
          <a:xfrm>
            <a:off x="3575349" y="4104723"/>
            <a:ext cx="2307781" cy="2091089"/>
          </a:xfrm>
          <a:prstGeom prst="snip2DiagRect">
            <a:avLst/>
          </a:prstGeom>
          <a:blipFill rotWithShape="1">
            <a:blip r:embed="rId8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Venture">
  <a:themeElements>
    <a:clrScheme name="Venture">
      <a:dk1>
        <a:sysClr val="windowText" lastClr="000000"/>
      </a:dk1>
      <a:lt1>
        <a:sysClr val="window" lastClr="FFFFFF"/>
      </a:lt1>
      <a:dk2>
        <a:srgbClr val="738450"/>
      </a:dk2>
      <a:lt2>
        <a:srgbClr val="E8E9D1"/>
      </a:lt2>
      <a:accent1>
        <a:srgbClr val="9EB060"/>
      </a:accent1>
      <a:accent2>
        <a:srgbClr val="D09A08"/>
      </a:accent2>
      <a:accent3>
        <a:srgbClr val="F2EC86"/>
      </a:accent3>
      <a:accent4>
        <a:srgbClr val="824F1C"/>
      </a:accent4>
      <a:accent5>
        <a:srgbClr val="511818"/>
      </a:accent5>
      <a:accent6>
        <a:srgbClr val="553876"/>
      </a:accent6>
      <a:hlink>
        <a:srgbClr val="929547"/>
      </a:hlink>
      <a:folHlink>
        <a:srgbClr val="56633C"/>
      </a:folHlink>
    </a:clrScheme>
    <a:fontScheme name="Venture">
      <a:majorFont>
        <a:latin typeface="Calisto MT"/>
        <a:ea typeface=""/>
        <a:cs typeface=""/>
        <a:font script="Jpan" typeface="ＭＳ Ｐ明朝"/>
      </a:majorFont>
      <a:minorFont>
        <a:latin typeface="Calisto MT"/>
        <a:ea typeface=""/>
        <a:cs typeface=""/>
        <a:font script="Jpan" typeface="ＭＳ Ｐ明朝"/>
      </a:minorFont>
    </a:fontScheme>
    <a:fmtScheme name="Ven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76200" dist="25400" dir="13500000">
              <a:srgbClr val="4B4B4B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3">
            <a:duotone>
              <a:schemeClr val="phClr">
                <a:shade val="10000"/>
                <a:alpha val="30000"/>
                <a:satMod val="60000"/>
              </a:schemeClr>
              <a:schemeClr val="phClr">
                <a:tint val="20000"/>
                <a:alpha val="5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Venture.thmx</Template>
  <TotalTime>155</TotalTime>
  <Words>109</Words>
  <Application>Microsoft Macintosh PowerPoint</Application>
  <PresentationFormat>On-screen Show (4:3)</PresentationFormat>
  <Paragraphs>40</Paragraphs>
  <Slides>32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Venture</vt:lpstr>
      <vt:lpstr>Objets utilisés chaque jour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Company>miroslav.bek@seznam.cz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Miroslav Bek</dc:creator>
  <cp:lastModifiedBy>Miroslav Bek</cp:lastModifiedBy>
  <cp:revision>11</cp:revision>
  <dcterms:created xsi:type="dcterms:W3CDTF">2014-02-16T17:42:05Z</dcterms:created>
  <dcterms:modified xsi:type="dcterms:W3CDTF">2014-02-16T17:46:36Z</dcterms:modified>
</cp:coreProperties>
</file>