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media/audio1.bin" ContentType="audio/unknown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media/audio2.bin" ContentType="audio/unknown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34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3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1ED9FF"/>
    <a:srgbClr val="CDF79F"/>
    <a:srgbClr val="F7C1CD"/>
    <a:srgbClr val="1B6CDC"/>
    <a:srgbClr val="ABFF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648D-267C-4F54-90B5-C36298A60516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616F-A838-6148-B42A-DDD8A5D083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616F-A838-6148-B42A-DDD8A5D083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F85648D-267C-4F54-90B5-C36298A60516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E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4C9A537-EC68-8F4A-BFC4-069973E73369}" type="datetimeFigureOut">
              <a:rPr lang="en-US" smtClean="0"/>
              <a:pPr/>
              <a:t>2/16/14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5B647A-581E-AE46-8AD3-0D8E2AB86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  <p:sldLayoutId id="2147484354" r:id="rId13"/>
    <p:sldLayoutId id="2147484355" r:id="rId14"/>
    <p:sldLayoutId id="2147484356" r:id="rId15"/>
  </p:sldLayoutIdLst>
  <p:transition spd="slow">
    <p:pull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2.bin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2.bin"/><Relationship Id="rId5" Type="http://schemas.openxmlformats.org/officeDocument/2006/relationships/image" Target="../media/image26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2.bin"/><Relationship Id="rId5" Type="http://schemas.openxmlformats.org/officeDocument/2006/relationships/image" Target="../media/image25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audio" Target="../media/audio1.bin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audio" Target="../media/audio1.bin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audio" Target="../media/audio2.bin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2.bin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2.bin"/><Relationship Id="rId5" Type="http://schemas.openxmlformats.org/officeDocument/2006/relationships/image" Target="../media/image30.jpeg"/><Relationship Id="rId6" Type="http://schemas.openxmlformats.org/officeDocument/2006/relationships/image" Target="../media/image29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2.bin"/><Relationship Id="rId5" Type="http://schemas.openxmlformats.org/officeDocument/2006/relationships/image" Target="../media/image30.jpeg"/><Relationship Id="rId6" Type="http://schemas.openxmlformats.org/officeDocument/2006/relationships/image" Target="../media/image29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audio" Target="../media/audio1.bin"/><Relationship Id="rId5" Type="http://schemas.openxmlformats.org/officeDocument/2006/relationships/image" Target="../media/image29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audio" Target="../media/audio1.bin"/><Relationship Id="rId5" Type="http://schemas.openxmlformats.org/officeDocument/2006/relationships/image" Target="../media/image29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audio" Target="../media/audio1.bin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audio" Target="../media/audio2.bin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audio" Target="../media/audio2.bin"/><Relationship Id="rId5" Type="http://schemas.openxmlformats.org/officeDocument/2006/relationships/image" Target="../media/image36.jpeg"/><Relationship Id="rId6" Type="http://schemas.openxmlformats.org/officeDocument/2006/relationships/image" Target="../media/image35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audio" Target="../media/audio2.bin"/><Relationship Id="rId5" Type="http://schemas.openxmlformats.org/officeDocument/2006/relationships/image" Target="../media/image35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audio" Target="../media/audio2.bin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audio" Target="../media/audio2.bin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audio" Target="../media/audio1.bin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audio" Target="../media/audio1.bin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audio" Target="../media/audio1.bin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audio" Target="../media/audio2.bin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audio" Target="../media/audio1.bin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502641"/>
            <a:ext cx="5724862" cy="1846961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Sports, </a:t>
            </a:r>
            <a:r>
              <a:rPr lang="en-US" dirty="0" err="1" smtClean="0">
                <a:solidFill>
                  <a:srgbClr val="3366FF"/>
                </a:solidFill>
              </a:rPr>
              <a:t>jeux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412" y="244231"/>
            <a:ext cx="5124450" cy="12477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762000" y="5257800"/>
            <a:ext cx="770485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Digitální učební materiál byl vytvořen v rámci projektu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Inovace a zkvalitnění výuky na Slovanském gymnáziu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CZ.1.07/1.5.00/34.1088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1B6CDC"/>
                </a:solidFill>
                <a:latin typeface="Times New Roman"/>
              </a:rPr>
              <a:t>handball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1B6CDC"/>
                </a:solidFill>
                <a:latin typeface="Times New Roman"/>
              </a:rPr>
              <a:t>gymnastique</a:t>
            </a:r>
            <a:endParaRPr lang="en-US" sz="40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1B6CDC"/>
                </a:solidFill>
                <a:latin typeface="Times New Roman"/>
              </a:rPr>
              <a:t>hockey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427711" y="4104722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1B6CDC"/>
                </a:solidFill>
                <a:latin typeface="Times New Roman"/>
              </a:rPr>
              <a:t>football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7834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1B6CDC"/>
                </a:solidFill>
                <a:latin typeface="Times New Roman"/>
              </a:rPr>
              <a:t>équitation</a:t>
            </a:r>
            <a:endParaRPr lang="en-US" sz="40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B6CDC"/>
                </a:solidFill>
                <a:latin typeface="Times New Roman"/>
              </a:rPr>
              <a:t>escalade</a:t>
            </a:r>
            <a:endParaRPr lang="en-US" sz="40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1B6CDC"/>
                </a:solidFill>
                <a:latin typeface="Times New Roman"/>
              </a:rPr>
              <a:t>cartes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1B6CDC"/>
                </a:solidFill>
                <a:latin typeface="Times New Roman"/>
              </a:rPr>
              <a:t>roller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TOTO</a:t>
            </a:r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1B6CDC"/>
                </a:solidFill>
                <a:latin typeface="Times New Roman"/>
              </a:rPr>
              <a:t>ski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427711" y="4108208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1B6CDC"/>
                </a:solidFill>
                <a:latin typeface="Times New Roman"/>
              </a:rPr>
              <a:t>canoë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427705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1B6CDC"/>
                </a:solidFill>
                <a:latin typeface="Times New Roman"/>
              </a:rPr>
              <a:t>boxe</a:t>
            </a:r>
            <a:endParaRPr lang="en-US" sz="54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3366FF"/>
                </a:solidFill>
                <a:latin typeface="Times New Roman"/>
              </a:rPr>
              <a:t>pétanque</a:t>
            </a:r>
            <a:endParaRPr lang="en-US" sz="4800" b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3366FF"/>
                </a:solidFill>
                <a:latin typeface="Times New Roman"/>
              </a:rPr>
              <a:t>échecs</a:t>
            </a:r>
            <a:endParaRPr lang="en-US" sz="4800" b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3366FF"/>
                </a:solidFill>
                <a:latin typeface="Times New Roman"/>
              </a:rPr>
              <a:t>échecs</a:t>
            </a:r>
            <a:endParaRPr lang="en-US" sz="4800" b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3366FF"/>
                </a:solidFill>
                <a:latin typeface="Times New Roman"/>
              </a:rPr>
              <a:t>musculation</a:t>
            </a:r>
            <a:endParaRPr lang="en-US" sz="4400" b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053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3366FF"/>
                </a:solidFill>
                <a:latin typeface="Times New Roman"/>
              </a:rPr>
              <a:t>rafting</a:t>
            </a:r>
            <a:endParaRPr lang="en-US" sz="4800" b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0272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3366FF"/>
                </a:solidFill>
                <a:latin typeface="Times New Roman"/>
              </a:rPr>
              <a:t>pêche</a:t>
            </a:r>
            <a:endParaRPr lang="en-US" sz="4800" b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3366FF"/>
                </a:solidFill>
                <a:latin typeface="Times New Roman"/>
              </a:rPr>
              <a:t>natation</a:t>
            </a:r>
            <a:endParaRPr lang="en-US" sz="4800" b="1" dirty="0">
              <a:solidFill>
                <a:srgbClr val="3366FF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5348" y="365768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1B6CDC"/>
                </a:solidFill>
                <a:latin typeface="Times New Roman"/>
              </a:rPr>
              <a:t>volleyball</a:t>
            </a:r>
            <a:endParaRPr lang="en-US" sz="54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1B6CDC"/>
                </a:solidFill>
                <a:latin typeface="Times New Roman"/>
              </a:rPr>
              <a:t>danse</a:t>
            </a:r>
            <a:endParaRPr lang="en-US" sz="54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>
                <a:solidFill>
                  <a:srgbClr val="1B6CDC"/>
                </a:solidFill>
                <a:latin typeface="Times New Roman"/>
              </a:rPr>
              <a:t>snowboard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36431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1B6CDC"/>
                </a:solidFill>
                <a:latin typeface="Times New Roman"/>
              </a:rPr>
              <a:t>basketball</a:t>
            </a:r>
            <a:endParaRPr lang="en-US" sz="44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>
                <a:solidFill>
                  <a:srgbClr val="1B6CDC"/>
                </a:solidFill>
                <a:latin typeface="Times New Roman"/>
              </a:rPr>
              <a:t>randonnée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3573162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5400" b="1" dirty="0" smtClean="0">
                <a:solidFill>
                  <a:srgbClr val="1B6CDC"/>
                </a:solidFill>
                <a:latin typeface="Times New Roman"/>
              </a:rPr>
              <a:t>tennis</a:t>
            </a:r>
            <a:endParaRPr lang="en-US" sz="54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154" y="869462"/>
            <a:ext cx="73767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Odkazy</a:t>
            </a:r>
            <a:r>
              <a:rPr lang="en-US" sz="2400" dirty="0" smtClean="0">
                <a:latin typeface="Arial"/>
                <a:cs typeface="Arial"/>
              </a:rPr>
              <a:t>: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err="1" smtClean="0">
                <a:latin typeface="Arial"/>
                <a:cs typeface="Arial"/>
              </a:rPr>
              <a:t>Veškeré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pocházejí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z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úložiště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www.sxc.hu</a:t>
            </a:r>
            <a:r>
              <a:rPr lang="en-US" sz="2400" dirty="0" smtClean="0">
                <a:latin typeface="Arial"/>
                <a:cs typeface="Arial"/>
              </a:rPr>
              <a:t>,</a:t>
            </a:r>
          </a:p>
          <a:p>
            <a:r>
              <a:rPr lang="en-US" sz="2400" dirty="0" err="1" smtClean="0">
                <a:latin typeface="Arial"/>
                <a:cs typeface="Arial"/>
              </a:rPr>
              <a:t>jež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nevyžaduje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žádné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odkazy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autory</a:t>
            </a:r>
            <a:r>
              <a:rPr lang="en-US" sz="2400" dirty="0" smtClean="0">
                <a:latin typeface="Arial"/>
                <a:cs typeface="Arial"/>
              </a:rPr>
              <a:t>. Ti se </a:t>
            </a:r>
            <a:r>
              <a:rPr lang="en-US" sz="2400" dirty="0" err="1" smtClean="0">
                <a:latin typeface="Arial"/>
                <a:cs typeface="Arial"/>
              </a:rPr>
              <a:t>vložením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svých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fotografií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zříkají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svých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autorských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práv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bez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omezení</a:t>
            </a:r>
            <a:r>
              <a:rPr lang="en-US" sz="2400" dirty="0" smtClean="0">
                <a:latin typeface="Arial"/>
                <a:cs typeface="Arial"/>
              </a:rPr>
              <a:t> (je-</a:t>
            </a:r>
            <a:r>
              <a:rPr lang="en-US" sz="2400" dirty="0" err="1" smtClean="0">
                <a:latin typeface="Arial"/>
                <a:cs typeface="Arial"/>
              </a:rPr>
              <a:t>li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tomu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jinak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 err="1" smtClean="0">
                <a:latin typeface="Arial"/>
                <a:cs typeface="Arial"/>
              </a:rPr>
              <a:t>u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fotografie</a:t>
            </a:r>
            <a:r>
              <a:rPr lang="en-US" sz="2400" dirty="0" smtClean="0">
                <a:latin typeface="Arial"/>
                <a:cs typeface="Arial"/>
              </a:rPr>
              <a:t> je to </a:t>
            </a:r>
            <a:r>
              <a:rPr lang="en-US" sz="2400" dirty="0" err="1" smtClean="0">
                <a:latin typeface="Arial"/>
                <a:cs typeface="Arial"/>
              </a:rPr>
              <a:t>vždy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specifikováno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 err="1" smtClean="0">
                <a:latin typeface="Arial"/>
                <a:cs typeface="Arial"/>
              </a:rPr>
              <a:t>takovéto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fotografie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prezentaci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nejsou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použity</a:t>
            </a:r>
            <a:r>
              <a:rPr lang="en-US" sz="2400" dirty="0" smtClean="0">
                <a:latin typeface="Arial"/>
                <a:cs typeface="Arial"/>
              </a:rPr>
              <a:t>).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1B6CDC"/>
                </a:solidFill>
                <a:latin typeface="Times New Roman"/>
              </a:rPr>
              <a:t>badminton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TOTO</a:t>
            </a:r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B6CDC"/>
                </a:solidFill>
                <a:latin typeface="Times New Roman"/>
              </a:rPr>
              <a:t>arts </a:t>
            </a:r>
            <a:r>
              <a:rPr lang="en-US" sz="4000" b="1" dirty="0" err="1" smtClean="0">
                <a:solidFill>
                  <a:srgbClr val="1B6CDC"/>
                </a:solidFill>
                <a:latin typeface="Times New Roman"/>
              </a:rPr>
              <a:t>martiaux</a:t>
            </a:r>
            <a:endParaRPr lang="en-US" sz="4000" b="1" dirty="0" smtClean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3577830" y="4104723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1B6CDC"/>
                </a:solidFill>
                <a:latin typeface="Times New Roman"/>
              </a:rPr>
              <a:t>patinage</a:t>
            </a:r>
            <a:endParaRPr lang="en-US" sz="4400" b="1" dirty="0" smtClean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4104736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B6CDC"/>
                </a:solidFill>
                <a:latin typeface="Times New Roman"/>
              </a:rPr>
              <a:t>course </a:t>
            </a:r>
            <a:r>
              <a:rPr lang="en-US" sz="4000" b="1" dirty="0" err="1" smtClean="0">
                <a:solidFill>
                  <a:srgbClr val="1B6CDC"/>
                </a:solidFill>
                <a:latin typeface="Times New Roman"/>
              </a:rPr>
              <a:t>à</a:t>
            </a:r>
            <a:r>
              <a:rPr lang="en-US" sz="4000" b="1" dirty="0" smtClean="0">
                <a:solidFill>
                  <a:srgbClr val="1B6CDC"/>
                </a:solidFill>
                <a:latin typeface="Times New Roman"/>
              </a:rPr>
              <a:t> pied</a:t>
            </a: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1B6CDC"/>
                </a:solidFill>
                <a:latin typeface="Times New Roman"/>
              </a:rPr>
              <a:t>golf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7" name="Snip Diagonal Corner Rectangle 6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4" name="Vibro Up"/>
            </a:hlinkClick>
          </p:cNvPr>
          <p:cNvSpPr/>
          <p:nvPr/>
        </p:nvSpPr>
        <p:spPr>
          <a:xfrm>
            <a:off x="6427711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2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2818900" y="2865570"/>
            <a:ext cx="3345507" cy="758988"/>
          </a:xfrm>
          <a:prstGeom prst="snip2DiagRect">
            <a:avLst/>
          </a:prstGeom>
          <a:solidFill>
            <a:srgbClr val="ABFF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1B6CDC"/>
                </a:solidFill>
                <a:latin typeface="Times New Roman"/>
              </a:rPr>
              <a:t>cyclisme</a:t>
            </a:r>
            <a:endParaRPr lang="en-US" sz="4800" b="1" dirty="0">
              <a:solidFill>
                <a:srgbClr val="1B6CDC"/>
              </a:solidFill>
              <a:latin typeface="Times New Roman"/>
            </a:endParaRPr>
          </a:p>
        </p:txBody>
      </p:sp>
      <p:sp>
        <p:nvSpPr>
          <p:cNvPr id="9" name="Snip Diagonal Corner Rectangle 8">
            <a:hlinkClick r:id="" action="ppaction://hlinkshowjump?jump=nextslide" highlightClick="1">
              <a:snd r:embed="rId2" name="Vibro Up"/>
            </a:hlinkClick>
          </p:cNvPr>
          <p:cNvSpPr/>
          <p:nvPr/>
        </p:nvSpPr>
        <p:spPr>
          <a:xfrm>
            <a:off x="511119" y="369254"/>
            <a:ext cx="2307781" cy="2091089"/>
          </a:xfrm>
          <a:prstGeom prst="snip2DiagRect">
            <a:avLst>
              <a:gd name="adj1" fmla="val 0"/>
              <a:gd name="adj2" fmla="val 16667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nip Diagonal Corner Rectangle 11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369254"/>
            <a:ext cx="2307781" cy="2091089"/>
          </a:xfrm>
          <a:prstGeom prst="snip2Diag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6427711" y="4104723"/>
            <a:ext cx="2307781" cy="2091089"/>
          </a:xfrm>
          <a:prstGeom prst="snip2Diag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511119" y="4104723"/>
            <a:ext cx="2307781" cy="2091089"/>
          </a:xfrm>
          <a:prstGeom prst="snip2Diag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4">
            <a:hlinkClick r:id="" action="ppaction://noaction" highlightClick="1">
              <a:snd r:embed="rId4" name="Arrow"/>
            </a:hlinkClick>
          </p:cNvPr>
          <p:cNvSpPr/>
          <p:nvPr/>
        </p:nvSpPr>
        <p:spPr>
          <a:xfrm>
            <a:off x="3575349" y="4104723"/>
            <a:ext cx="2307781" cy="2091089"/>
          </a:xfrm>
          <a:prstGeom prst="snip2Diag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108</TotalTime>
  <Words>110</Words>
  <Application>Microsoft Macintosh PowerPoint</Application>
  <PresentationFormat>On-screen Show (4:3)</PresentationFormat>
  <Paragraphs>40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Venture</vt:lpstr>
      <vt:lpstr>Sports, jeux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miroslav.bek@seznam.cz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Miroslav Bek</dc:creator>
  <cp:lastModifiedBy>Miroslav Bek</cp:lastModifiedBy>
  <cp:revision>15</cp:revision>
  <dcterms:created xsi:type="dcterms:W3CDTF">2014-02-16T17:46:48Z</dcterms:created>
  <dcterms:modified xsi:type="dcterms:W3CDTF">2014-02-16T17:47:21Z</dcterms:modified>
</cp:coreProperties>
</file>